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8" r:id="rId4"/>
    <p:sldId id="299" r:id="rId5"/>
    <p:sldId id="300" r:id="rId6"/>
    <p:sldId id="296" r:id="rId7"/>
    <p:sldId id="302" r:id="rId8"/>
    <p:sldId id="301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CFDC2-B76E-3661-B804-08E444B7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1B7F6-B682-A1EA-7F87-28374B0B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E6ED1-4F23-B01C-3848-90C1AF1C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D7A97-DFC7-5B7A-8D74-2E8182C5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BB873-C6D7-A597-7AC7-6ECA017E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A675A-883C-FC38-8A6D-D78C8FB6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94C6A-591B-7FEF-285E-C5D2218F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AA395-0D7F-EC04-71E8-F17EA9BE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92A52-F3F0-8C03-C174-54E32F5E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6F1D4-D2D2-B31D-23FE-7DD83CC3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4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CAF40F-2BDC-F0FA-A1BD-6533AB7FF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CC19B-A757-E05C-B5C6-C1A7F632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A1ADC-D901-903A-E7A5-95BCF2A9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A1623-4F68-221D-4355-9DF4FA02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8CB88-92B2-7BDE-ED84-CC5E2605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D3EF8-715C-6F37-3448-B1C0527E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9C8A5-4346-01CA-4392-FE6AA86F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B87AD-A48A-BA54-E634-72EB232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E4ED3-93D7-9E35-9578-84B26A79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AD233-D3F1-77F7-EBEE-AEC885ED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0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85554-0457-B19F-2F96-F07501EF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5E105-AEE1-D9F0-69FF-4195D1A72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A36CC-5628-DFDE-2704-880F4C70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EE6A6-83EB-2FF5-E760-B6D5AA32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DCB4E-FAD2-34E4-E4AC-D6CA974B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3D28F-5DE1-5FBD-65BB-3EDBFE19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3A6E6-C5BA-AC0A-F16D-777E0E7E5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8B9FE-DC0E-D459-39B6-15DF8570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EFF75-12F5-FBE7-F0B5-88DBA477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040BE-FE24-F42F-1FE9-4AE7CB5B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06732-8FE4-1EC8-71B9-EB77692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7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93841-B362-D26C-2587-6BDDBA79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E5E3C-8B65-3E03-CD26-2A5CB5A5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E67E3-A5C2-4424-5EBD-E2F6D805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72F0F-F30B-8CCE-3B1D-7A3446E4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4CB1E8-A0A6-3C68-AD43-F90F50A7B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145DC-F4F8-7042-4C0C-B04652CB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30A1C6-045B-3756-14F1-DBC13C28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96CFAE-81E8-1F6B-956D-EFD6DED1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8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E8EA-48A1-4037-B7BE-C2E57E2F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CB546-E35F-37A4-BE75-39948BE0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F10BF-FB7D-F493-588A-5164B5C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D31BE3-8884-6894-D854-DF247A21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C1E74-7B13-6269-15B8-B2A7D32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C212B2-8566-3BD7-1FD7-AC5A921F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44682-0D00-9001-5381-E1CB04D4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A763D-B685-15B8-93E3-2102234F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DC7B9-3408-8045-1294-174AD243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4CD59-0119-303C-1AB1-AA232428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85B49-1908-97E9-4CA4-71229DA7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906E4-F406-ACA6-FFE0-536E547E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A47E7-468E-53E7-E02C-B09A7BDE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0D52-4F58-9F2C-0B97-9E8EEFF2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6323B-0C5A-6035-81D4-87B20EF7D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FD7A1-E14F-2101-9B40-903B0CA68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6D746-B008-6D1E-D259-54312F90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98169-D596-82B5-AA19-40293252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B30FE-036F-8486-F5AE-1103B4C7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9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09BDAC-41B6-0712-20F0-B271030B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C7332-05CA-5CD3-0B30-514F0546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8A1B4-9415-8EA4-D001-E4ADBB97F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F6BF-E682-4740-B9BC-308D5990F903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F740-0CCE-E69A-A78D-D116642F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A5FAE-EA81-C6A6-DAE7-B267AD1ED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E79F-A6EB-404A-8109-75565A0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7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126287-4B48-2A1A-5925-7CD44DE6E503}"/>
              </a:ext>
            </a:extLst>
          </p:cNvPr>
          <p:cNvSpPr txBox="1"/>
          <p:nvPr/>
        </p:nvSpPr>
        <p:spPr>
          <a:xfrm>
            <a:off x="3069996" y="1951349"/>
            <a:ext cx="6052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6.19-6.26</a:t>
            </a:r>
            <a:br>
              <a:rPr lang="en-US" altLang="zh-CN" sz="4000" dirty="0"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Prompt Tuning </a:t>
            </a:r>
            <a:br>
              <a:rPr lang="en-US" altLang="zh-CN" sz="4000" dirty="0"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lang="zh-CN" altLang="en-US" sz="4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文章阅读记录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291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8A8273-A846-5C9D-7B04-FFB0BF89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464968"/>
            <a:ext cx="5919537" cy="39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1. Visual Prompt Tuning, ECCV 2022, Cornell University</a:t>
            </a:r>
            <a:endParaRPr lang="zh-CN" altLang="en-US" sz="1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CDC5FC-436D-7ADC-E9D9-95745593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8" y="1582907"/>
            <a:ext cx="9384304" cy="36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DB697-DDCB-2F74-F7E2-7905B81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" y="99584"/>
            <a:ext cx="10515600" cy="80345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Arguments &amp; Motivations &amp; Contributions</a:t>
            </a:r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08821-80CE-159A-3642-19A5EC8D2A7E}"/>
              </a:ext>
            </a:extLst>
          </p:cNvPr>
          <p:cNvSpPr txBox="1"/>
          <p:nvPr/>
        </p:nvSpPr>
        <p:spPr>
          <a:xfrm>
            <a:off x="371285" y="1025261"/>
            <a:ext cx="11182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Motivation: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what is the best way to adapt large pre-trained Transformers to downstream tasks in terms of effectiveness and efficiency?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46DADB-3929-4B32-049E-2D1C3C35DCC2}"/>
              </a:ext>
            </a:extLst>
          </p:cNvPr>
          <p:cNvSpPr txBox="1"/>
          <p:nvPr/>
        </p:nvSpPr>
        <p:spPr>
          <a:xfrm>
            <a:off x="371284" y="2106940"/>
            <a:ext cx="11182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Arguments: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Full fine-tuning: low memory and time efficiency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(2) fine-tune only a subset of the parameters: under-perform full fine-tuning in accuracy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D533AF-B489-472B-5896-51B9FAC70DDA}"/>
              </a:ext>
            </a:extLst>
          </p:cNvPr>
          <p:cNvSpPr txBox="1"/>
          <p:nvPr/>
        </p:nvSpPr>
        <p:spPr>
          <a:xfrm>
            <a:off x="371284" y="3571396"/>
            <a:ext cx="11182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Contributions: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Proposed Visual-Prompt Tuning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(2) Freezing the entire pre-trained Transformer; introduce a small amount of task-specific learnable parameters.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C31394-DC2F-A7D5-9B42-EF758C18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464968"/>
            <a:ext cx="5919537" cy="39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1. Visual Prompt Tuning, ECCV 2022, Cornell University</a:t>
            </a:r>
            <a:endParaRPr lang="zh-CN" altLang="en-US" sz="1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8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DB697-DDCB-2F74-F7E2-7905B81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97342"/>
            <a:ext cx="10515600" cy="72080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Method</a:t>
            </a:r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222E00-76CD-5014-D20E-FC9D15CC1EC4}"/>
              </a:ext>
            </a:extLst>
          </p:cNvPr>
          <p:cNvSpPr txBox="1"/>
          <p:nvPr/>
        </p:nvSpPr>
        <p:spPr>
          <a:xfrm>
            <a:off x="836506" y="818147"/>
            <a:ext cx="100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Prompting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originally refers to prepending language instruction to the input text so that a pre-trained LM can “understand” the task.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452BE2-4264-4077-D7CF-5297295A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48" y="1844383"/>
            <a:ext cx="8927103" cy="447982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86974AE-80FB-6A88-4A4B-4956C58E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464968"/>
            <a:ext cx="5919537" cy="39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1. Visual Prompt Tuning, ECCV 2022, Cornell University</a:t>
            </a:r>
            <a:endParaRPr lang="zh-CN" altLang="en-US" sz="1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82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DB697-DDCB-2F74-F7E2-7905B81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97342"/>
            <a:ext cx="10515600" cy="72080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Method</a:t>
            </a:r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222E00-76CD-5014-D20E-FC9D15CC1EC4}"/>
              </a:ext>
            </a:extLst>
          </p:cNvPr>
          <p:cNvSpPr txBox="1"/>
          <p:nvPr/>
        </p:nvSpPr>
        <p:spPr>
          <a:xfrm>
            <a:off x="836506" y="818147"/>
            <a:ext cx="100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X0: class embedding, freeze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Prompt: task-specific, learnable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86974AE-80FB-6A88-4A4B-4956C58E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464968"/>
            <a:ext cx="5919537" cy="39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1. Visual Prompt Tuning, ECCV 2022, Cornell University</a:t>
            </a:r>
            <a:endParaRPr lang="zh-CN" altLang="en-US" sz="1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C40040-76F3-A192-DE52-95620252D4F1}"/>
              </a:ext>
            </a:extLst>
          </p:cNvPr>
          <p:cNvSpPr txBox="1"/>
          <p:nvPr/>
        </p:nvSpPr>
        <p:spPr>
          <a:xfrm>
            <a:off x="836506" y="1954450"/>
            <a:ext cx="100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VPT-shallow: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仅在首层输入加入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prompt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VPT-deep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：在每层都加入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prompt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，各层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prompt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向量不同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B3B882-8A9E-12AA-0C9B-E6B461A09E46}"/>
              </a:ext>
            </a:extLst>
          </p:cNvPr>
          <p:cNvSpPr txBox="1"/>
          <p:nvPr/>
        </p:nvSpPr>
        <p:spPr>
          <a:xfrm>
            <a:off x="836506" y="3226059"/>
            <a:ext cx="1000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Class embedding; prompt; feature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直接进行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4839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DB697-DDCB-2F74-F7E2-7905B81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0"/>
            <a:ext cx="10515600" cy="80210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Experiments</a:t>
            </a:r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50C53-CF23-1F8A-965C-76AD82F0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464968"/>
            <a:ext cx="5919537" cy="39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1. Visual Prompt Tuning, ECCV 2022, Cornell University</a:t>
            </a:r>
            <a:endParaRPr lang="zh-CN" altLang="en-US" sz="1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C343F0-5F8A-50D4-A5C2-936D3D37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8" y="2746139"/>
            <a:ext cx="6809875" cy="35328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0A7BF3-EF00-917C-6EF2-ADA7E60655D9}"/>
              </a:ext>
            </a:extLst>
          </p:cNvPr>
          <p:cNvSpPr txBox="1"/>
          <p:nvPr/>
        </p:nvSpPr>
        <p:spPr>
          <a:xfrm>
            <a:off x="112295" y="988053"/>
            <a:ext cx="1169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On 24 downstream recognition tasks, VPT beats all other transfer learning baselines, even surpassing full fine-tuning in 20 cases. </a:t>
            </a:r>
          </a:p>
        </p:txBody>
      </p:sp>
    </p:spTree>
    <p:extLst>
      <p:ext uri="{BB962C8B-B14F-4D97-AF65-F5344CB8AC3E}">
        <p14:creationId xmlns:p14="http://schemas.microsoft.com/office/powerpoint/2010/main" val="107486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8A8273-A846-5C9D-7B04-FFB0BF89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464968"/>
            <a:ext cx="5919537" cy="39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1. Visual Prompt Tuning, ECCV 2022, Cornell University</a:t>
            </a:r>
            <a:endParaRPr lang="zh-CN" altLang="en-US" sz="1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E2227-8F23-B426-362A-8331E3C50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95" y="2143776"/>
            <a:ext cx="8517527" cy="25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AE746-1C7F-FCF4-B36C-DA7EBE6FC61C}"/>
              </a:ext>
            </a:extLst>
          </p:cNvPr>
          <p:cNvSpPr txBox="1"/>
          <p:nvPr/>
        </p:nvSpPr>
        <p:spPr>
          <a:xfrm>
            <a:off x="328863" y="802106"/>
            <a:ext cx="10836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Sec 3.3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损失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l_diffusion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-classification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的具体怎么实现的，大概推测是每次训练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diffusion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P0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的预测值继续用来做分类。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）需要在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stage1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里边先优化得到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prompt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的真实值，只是这几十个数据是否能够支撑训练一个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diffusion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，有没有过拟合的问题，以及如果直接用个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feed-forward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或者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GAN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来替换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diffusion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效果会有多大的差距。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）如果要加入新的任务，是否需要对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diffusion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再进行微调，如果需要的话，那么微调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diffusion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会不会也带来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forget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的情况。如果不需要的话，这种少量数据下训练的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diffusion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的泛化能力能否支撑需求。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8A4274-7765-0EB7-0C17-6E79AB133A1B}"/>
              </a:ext>
            </a:extLst>
          </p:cNvPr>
          <p:cNvSpPr txBox="1"/>
          <p:nvPr/>
        </p:nvSpPr>
        <p:spPr>
          <a:xfrm>
            <a:off x="0" y="0"/>
            <a:ext cx="782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STP-Diff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的疑问：</a:t>
            </a:r>
          </a:p>
        </p:txBody>
      </p:sp>
    </p:spTree>
    <p:extLst>
      <p:ext uri="{BB962C8B-B14F-4D97-AF65-F5344CB8AC3E}">
        <p14:creationId xmlns:p14="http://schemas.microsoft.com/office/powerpoint/2010/main" val="14640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36551D-6BC4-380E-D158-0842F82476DE}"/>
              </a:ext>
            </a:extLst>
          </p:cNvPr>
          <p:cNvSpPr txBox="1"/>
          <p:nvPr/>
        </p:nvSpPr>
        <p:spPr>
          <a:xfrm>
            <a:off x="0" y="6519446"/>
            <a:ext cx="1140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3. Free-Bloom: Zero-Shot Text-to-Video Generator with LLM Director and LDM Animator, Shanghai Tech University, NIPS 2023</a:t>
            </a:r>
            <a:endParaRPr lang="zh-CN" altLang="en-US" sz="16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AAE746-1C7F-FCF4-B36C-DA7EBE6FC61C}"/>
              </a:ext>
            </a:extLst>
          </p:cNvPr>
          <p:cNvSpPr txBox="1"/>
          <p:nvPr/>
        </p:nvSpPr>
        <p:spPr>
          <a:xfrm>
            <a:off x="1066800" y="2069432"/>
            <a:ext cx="782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123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中国人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8A4274-7765-0EB7-0C17-6E79AB133A1B}"/>
              </a:ext>
            </a:extLst>
          </p:cNvPr>
          <p:cNvSpPr txBox="1"/>
          <p:nvPr/>
        </p:nvSpPr>
        <p:spPr>
          <a:xfrm>
            <a:off x="1066801" y="729916"/>
            <a:ext cx="782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123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防守打法</a:t>
            </a:r>
          </a:p>
        </p:txBody>
      </p:sp>
    </p:spTree>
    <p:extLst>
      <p:ext uri="{BB962C8B-B14F-4D97-AF65-F5344CB8AC3E}">
        <p14:creationId xmlns:p14="http://schemas.microsoft.com/office/powerpoint/2010/main" val="18761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413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Arguments &amp; Motivations &amp; Contributions</vt:lpstr>
      <vt:lpstr>Method</vt:lpstr>
      <vt:lpstr>Method</vt:lpstr>
      <vt:lpstr>Experiments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</dc:creator>
  <cp:lastModifiedBy>X</cp:lastModifiedBy>
  <cp:revision>31</cp:revision>
  <dcterms:created xsi:type="dcterms:W3CDTF">2024-06-22T02:35:27Z</dcterms:created>
  <dcterms:modified xsi:type="dcterms:W3CDTF">2024-06-23T02:55:31Z</dcterms:modified>
</cp:coreProperties>
</file>