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1301" y="4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E2FF5-5584-4775-805D-B35B1DF8B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5A7701-077A-48AE-BFF7-786A5069E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B5072-1179-4B37-A18E-336022C52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4E21-2A94-4486-B3EC-37414ACFCFDE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63B39C-2D40-4847-A61B-8CBD79D4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2C69F9-62C2-4BF2-8422-A978526A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4427-B357-4BFB-B678-8DD85CC2B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11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40FF7-F3F4-4F74-9C8D-584D4307D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2DC73C-8B52-4A21-9DE7-41A695437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0F3F66-E728-4CF5-9737-91A8B3A6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4E21-2A94-4486-B3EC-37414ACFCFDE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0B3289-5139-408C-808C-55F106E48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405733-5E4E-4B7D-A8E6-D3756E96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4427-B357-4BFB-B678-8DD85CC2B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54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080A33-9075-4D01-AFF0-845BEBF89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933CAF-4870-4677-AD61-0CC572C0D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FE0403-D2E2-4252-AF70-8811B4F5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4E21-2A94-4486-B3EC-37414ACFCFDE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60947-38A2-4FEE-827E-D21A9510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EF97B4-4AFF-4AD0-807D-05FA285D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4427-B357-4BFB-B678-8DD85CC2B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5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C5069-808B-434E-9722-F08D31C5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6772F6-342F-46B1-8E2C-25807B8BB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92C38D-0719-40DF-A435-F63532FA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4E21-2A94-4486-B3EC-37414ACFCFDE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A477A3-23B1-46CF-B3E1-48A70415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EBE5B4-9A7B-4397-B502-451CB27B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4427-B357-4BFB-B678-8DD85CC2B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46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B9FB3-0435-44EA-B197-AF0BFDCC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29709F-2F17-47C1-8417-5BA0F651C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2C1BD2-71E9-4783-81DA-BF5DEA7CF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4E21-2A94-4486-B3EC-37414ACFCFDE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72B598-A2B4-4047-AF20-DDB275C7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401F06-9839-4088-A5C8-5940DC67C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4427-B357-4BFB-B678-8DD85CC2B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37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89BBE-CCF5-4BB9-A40F-FDA167A3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A09B2D-2A25-4092-80E5-9C7A4FC63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2CF869-A7D5-41DC-89FC-F64D77CCA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21E141-1BF9-40CE-B853-63B90EE8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4E21-2A94-4486-B3EC-37414ACFCFDE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9532F7-1AE5-4093-971D-3FBF4145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162BB2-7BA8-4C81-9293-AC9A01DD8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4427-B357-4BFB-B678-8DD85CC2B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84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C1397-D35B-4557-8BA8-4A1A09E98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A52C39-A6B3-4CBA-9EBA-2865F29E4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1031FD-106F-4DD5-B648-B300B7A0A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311DE4-5E1D-4405-9A6E-2150B9BC1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5DE76B-A811-41AD-841E-4EE15BB7C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2591AE-7105-4043-8691-45E68855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4E21-2A94-4486-B3EC-37414ACFCFDE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E3FBBA-AC05-4754-B071-1A67024E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D31EA1-A267-4A65-A4D2-D4180276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4427-B357-4BFB-B678-8DD85CC2B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89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1DD11-3A60-448B-8F02-39B511CC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E731C9-AEE0-49E7-A438-E5338E6D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4E21-2A94-4486-B3EC-37414ACFCFDE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106829-ECB5-424A-8129-75A80E23A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CBF92B-70C0-4D88-8E78-DF8BD192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4427-B357-4BFB-B678-8DD85CC2B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0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870DC4-2F2D-430B-AAB5-DEE1D4B24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4E21-2A94-4486-B3EC-37414ACFCFDE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22B2DC-85E0-4B6E-B5C6-977BB152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F02E86-3B2C-4F97-A0D3-787AD897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4427-B357-4BFB-B678-8DD85CC2B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08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9470A-4F92-4188-9BA1-CDD71B82D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4DE0A-F78A-470B-867A-64847E208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EF1897-3FD7-4C36-968D-666064213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97C7EF-FCB4-414B-B77E-30614BD88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4E21-2A94-4486-B3EC-37414ACFCFDE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561AAB-F60D-4603-A13A-AFCB4AC4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D059BE-C597-435F-B0BA-73660BE2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4427-B357-4BFB-B678-8DD85CC2B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54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AE0C8-2AAF-419B-82C9-EAD7D81C6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D4448B-989B-45A6-B0EF-F761DB53A2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405BE9-D002-416E-B478-91C95394B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9BEE66-B0E0-4068-B384-B3461FCE4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4E21-2A94-4486-B3EC-37414ACFCFDE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6C2C52-44B0-4638-B3EE-11C565C40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EBB185-4B26-41C9-B361-07F789CF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4427-B357-4BFB-B678-8DD85CC2B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96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737095-2933-49C1-860C-64999E9A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5D7EC8-FA77-4924-85F6-FC613391E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57712B-E364-4CA1-970E-41EB2AB57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34E21-2A94-4486-B3EC-37414ACFCFDE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7BBA33-997F-4DE4-A6A3-32ECE8E40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13AA35-16B1-4FAC-9073-C6EA24413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E4427-B357-4BFB-B678-8DD85CC2B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96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>
            <a:extLst>
              <a:ext uri="{FF2B5EF4-FFF2-40B4-BE49-F238E27FC236}">
                <a16:creationId xmlns:a16="http://schemas.microsoft.com/office/drawing/2014/main" id="{8171D708-35E4-4989-8128-A48D8949381C}"/>
              </a:ext>
            </a:extLst>
          </p:cNvPr>
          <p:cNvSpPr/>
          <p:nvPr/>
        </p:nvSpPr>
        <p:spPr>
          <a:xfrm>
            <a:off x="4438071" y="2427290"/>
            <a:ext cx="3334328" cy="1973378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n w="28575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用况视图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AB586FA-2058-4636-A6EE-B27716DC5284}"/>
              </a:ext>
            </a:extLst>
          </p:cNvPr>
          <p:cNvGrpSpPr/>
          <p:nvPr/>
        </p:nvGrpSpPr>
        <p:grpSpPr>
          <a:xfrm>
            <a:off x="6816438" y="872950"/>
            <a:ext cx="3943743" cy="2038804"/>
            <a:chOff x="6890326" y="789826"/>
            <a:chExt cx="3943743" cy="2038804"/>
          </a:xfrm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943BEF73-246F-4AF2-9A10-2FF5CB6BCEED}"/>
                </a:ext>
              </a:extLst>
            </p:cNvPr>
            <p:cNvSpPr/>
            <p:nvPr/>
          </p:nvSpPr>
          <p:spPr>
            <a:xfrm>
              <a:off x="6890326" y="1323103"/>
              <a:ext cx="2798618" cy="1505527"/>
            </a:xfrm>
            <a:custGeom>
              <a:avLst/>
              <a:gdLst>
                <a:gd name="connsiteX0" fmla="*/ 0 w 2798618"/>
                <a:gd name="connsiteY0" fmla="*/ 0 h 1505527"/>
                <a:gd name="connsiteX1" fmla="*/ 2798618 w 2798618"/>
                <a:gd name="connsiteY1" fmla="*/ 0 h 1505527"/>
                <a:gd name="connsiteX2" fmla="*/ 2798618 w 2798618"/>
                <a:gd name="connsiteY2" fmla="*/ 1505527 h 1505527"/>
                <a:gd name="connsiteX3" fmla="*/ 957628 w 2798618"/>
                <a:gd name="connsiteY3" fmla="*/ 1505527 h 1505527"/>
                <a:gd name="connsiteX4" fmla="*/ 945022 w 2798618"/>
                <a:gd name="connsiteY4" fmla="*/ 1485143 h 1505527"/>
                <a:gd name="connsiteX5" fmla="*/ 57808 w 2798618"/>
                <a:gd name="connsiteY5" fmla="*/ 960057 h 1505527"/>
                <a:gd name="connsiteX6" fmla="*/ 0 w 2798618"/>
                <a:gd name="connsiteY6" fmla="*/ 947535 h 1505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8618" h="1505527">
                  <a:moveTo>
                    <a:pt x="0" y="0"/>
                  </a:moveTo>
                  <a:lnTo>
                    <a:pt x="2798618" y="0"/>
                  </a:lnTo>
                  <a:lnTo>
                    <a:pt x="2798618" y="1505527"/>
                  </a:lnTo>
                  <a:lnTo>
                    <a:pt x="957628" y="1505527"/>
                  </a:lnTo>
                  <a:lnTo>
                    <a:pt x="945022" y="1485143"/>
                  </a:lnTo>
                  <a:cubicBezTo>
                    <a:pt x="776296" y="1249052"/>
                    <a:pt x="456721" y="1059916"/>
                    <a:pt x="57808" y="960057"/>
                  </a:cubicBezTo>
                  <a:lnTo>
                    <a:pt x="0" y="947535"/>
                  </a:lnTo>
                  <a:close/>
                </a:path>
              </a:pathLst>
            </a:custGeom>
            <a:solidFill>
              <a:schemeClr val="bg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sz="2000" b="1" dirty="0">
                  <a:ln w="28575">
                    <a:noFill/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实现视图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15BF494-D6C8-44D7-BC1E-58B82D03E8D2}"/>
                </a:ext>
              </a:extLst>
            </p:cNvPr>
            <p:cNvSpPr txBox="1"/>
            <p:nvPr/>
          </p:nvSpPr>
          <p:spPr>
            <a:xfrm>
              <a:off x="9726073" y="789826"/>
              <a:ext cx="1107996" cy="874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系统装配</a:t>
              </a:r>
              <a:endPara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配置管理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6BF66E1-2312-4177-9F8F-727D7474D87A}"/>
              </a:ext>
            </a:extLst>
          </p:cNvPr>
          <p:cNvGrpSpPr/>
          <p:nvPr/>
        </p:nvGrpSpPr>
        <p:grpSpPr>
          <a:xfrm>
            <a:off x="1982352" y="3967015"/>
            <a:ext cx="3590639" cy="2389032"/>
            <a:chOff x="1849578" y="3967014"/>
            <a:chExt cx="3590639" cy="2389032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948F9A7-B3AD-47E3-965D-1E59F9B3380F}"/>
                </a:ext>
              </a:extLst>
            </p:cNvPr>
            <p:cNvSpPr/>
            <p:nvPr/>
          </p:nvSpPr>
          <p:spPr>
            <a:xfrm>
              <a:off x="2641599" y="3967014"/>
              <a:ext cx="2798618" cy="1505527"/>
            </a:xfrm>
            <a:custGeom>
              <a:avLst/>
              <a:gdLst>
                <a:gd name="connsiteX0" fmla="*/ 0 w 2798618"/>
                <a:gd name="connsiteY0" fmla="*/ 0 h 1505527"/>
                <a:gd name="connsiteX1" fmla="*/ 1679355 w 2798618"/>
                <a:gd name="connsiteY1" fmla="*/ 0 h 1505527"/>
                <a:gd name="connsiteX2" fmla="*/ 1691959 w 2798618"/>
                <a:gd name="connsiteY2" fmla="*/ 20382 h 1505527"/>
                <a:gd name="connsiteX3" fmla="*/ 2732346 w 2798618"/>
                <a:gd name="connsiteY3" fmla="*/ 578648 h 1505527"/>
                <a:gd name="connsiteX4" fmla="*/ 2798618 w 2798618"/>
                <a:gd name="connsiteY4" fmla="*/ 588733 h 1505527"/>
                <a:gd name="connsiteX5" fmla="*/ 2798618 w 2798618"/>
                <a:gd name="connsiteY5" fmla="*/ 1505527 h 1505527"/>
                <a:gd name="connsiteX6" fmla="*/ 0 w 2798618"/>
                <a:gd name="connsiteY6" fmla="*/ 1505527 h 1505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8618" h="1505527">
                  <a:moveTo>
                    <a:pt x="0" y="0"/>
                  </a:moveTo>
                  <a:lnTo>
                    <a:pt x="1679355" y="0"/>
                  </a:lnTo>
                  <a:lnTo>
                    <a:pt x="1691959" y="20382"/>
                  </a:lnTo>
                  <a:cubicBezTo>
                    <a:pt x="1881776" y="285985"/>
                    <a:pt x="2262511" y="492160"/>
                    <a:pt x="2732346" y="578648"/>
                  </a:cubicBezTo>
                  <a:lnTo>
                    <a:pt x="2798618" y="588733"/>
                  </a:lnTo>
                  <a:lnTo>
                    <a:pt x="2798618" y="1505527"/>
                  </a:lnTo>
                  <a:lnTo>
                    <a:pt x="0" y="1505527"/>
                  </a:lnTo>
                  <a:close/>
                </a:path>
              </a:pathLst>
            </a:custGeom>
            <a:solidFill>
              <a:schemeClr val="bg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sz="2000" b="1" dirty="0">
                  <a:ln w="28575">
                    <a:noFill/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交互视图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50508F5-C94C-42A7-8498-D82760773440}"/>
                </a:ext>
              </a:extLst>
            </p:cNvPr>
            <p:cNvSpPr txBox="1"/>
            <p:nvPr/>
          </p:nvSpPr>
          <p:spPr>
            <a:xfrm>
              <a:off x="1849578" y="5066141"/>
              <a:ext cx="1255961" cy="1289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性能</a:t>
              </a:r>
              <a:endPara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吞吐量</a:t>
              </a:r>
              <a:endPara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可伸缩性</a:t>
              </a:r>
              <a:endPara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97884E9-EF07-4B0D-A27F-83B85447B020}"/>
              </a:ext>
            </a:extLst>
          </p:cNvPr>
          <p:cNvGrpSpPr/>
          <p:nvPr/>
        </p:nvGrpSpPr>
        <p:grpSpPr>
          <a:xfrm>
            <a:off x="6846644" y="3928195"/>
            <a:ext cx="4479638" cy="2716779"/>
            <a:chOff x="6890326" y="3967014"/>
            <a:chExt cx="4479638" cy="2716779"/>
          </a:xfrm>
        </p:grpSpPr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C2AC92E4-228C-45E4-9588-CB244744AEB4}"/>
                </a:ext>
              </a:extLst>
            </p:cNvPr>
            <p:cNvSpPr/>
            <p:nvPr/>
          </p:nvSpPr>
          <p:spPr>
            <a:xfrm>
              <a:off x="6890326" y="3967014"/>
              <a:ext cx="2798618" cy="1505527"/>
            </a:xfrm>
            <a:custGeom>
              <a:avLst/>
              <a:gdLst>
                <a:gd name="connsiteX0" fmla="*/ 938059 w 2798618"/>
                <a:gd name="connsiteY0" fmla="*/ 0 h 1505527"/>
                <a:gd name="connsiteX1" fmla="*/ 2798618 w 2798618"/>
                <a:gd name="connsiteY1" fmla="*/ 0 h 1505527"/>
                <a:gd name="connsiteX2" fmla="*/ 2798618 w 2798618"/>
                <a:gd name="connsiteY2" fmla="*/ 1505527 h 1505527"/>
                <a:gd name="connsiteX3" fmla="*/ 0 w 2798618"/>
                <a:gd name="connsiteY3" fmla="*/ 1505527 h 1505527"/>
                <a:gd name="connsiteX4" fmla="*/ 0 w 2798618"/>
                <a:gd name="connsiteY4" fmla="*/ 545753 h 1505527"/>
                <a:gd name="connsiteX5" fmla="*/ 43952 w 2798618"/>
                <a:gd name="connsiteY5" fmla="*/ 536232 h 1505527"/>
                <a:gd name="connsiteX6" fmla="*/ 931166 w 2798618"/>
                <a:gd name="connsiteY6" fmla="*/ 11146 h 1505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8618" h="1505527">
                  <a:moveTo>
                    <a:pt x="938059" y="0"/>
                  </a:moveTo>
                  <a:lnTo>
                    <a:pt x="2798618" y="0"/>
                  </a:lnTo>
                  <a:lnTo>
                    <a:pt x="2798618" y="1505527"/>
                  </a:lnTo>
                  <a:lnTo>
                    <a:pt x="0" y="1505527"/>
                  </a:lnTo>
                  <a:lnTo>
                    <a:pt x="0" y="545753"/>
                  </a:lnTo>
                  <a:lnTo>
                    <a:pt x="43952" y="536232"/>
                  </a:lnTo>
                  <a:cubicBezTo>
                    <a:pt x="442865" y="436374"/>
                    <a:pt x="762440" y="247238"/>
                    <a:pt x="931166" y="11146"/>
                  </a:cubicBezTo>
                  <a:close/>
                </a:path>
              </a:pathLst>
            </a:custGeom>
            <a:solidFill>
              <a:schemeClr val="bg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sz="2000" b="1" dirty="0">
                  <a:ln w="28575">
                    <a:noFill/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部署视图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EECA339-AB3B-472D-BF66-DE042BFBE7F3}"/>
                </a:ext>
              </a:extLst>
            </p:cNvPr>
            <p:cNvSpPr txBox="1"/>
            <p:nvPr/>
          </p:nvSpPr>
          <p:spPr>
            <a:xfrm>
              <a:off x="9726073" y="4978390"/>
              <a:ext cx="1643891" cy="1705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系统拓扑结构</a:t>
              </a:r>
              <a:endPara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</a:t>
              </a:r>
              <a:endPara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交付</a:t>
              </a:r>
              <a:endPara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19A081EE-3B41-406A-9105-24EA12FDD9BC}"/>
              </a:ext>
            </a:extLst>
          </p:cNvPr>
          <p:cNvSpPr txBox="1"/>
          <p:nvPr/>
        </p:nvSpPr>
        <p:spPr>
          <a:xfrm>
            <a:off x="3777672" y="3168367"/>
            <a:ext cx="72967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C25AA69-8EE4-4BB7-AAA8-289134E903E9}"/>
              </a:ext>
            </a:extLst>
          </p:cNvPr>
          <p:cNvGrpSpPr/>
          <p:nvPr/>
        </p:nvGrpSpPr>
        <p:grpSpPr>
          <a:xfrm>
            <a:off x="1982352" y="808247"/>
            <a:ext cx="3590639" cy="2082739"/>
            <a:chOff x="1849578" y="745890"/>
            <a:chExt cx="3590639" cy="2082739"/>
          </a:xfrm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90B2DD02-CDBE-4677-B258-F625727561EB}"/>
                </a:ext>
              </a:extLst>
            </p:cNvPr>
            <p:cNvSpPr/>
            <p:nvPr/>
          </p:nvSpPr>
          <p:spPr>
            <a:xfrm>
              <a:off x="2641599" y="1323102"/>
              <a:ext cx="2798618" cy="1505527"/>
            </a:xfrm>
            <a:custGeom>
              <a:avLst/>
              <a:gdLst>
                <a:gd name="connsiteX0" fmla="*/ 0 w 2798618"/>
                <a:gd name="connsiteY0" fmla="*/ 0 h 1505527"/>
                <a:gd name="connsiteX1" fmla="*/ 2798618 w 2798618"/>
                <a:gd name="connsiteY1" fmla="*/ 0 h 1505527"/>
                <a:gd name="connsiteX2" fmla="*/ 2798618 w 2798618"/>
                <a:gd name="connsiteY2" fmla="*/ 908058 h 1505527"/>
                <a:gd name="connsiteX3" fmla="*/ 2750818 w 2798618"/>
                <a:gd name="connsiteY3" fmla="*/ 915332 h 1505527"/>
                <a:gd name="connsiteX4" fmla="*/ 1710431 w 2798618"/>
                <a:gd name="connsiteY4" fmla="*/ 1473597 h 1505527"/>
                <a:gd name="connsiteX5" fmla="*/ 1690685 w 2798618"/>
                <a:gd name="connsiteY5" fmla="*/ 1505527 h 1505527"/>
                <a:gd name="connsiteX6" fmla="*/ 0 w 2798618"/>
                <a:gd name="connsiteY6" fmla="*/ 1505527 h 1505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8618" h="1505527">
                  <a:moveTo>
                    <a:pt x="0" y="0"/>
                  </a:moveTo>
                  <a:lnTo>
                    <a:pt x="2798618" y="0"/>
                  </a:lnTo>
                  <a:lnTo>
                    <a:pt x="2798618" y="908058"/>
                  </a:lnTo>
                  <a:lnTo>
                    <a:pt x="2750818" y="915332"/>
                  </a:lnTo>
                  <a:cubicBezTo>
                    <a:pt x="2280983" y="1001819"/>
                    <a:pt x="1900248" y="1207994"/>
                    <a:pt x="1710431" y="1473597"/>
                  </a:cubicBezTo>
                  <a:lnTo>
                    <a:pt x="1690685" y="1505527"/>
                  </a:lnTo>
                  <a:lnTo>
                    <a:pt x="0" y="1505527"/>
                  </a:lnTo>
                  <a:close/>
                </a:path>
              </a:pathLst>
            </a:custGeom>
            <a:solidFill>
              <a:schemeClr val="bg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sz="2000" b="1" dirty="0">
                  <a:ln w="28575">
                    <a:noFill/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设计视图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00C1C6B-E18F-4372-B78E-D39F8BFB801E}"/>
                </a:ext>
              </a:extLst>
            </p:cNvPr>
            <p:cNvSpPr txBox="1"/>
            <p:nvPr/>
          </p:nvSpPr>
          <p:spPr>
            <a:xfrm>
              <a:off x="1849578" y="745890"/>
              <a:ext cx="792021" cy="87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词汇</a:t>
              </a:r>
              <a:endPara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</a:t>
              </a:r>
              <a:endPara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82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薛 雷</dc:creator>
  <cp:lastModifiedBy>薛 雷</cp:lastModifiedBy>
  <cp:revision>3</cp:revision>
  <dcterms:created xsi:type="dcterms:W3CDTF">2021-01-02T07:01:03Z</dcterms:created>
  <dcterms:modified xsi:type="dcterms:W3CDTF">2021-01-02T07:13:28Z</dcterms:modified>
</cp:coreProperties>
</file>