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70" r:id="rId3"/>
    <p:sldId id="271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>
      <p:cViewPr varScale="1">
        <p:scale>
          <a:sx n="96" d="100"/>
          <a:sy n="96" d="100"/>
        </p:scale>
        <p:origin x="99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s Sahni" userId="9a1d717d617d77e7" providerId="LiveId" clId="{30C6CACA-E306-4AA7-95C5-02EAD981E597}"/>
    <pc:docChg chg="modSld">
      <pc:chgData name="Manas Sahni" userId="9a1d717d617d77e7" providerId="LiveId" clId="{30C6CACA-E306-4AA7-95C5-02EAD981E597}" dt="2021-03-14T17:20:53.836" v="71"/>
      <pc:docMkLst>
        <pc:docMk/>
      </pc:docMkLst>
      <pc:sldChg chg="modSp mod">
        <pc:chgData name="Manas Sahni" userId="9a1d717d617d77e7" providerId="LiveId" clId="{30C6CACA-E306-4AA7-95C5-02EAD981E597}" dt="2021-03-14T17:20:32.127" v="70" actId="20577"/>
        <pc:sldMkLst>
          <pc:docMk/>
          <pc:sldMk cId="0" sldId="270"/>
        </pc:sldMkLst>
        <pc:spChg chg="mod">
          <ac:chgData name="Manas Sahni" userId="9a1d717d617d77e7" providerId="LiveId" clId="{30C6CACA-E306-4AA7-95C5-02EAD981E597}" dt="2021-03-14T17:11:52.924" v="12" actId="20577"/>
          <ac:spMkLst>
            <pc:docMk/>
            <pc:sldMk cId="0" sldId="270"/>
            <ac:spMk id="136" creationId="{00000000-0000-0000-0000-000000000000}"/>
          </ac:spMkLst>
        </pc:spChg>
        <pc:spChg chg="mod">
          <ac:chgData name="Manas Sahni" userId="9a1d717d617d77e7" providerId="LiveId" clId="{30C6CACA-E306-4AA7-95C5-02EAD981E597}" dt="2021-03-14T17:20:32.127" v="70" actId="20577"/>
          <ac:spMkLst>
            <pc:docMk/>
            <pc:sldMk cId="0" sldId="270"/>
            <ac:spMk id="137" creationId="{00000000-0000-0000-0000-000000000000}"/>
          </ac:spMkLst>
        </pc:spChg>
      </pc:sldChg>
      <pc:sldChg chg="modSp mod">
        <pc:chgData name="Manas Sahni" userId="9a1d717d617d77e7" providerId="LiveId" clId="{30C6CACA-E306-4AA7-95C5-02EAD981E597}" dt="2021-03-14T17:20:53.836" v="71"/>
        <pc:sldMkLst>
          <pc:docMk/>
          <pc:sldMk cId="0" sldId="271"/>
        </pc:sldMkLst>
        <pc:spChg chg="mod">
          <ac:chgData name="Manas Sahni" userId="9a1d717d617d77e7" providerId="LiveId" clId="{30C6CACA-E306-4AA7-95C5-02EAD981E597}" dt="2021-03-14T17:11:58.700" v="25" actId="20577"/>
          <ac:spMkLst>
            <pc:docMk/>
            <pc:sldMk cId="0" sldId="271"/>
            <ac:spMk id="142" creationId="{00000000-0000-0000-0000-000000000000}"/>
          </ac:spMkLst>
        </pc:spChg>
        <pc:spChg chg="mod">
          <ac:chgData name="Manas Sahni" userId="9a1d717d617d77e7" providerId="LiveId" clId="{30C6CACA-E306-4AA7-95C5-02EAD981E597}" dt="2021-03-14T17:20:53.836" v="71"/>
          <ac:spMkLst>
            <pc:docMk/>
            <pc:sldMk cId="0" sldId="271"/>
            <ac:spMk id="14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a33ea84e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a33ea84e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a33ea84e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a33ea84e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Assignment 4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Your name: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Your GTID: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Seq2Seq Results [4 points] </a:t>
            </a:r>
            <a:endParaRPr dirty="0"/>
          </a:p>
        </p:txBody>
      </p:sp>
      <p:sp>
        <p:nvSpPr>
          <p:cNvPr id="137" name="Google Shape;13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Put your loss &amp; perplexities from training here, both before and after hyperparameter tuning.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Explain what you did here as well, you can use another slide if needed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Transformer Results [5 points]</a:t>
            </a:r>
            <a:endParaRPr dirty="0"/>
          </a:p>
        </p:txBody>
      </p:sp>
      <p:sp>
        <p:nvSpPr>
          <p:cNvPr id="143" name="Google Shape;14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Put your loss &amp; perplexities from training here, both before and after hyperparameter tuning.</a:t>
            </a:r>
          </a:p>
          <a:p>
            <a:pPr lvl="0"/>
            <a:r>
              <a:rPr lang="en-US" dirty="0"/>
              <a:t>Explain what you did here as well, you can use another slide if needed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82</Words>
  <Application>Microsoft Office PowerPoint</Application>
  <PresentationFormat>On-screen Show (16:9)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Assignment 4</vt:lpstr>
      <vt:lpstr>Seq2Seq Results [4 points] </vt:lpstr>
      <vt:lpstr>Transformer Results [5 points]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</dc:title>
  <cp:lastModifiedBy>Manas Sahni</cp:lastModifiedBy>
  <cp:revision>1</cp:revision>
  <dcterms:modified xsi:type="dcterms:W3CDTF">2021-03-14T17:20:56Z</dcterms:modified>
</cp:coreProperties>
</file>