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B40DA-8E97-4EE7-8909-DE17ECC52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129208-6A7E-4EDB-86D9-477269C43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584C31-85E6-4BDE-B28C-1934AC0E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4192-DBEF-47EA-8EC0-B536BF77D2C6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B04404-376D-4109-8944-E7EBDD40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86190C-415C-4251-AA47-08356D58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BC1D-5CC2-4747-BF6B-B1CBE600DB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66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52B0D-9CB7-429E-B1D2-4792A670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1792A1-357A-4B6B-B78B-47CCDD693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F162A9-5C15-41A7-A327-0D3A32AA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4192-DBEF-47EA-8EC0-B536BF77D2C6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576177-B7B6-4302-B5C4-D8EE6BB4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438C8F-E466-4214-A72B-7974D14D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BC1D-5CC2-4747-BF6B-B1CBE600DB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29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554AE20-E092-4D97-A7F6-E246381BB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98199E-9917-4906-827B-8C58E325B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5D0682-94B8-4EB8-99D7-DB8C5ACB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4192-DBEF-47EA-8EC0-B536BF77D2C6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AA971C-764A-4946-9593-6DF0708B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EA340E-03C2-45B0-B3ED-6FAA34B4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BC1D-5CC2-4747-BF6B-B1CBE600DB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77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C1C3D4-DB3B-4EE1-AA35-3B6994062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B89F0E-C57C-4F60-96B2-6C5B2BE0E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7199AF-36D7-4E81-8333-96C3814F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4192-DBEF-47EA-8EC0-B536BF77D2C6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757949-FD3B-4C87-9E32-020785E9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0CECDD-3FDD-4048-949B-C49EBF76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BC1D-5CC2-4747-BF6B-B1CBE600DB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23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95CFFF-B299-45FA-B50A-BCEACA3A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216B2F-3792-4DA0-87B6-A150900CE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FA00EA-B4D0-4CF8-8DB3-76B0FBDE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4192-DBEF-47EA-8EC0-B536BF77D2C6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8EC36C-1FB2-4D64-A9DF-9AEDF8C4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FE81E4-1286-4A1D-9ED0-D7DAB7D4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BC1D-5CC2-4747-BF6B-B1CBE600DB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47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B0F50-13E1-4F9D-9A81-0796E2FB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BF8346-A747-45CA-9A6A-59A697E8E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90FCF5-2F8D-4A70-A5C2-E3B12D07A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FA66FF-07D3-4F8B-B70A-89A144F3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4192-DBEF-47EA-8EC0-B536BF77D2C6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410653-194E-4ADD-AF56-731D5366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E77BAB-A0A5-4D43-BC47-9D69440F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BC1D-5CC2-4747-BF6B-B1CBE600DB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33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809129-69A5-4C9C-9A88-BF2530CB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83E57C-27D9-443F-B400-40EBB89A8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D9C81B-31F6-4E32-8639-0943842A5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1740A73-CA99-4AC8-92C7-ED15E8710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C139C3A-8C0F-40BC-8D22-61814AF0A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868EC05-5471-45E4-A4F5-4C8179CA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4192-DBEF-47EA-8EC0-B536BF77D2C6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E44738B-02E5-40DB-950A-3B73F6071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B529FFB-8EA6-47DE-A7F4-4071489CE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BC1D-5CC2-4747-BF6B-B1CBE600DB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74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BAB484-2E67-4AB4-BE1B-7F367F59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5657FE4-D974-4C0B-B86C-FAD29D64D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4192-DBEF-47EA-8EC0-B536BF77D2C6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6EF37DA-2048-4D74-971C-7CBD5615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622DB2D-7B8F-45AE-8EDF-40F5F08D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BC1D-5CC2-4747-BF6B-B1CBE600DB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19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CBD804-1020-42B5-B37A-705B9239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4192-DBEF-47EA-8EC0-B536BF77D2C6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14B2CFA-79AC-4964-906E-0DF4E497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FAE6E4-F75B-4FF5-B107-4A9ACA3F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BC1D-5CC2-4747-BF6B-B1CBE600DB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48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00581E-14E9-42CA-AA37-001927613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8150CF-F829-4D51-8254-DC16A5F5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03C35D-73E7-4CEB-9CC7-FF30E8796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BE190F-CF32-42AF-AD1E-B149CB18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4192-DBEF-47EA-8EC0-B536BF77D2C6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21B3B6-9C4F-4C66-9324-4CA7FA6ED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A77173-EEBC-4A3A-BBE6-C23E0784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BC1D-5CC2-4747-BF6B-B1CBE600DB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86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353CE5-7433-40E7-834C-14BAD84A7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9698437-8401-4D1A-904B-3F217EFF2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946275-38C6-4B8B-B176-19E43FF0D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8BD92F-055D-42C2-9B6C-5292DB2FB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4192-DBEF-47EA-8EC0-B536BF77D2C6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ECDE81-8DED-4ABE-A8D2-CF9A6188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FEDD71-7B9B-45FC-B410-5B32F400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BC1D-5CC2-4747-BF6B-B1CBE600DB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85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6D1E246-D793-4A80-B2FD-091A6A03A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00D24D-44CE-4382-9394-23DB702D2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22CEF9-E417-4CEE-B4A2-1F7AF316B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84192-DBEF-47EA-8EC0-B536BF77D2C6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A2483C-8137-4BE7-9DAE-3AACCEF4C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CE39F9-CB9D-4585-A2BF-8FB1389B5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ABC1D-5CC2-4747-BF6B-B1CBE600DB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25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F36033FF-ACE2-4EC9-BCBE-C07A7FB93388}"/>
              </a:ext>
            </a:extLst>
          </p:cNvPr>
          <p:cNvGrpSpPr/>
          <p:nvPr/>
        </p:nvGrpSpPr>
        <p:grpSpPr>
          <a:xfrm>
            <a:off x="1107890" y="1058979"/>
            <a:ext cx="4320000" cy="4305760"/>
            <a:chOff x="480118" y="549000"/>
            <a:chExt cx="5764762" cy="57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709DE19-85C4-497E-BE2F-FD6063BA2317}"/>
                </a:ext>
              </a:extLst>
            </p:cNvPr>
            <p:cNvSpPr/>
            <p:nvPr/>
          </p:nvSpPr>
          <p:spPr>
            <a:xfrm>
              <a:off x="484880" y="549000"/>
              <a:ext cx="5760000" cy="5760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CAE60EB9-C0F2-4BD2-90F8-11F9C99DA8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1225" y="549000"/>
              <a:ext cx="342901" cy="247369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DFB3BD40-92F6-4701-806D-E86F294187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0118" y="2532060"/>
              <a:ext cx="1710633" cy="4715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AABE02E2-5E52-4319-9F82-FB6F85B729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881" y="2999181"/>
              <a:ext cx="1705870" cy="163323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53579696-AD7D-4EE0-84D0-ADDB6E27ECD5}"/>
                </a:ext>
              </a:extLst>
            </p:cNvPr>
            <p:cNvCxnSpPr>
              <a:cxnSpLocks/>
            </p:cNvCxnSpPr>
            <p:nvPr/>
          </p:nvCxnSpPr>
          <p:spPr>
            <a:xfrm>
              <a:off x="480118" y="4689565"/>
              <a:ext cx="3045360" cy="16145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ADDF55BE-CFF1-4B7F-8CA3-500CBCA5E3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1225" y="2203542"/>
              <a:ext cx="2200275" cy="7956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55064943-C7F2-447D-9435-A126DD02F1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29050" y="549000"/>
              <a:ext cx="552450" cy="166070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254313E6-1A69-4183-B9D5-73DE940B9E28}"/>
                </a:ext>
              </a:extLst>
            </p:cNvPr>
            <p:cNvCxnSpPr>
              <a:cxnSpLocks/>
            </p:cNvCxnSpPr>
            <p:nvPr/>
          </p:nvCxnSpPr>
          <p:spPr>
            <a:xfrm>
              <a:off x="4381500" y="2201861"/>
              <a:ext cx="1863380" cy="90655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1DA37311-D871-4180-A4FE-A46603DE5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9050" y="2203540"/>
              <a:ext cx="552450" cy="41054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F2A75B2-86E7-4E20-A0A9-C7B8B66FD665}"/>
                </a:ext>
              </a:extLst>
            </p:cNvPr>
            <p:cNvSpPr txBox="1"/>
            <p:nvPr/>
          </p:nvSpPr>
          <p:spPr>
            <a:xfrm>
              <a:off x="1228724" y="1660615"/>
              <a:ext cx="276226" cy="617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19FB0C5-DD2D-44E9-9C4E-BDE9EDC51D73}"/>
                </a:ext>
              </a:extLst>
            </p:cNvPr>
            <p:cNvSpPr txBox="1"/>
            <p:nvPr/>
          </p:nvSpPr>
          <p:spPr>
            <a:xfrm>
              <a:off x="809178" y="3199975"/>
              <a:ext cx="276226" cy="617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4</a:t>
              </a:r>
              <a:endParaRPr lang="zh-TW" altLang="en-US" sz="2400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0A079CFE-8116-4F63-89AD-A6FB9956DD4E}"/>
                </a:ext>
              </a:extLst>
            </p:cNvPr>
            <p:cNvSpPr txBox="1"/>
            <p:nvPr/>
          </p:nvSpPr>
          <p:spPr>
            <a:xfrm>
              <a:off x="1209675" y="5449038"/>
              <a:ext cx="276226" cy="617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7</a:t>
              </a:r>
              <a:endParaRPr lang="zh-TW" altLang="en-US" sz="2400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3FA3FB1-0EFA-4D0C-80D4-C88F4B3893CA}"/>
                </a:ext>
              </a:extLst>
            </p:cNvPr>
            <p:cNvSpPr txBox="1"/>
            <p:nvPr/>
          </p:nvSpPr>
          <p:spPr>
            <a:xfrm>
              <a:off x="3038475" y="1510358"/>
              <a:ext cx="276226" cy="617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BBECF266-5690-4190-975E-1B0A6D197397}"/>
                </a:ext>
              </a:extLst>
            </p:cNvPr>
            <p:cNvSpPr txBox="1"/>
            <p:nvPr/>
          </p:nvSpPr>
          <p:spPr>
            <a:xfrm>
              <a:off x="2590800" y="3886938"/>
              <a:ext cx="276226" cy="617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5</a:t>
              </a:r>
              <a:endParaRPr lang="zh-TW" altLang="en-US" sz="24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9081A03-A8B0-4AC2-85CD-BFA7F2BC2AC4}"/>
                </a:ext>
              </a:extLst>
            </p:cNvPr>
            <p:cNvSpPr txBox="1"/>
            <p:nvPr/>
          </p:nvSpPr>
          <p:spPr>
            <a:xfrm>
              <a:off x="4898852" y="4689565"/>
              <a:ext cx="276226" cy="617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6</a:t>
              </a:r>
              <a:endParaRPr lang="zh-TW" altLang="en-US" sz="24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A2B1A986-9DD1-4229-ACFB-50D2A761B515}"/>
                </a:ext>
              </a:extLst>
            </p:cNvPr>
            <p:cNvSpPr txBox="1"/>
            <p:nvPr/>
          </p:nvSpPr>
          <p:spPr>
            <a:xfrm>
              <a:off x="5094115" y="1325692"/>
              <a:ext cx="276226" cy="617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80262B2F-9A26-43B7-8C9D-AFA88319E6AB}"/>
              </a:ext>
            </a:extLst>
          </p:cNvPr>
          <p:cNvGrpSpPr/>
          <p:nvPr/>
        </p:nvGrpSpPr>
        <p:grpSpPr>
          <a:xfrm>
            <a:off x="5759920" y="1058979"/>
            <a:ext cx="4320000" cy="4305760"/>
            <a:chOff x="5759920" y="1058979"/>
            <a:chExt cx="4320000" cy="4305760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D0BA8E63-2AD3-43DB-95DC-CCA9259CF1FB}"/>
                </a:ext>
              </a:extLst>
            </p:cNvPr>
            <p:cNvGrpSpPr/>
            <p:nvPr/>
          </p:nvGrpSpPr>
          <p:grpSpPr>
            <a:xfrm>
              <a:off x="5759920" y="1058979"/>
              <a:ext cx="4320000" cy="4305760"/>
              <a:chOff x="480118" y="549000"/>
              <a:chExt cx="5764762" cy="5760000"/>
            </a:xfrm>
          </p:grpSpPr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F37DB4B4-EDA9-4137-9D37-47DF905F2A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1225" y="549000"/>
                <a:ext cx="342901" cy="247369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0744EBBD-77EF-49F8-B7C9-5D6D50A218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0118" y="2532060"/>
                <a:ext cx="1710633" cy="47158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>
                <a:extLst>
                  <a:ext uri="{FF2B5EF4-FFF2-40B4-BE49-F238E27FC236}">
                    <a16:creationId xmlns:a16="http://schemas.microsoft.com/office/drawing/2014/main" id="{FAF4484F-ED36-4C38-8274-5B422AE49A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4881" y="3022690"/>
                <a:ext cx="1693684" cy="1609725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>
                <a:extLst>
                  <a:ext uri="{FF2B5EF4-FFF2-40B4-BE49-F238E27FC236}">
                    <a16:creationId xmlns:a16="http://schemas.microsoft.com/office/drawing/2014/main" id="{6C881675-F9F6-4541-8C14-D2463763F0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118" y="4689565"/>
                <a:ext cx="2992624" cy="1619434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0262B042-CB64-4F52-9ABD-3FE76AAA26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81225" y="2203540"/>
                <a:ext cx="2200275" cy="81915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1E882130-7DA4-4043-B142-DCF6D142E7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29050" y="549000"/>
                <a:ext cx="552450" cy="1660708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A960C048-8483-41F7-9CAB-0A84EA0E4F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1500" y="2201861"/>
                <a:ext cx="1863380" cy="906554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70889471-DDCB-4854-8F92-4F9C148630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29050" y="2203540"/>
                <a:ext cx="552450" cy="410546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9BC05E3-0518-4D60-8118-8ECA086E5C35}"/>
                  </a:ext>
                </a:extLst>
              </p:cNvPr>
              <p:cNvSpPr/>
              <p:nvPr/>
            </p:nvSpPr>
            <p:spPr>
              <a:xfrm>
                <a:off x="484880" y="549000"/>
                <a:ext cx="5760000" cy="57600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rgbClr val="0000CC"/>
                  </a:solidFill>
                </a:endParaRPr>
              </a:p>
            </p:txBody>
          </p:sp>
        </p:grp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2BF77500-717B-4BF5-9A60-DE645615BAD2}"/>
                </a:ext>
              </a:extLst>
            </p:cNvPr>
            <p:cNvSpPr/>
            <p:nvPr/>
          </p:nvSpPr>
          <p:spPr>
            <a:xfrm>
              <a:off x="9184918" y="1641768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5788FAD1-63CF-4B4F-9C82-DAA0BFA23BBE}"/>
                </a:ext>
              </a:extLst>
            </p:cNvPr>
            <p:cNvSpPr/>
            <p:nvPr/>
          </p:nvSpPr>
          <p:spPr>
            <a:xfrm>
              <a:off x="7642534" y="1773612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2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93128CD8-FEB2-4CAD-AF97-E3FF9EF50798}"/>
                </a:ext>
              </a:extLst>
            </p:cNvPr>
            <p:cNvSpPr/>
            <p:nvPr/>
          </p:nvSpPr>
          <p:spPr>
            <a:xfrm>
              <a:off x="6291231" y="188994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294F584A-39E8-47C3-BAF8-45C16161EFC7}"/>
                </a:ext>
              </a:extLst>
            </p:cNvPr>
            <p:cNvSpPr/>
            <p:nvPr/>
          </p:nvSpPr>
          <p:spPr>
            <a:xfrm>
              <a:off x="5976493" y="3031859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4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C0CFF190-655F-4FFB-BA44-57D93FD79F9A}"/>
                </a:ext>
              </a:extLst>
            </p:cNvPr>
            <p:cNvSpPr/>
            <p:nvPr/>
          </p:nvSpPr>
          <p:spPr>
            <a:xfrm>
              <a:off x="7314375" y="3551428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5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111C180A-57B4-4712-8E55-9F7BA97DEB39}"/>
                </a:ext>
              </a:extLst>
            </p:cNvPr>
            <p:cNvSpPr/>
            <p:nvPr/>
          </p:nvSpPr>
          <p:spPr>
            <a:xfrm>
              <a:off x="9042186" y="4162555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6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E8338D4F-6436-4EBE-B0D3-9E5C391B2548}"/>
                </a:ext>
              </a:extLst>
            </p:cNvPr>
            <p:cNvSpPr/>
            <p:nvPr/>
          </p:nvSpPr>
          <p:spPr>
            <a:xfrm>
              <a:off x="6276203" y="4708149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7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A1FA7895-22BC-4DE9-A893-38A6A68ED45D}"/>
                </a:ext>
              </a:extLst>
            </p:cNvPr>
            <p:cNvCxnSpPr>
              <a:stCxn id="25" idx="6"/>
              <a:endCxn id="24" idx="2"/>
            </p:cNvCxnSpPr>
            <p:nvPr/>
          </p:nvCxnSpPr>
          <p:spPr>
            <a:xfrm flipV="1">
              <a:off x="6651231" y="1953612"/>
              <a:ext cx="991303" cy="1163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0D63037A-93A7-4959-8EE4-2510E44D73EF}"/>
                </a:ext>
              </a:extLst>
            </p:cNvPr>
            <p:cNvCxnSpPr>
              <a:stCxn id="25" idx="3"/>
            </p:cNvCxnSpPr>
            <p:nvPr/>
          </p:nvCxnSpPr>
          <p:spPr>
            <a:xfrm flipH="1">
              <a:off x="6156493" y="2197221"/>
              <a:ext cx="187459" cy="8434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860135A2-374C-453B-B7E0-26BCD3F41C7B}"/>
                </a:ext>
              </a:extLst>
            </p:cNvPr>
            <p:cNvCxnSpPr>
              <a:stCxn id="24" idx="4"/>
              <a:endCxn id="27" idx="0"/>
            </p:cNvCxnSpPr>
            <p:nvPr/>
          </p:nvCxnSpPr>
          <p:spPr>
            <a:xfrm flipH="1">
              <a:off x="7494375" y="2133612"/>
              <a:ext cx="328159" cy="141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37FFD565-3A98-430A-86DE-3FB6F032503D}"/>
                </a:ext>
              </a:extLst>
            </p:cNvPr>
            <p:cNvCxnSpPr>
              <a:stCxn id="24" idx="6"/>
              <a:endCxn id="23" idx="2"/>
            </p:cNvCxnSpPr>
            <p:nvPr/>
          </p:nvCxnSpPr>
          <p:spPr>
            <a:xfrm flipV="1">
              <a:off x="8002534" y="1821768"/>
              <a:ext cx="1182384" cy="1318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A49A4048-6C4D-4366-B8B0-40EAE65B1579}"/>
                </a:ext>
              </a:extLst>
            </p:cNvPr>
            <p:cNvCxnSpPr>
              <a:cxnSpLocks/>
              <a:stCxn id="23" idx="4"/>
              <a:endCxn id="28" idx="0"/>
            </p:cNvCxnSpPr>
            <p:nvPr/>
          </p:nvCxnSpPr>
          <p:spPr>
            <a:xfrm flipH="1">
              <a:off x="9222186" y="2001768"/>
              <a:ext cx="142732" cy="2160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AE768344-929C-46EC-87CF-6FBF386D4854}"/>
                </a:ext>
              </a:extLst>
            </p:cNvPr>
            <p:cNvCxnSpPr>
              <a:cxnSpLocks/>
              <a:stCxn id="27" idx="5"/>
              <a:endCxn id="28" idx="2"/>
            </p:cNvCxnSpPr>
            <p:nvPr/>
          </p:nvCxnSpPr>
          <p:spPr>
            <a:xfrm>
              <a:off x="7621654" y="3858707"/>
              <a:ext cx="1420532" cy="483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32F06F85-8A97-4E4B-BC1A-F92244FFC050}"/>
                </a:ext>
              </a:extLst>
            </p:cNvPr>
            <p:cNvCxnSpPr>
              <a:cxnSpLocks/>
              <a:stCxn id="29" idx="7"/>
              <a:endCxn id="27" idx="3"/>
            </p:cNvCxnSpPr>
            <p:nvPr/>
          </p:nvCxnSpPr>
          <p:spPr>
            <a:xfrm flipV="1">
              <a:off x="6583482" y="3858707"/>
              <a:ext cx="783614" cy="902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05A03A12-CD5D-41F5-A2C0-8AED80632A07}"/>
                </a:ext>
              </a:extLst>
            </p:cNvPr>
            <p:cNvCxnSpPr>
              <a:cxnSpLocks/>
              <a:stCxn id="26" idx="5"/>
              <a:endCxn id="27" idx="2"/>
            </p:cNvCxnSpPr>
            <p:nvPr/>
          </p:nvCxnSpPr>
          <p:spPr>
            <a:xfrm>
              <a:off x="6283772" y="3339138"/>
              <a:ext cx="1030603" cy="3922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749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1FAD904-D10D-4627-B08A-26808B435D31}"/>
              </a:ext>
            </a:extLst>
          </p:cNvPr>
          <p:cNvCxnSpPr>
            <a:cxnSpLocks/>
          </p:cNvCxnSpPr>
          <p:nvPr/>
        </p:nvCxnSpPr>
        <p:spPr>
          <a:xfrm flipH="1">
            <a:off x="1267753" y="220980"/>
            <a:ext cx="3443121" cy="25399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F4E429F-D321-4B8E-A689-7216BCAEB57C}"/>
              </a:ext>
            </a:extLst>
          </p:cNvPr>
          <p:cNvCxnSpPr>
            <a:cxnSpLocks/>
          </p:cNvCxnSpPr>
          <p:nvPr/>
        </p:nvCxnSpPr>
        <p:spPr>
          <a:xfrm flipH="1">
            <a:off x="777240" y="612559"/>
            <a:ext cx="4868958" cy="14338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6BA3530-596B-45D6-9DBE-0F3B80D7C1F0}"/>
              </a:ext>
            </a:extLst>
          </p:cNvPr>
          <p:cNvCxnSpPr>
            <a:cxnSpLocks/>
          </p:cNvCxnSpPr>
          <p:nvPr/>
        </p:nvCxnSpPr>
        <p:spPr>
          <a:xfrm flipH="1" flipV="1">
            <a:off x="4063337" y="274320"/>
            <a:ext cx="4095243" cy="21581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18B2E33-C645-4E29-84EC-EEE0B0A4CE3E}"/>
              </a:ext>
            </a:extLst>
          </p:cNvPr>
          <p:cNvCxnSpPr>
            <a:cxnSpLocks/>
          </p:cNvCxnSpPr>
          <p:nvPr/>
        </p:nvCxnSpPr>
        <p:spPr>
          <a:xfrm flipH="1">
            <a:off x="4287980" y="2052221"/>
            <a:ext cx="4142986" cy="28169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93E773F2-4229-49EA-B896-91680C432267}"/>
              </a:ext>
            </a:extLst>
          </p:cNvPr>
          <p:cNvCxnSpPr>
            <a:cxnSpLocks/>
          </p:cNvCxnSpPr>
          <p:nvPr/>
        </p:nvCxnSpPr>
        <p:spPr>
          <a:xfrm flipH="1">
            <a:off x="2628900" y="3429000"/>
            <a:ext cx="4233539" cy="9469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147ECF8E-C50F-439A-B281-EAE7FA2834F5}"/>
              </a:ext>
            </a:extLst>
          </p:cNvPr>
          <p:cNvCxnSpPr>
            <a:cxnSpLocks/>
          </p:cNvCxnSpPr>
          <p:nvPr/>
        </p:nvCxnSpPr>
        <p:spPr>
          <a:xfrm flipH="1" flipV="1">
            <a:off x="777240" y="1848272"/>
            <a:ext cx="4832163" cy="30209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7CAAE2EE-C224-4AEF-9AB2-918691168F44}"/>
              </a:ext>
            </a:extLst>
          </p:cNvPr>
          <p:cNvSpPr/>
          <p:nvPr/>
        </p:nvSpPr>
        <p:spPr>
          <a:xfrm>
            <a:off x="3156410" y="127719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DD7C487B-37E9-452E-8D83-806EE8106B19}"/>
              </a:ext>
            </a:extLst>
          </p:cNvPr>
          <p:cNvSpPr/>
          <p:nvPr/>
        </p:nvSpPr>
        <p:spPr>
          <a:xfrm>
            <a:off x="4985489" y="748558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44410E10-88B9-4E5A-B8B9-7DC23DAF37D7}"/>
              </a:ext>
            </a:extLst>
          </p:cNvPr>
          <p:cNvSpPr/>
          <p:nvPr/>
        </p:nvSpPr>
        <p:spPr>
          <a:xfrm>
            <a:off x="7947764" y="2291838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28EE4638-9258-4591-BAE2-BC8AE3557484}"/>
              </a:ext>
            </a:extLst>
          </p:cNvPr>
          <p:cNvSpPr/>
          <p:nvPr/>
        </p:nvSpPr>
        <p:spPr>
          <a:xfrm>
            <a:off x="6143676" y="352339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500B484A-5FFF-4BEE-BABF-F1C5E02072C7}"/>
              </a:ext>
            </a:extLst>
          </p:cNvPr>
          <p:cNvSpPr/>
          <p:nvPr/>
        </p:nvSpPr>
        <p:spPr>
          <a:xfrm>
            <a:off x="4167239" y="3952015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329DFD15-5B0F-4ADF-AA5B-3119019144E2}"/>
              </a:ext>
            </a:extLst>
          </p:cNvPr>
          <p:cNvSpPr/>
          <p:nvPr/>
        </p:nvSpPr>
        <p:spPr>
          <a:xfrm>
            <a:off x="1652639" y="2378482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FA5938C9-4A62-41FF-BD78-4DC947F2E89D}"/>
              </a:ext>
            </a:extLst>
          </p:cNvPr>
          <p:cNvSpPr/>
          <p:nvPr/>
        </p:nvSpPr>
        <p:spPr>
          <a:xfrm>
            <a:off x="4353029" y="40348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C92F0599-2C14-4013-BE99-3862AEF7F983}"/>
              </a:ext>
            </a:extLst>
          </p:cNvPr>
          <p:cNvSpPr/>
          <p:nvPr/>
        </p:nvSpPr>
        <p:spPr>
          <a:xfrm>
            <a:off x="4877489" y="439534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34548293-FD51-4F8A-AF18-B7399D9C6A2E}"/>
              </a:ext>
            </a:extLst>
          </p:cNvPr>
          <p:cNvSpPr/>
          <p:nvPr/>
        </p:nvSpPr>
        <p:spPr>
          <a:xfrm>
            <a:off x="931518" y="192313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318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14</Words>
  <Application>Microsoft Office PowerPoint</Application>
  <PresentationFormat>寬螢幕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徐莅宸</dc:creator>
  <cp:lastModifiedBy>徐莅宸</cp:lastModifiedBy>
  <cp:revision>1</cp:revision>
  <dcterms:created xsi:type="dcterms:W3CDTF">2022-01-15T10:21:36Z</dcterms:created>
  <dcterms:modified xsi:type="dcterms:W3CDTF">2022-01-15T16:38:22Z</dcterms:modified>
</cp:coreProperties>
</file>