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63" r:id="rId4"/>
    <p:sldId id="264" r:id="rId5"/>
    <p:sldId id="265" r:id="rId6"/>
    <p:sldId id="258" r:id="rId7"/>
    <p:sldId id="259" r:id="rId8"/>
    <p:sldId id="266" r:id="rId9"/>
    <p:sldId id="260" r:id="rId10"/>
    <p:sldId id="261" r:id="rId11"/>
    <p:sldId id="262" r:id="rId12"/>
    <p:sldId id="267" r:id="rId13"/>
    <p:sldId id="268" r:id="rId14"/>
    <p:sldId id="269" r:id="rId15"/>
    <p:sldId id="273" r:id="rId16"/>
    <p:sldId id="270" r:id="rId17"/>
    <p:sldId id="271" r:id="rId18"/>
    <p:sldId id="272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DCBDC5-C36A-4423-BCBE-E3ABBA2F1B6F}" type="datetimeFigureOut">
              <a:rPr lang="zh-CN" altLang="en-US" smtClean="0"/>
              <a:t>2013/6/13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2095C0-9D26-4CBA-AD54-8042478BC6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3659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095C0-9D26-4CBA-AD54-8042478BC63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4508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60C01-CB65-44B2-BDBB-74520F7B97E5}" type="datetimeFigureOut">
              <a:rPr lang="zh-CN" altLang="en-US" smtClean="0"/>
              <a:t>2013/6/13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758A3-CBC9-4A3E-9068-04508D0587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1253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60C01-CB65-44B2-BDBB-74520F7B97E5}" type="datetimeFigureOut">
              <a:rPr lang="zh-CN" altLang="en-US" smtClean="0"/>
              <a:t>2013/6/13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758A3-CBC9-4A3E-9068-04508D0587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8782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60C01-CB65-44B2-BDBB-74520F7B97E5}" type="datetimeFigureOut">
              <a:rPr lang="zh-CN" altLang="en-US" smtClean="0"/>
              <a:t>2013/6/13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758A3-CBC9-4A3E-9068-04508D0587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0401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60C01-CB65-44B2-BDBB-74520F7B97E5}" type="datetimeFigureOut">
              <a:rPr lang="zh-CN" altLang="en-US" smtClean="0"/>
              <a:t>2013/6/13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758A3-CBC9-4A3E-9068-04508D0587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9087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60C01-CB65-44B2-BDBB-74520F7B97E5}" type="datetimeFigureOut">
              <a:rPr lang="zh-CN" altLang="en-US" smtClean="0"/>
              <a:t>2013/6/13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758A3-CBC9-4A3E-9068-04508D0587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721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60C01-CB65-44B2-BDBB-74520F7B97E5}" type="datetimeFigureOut">
              <a:rPr lang="zh-CN" altLang="en-US" smtClean="0"/>
              <a:t>2013/6/13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758A3-CBC9-4A3E-9068-04508D0587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153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60C01-CB65-44B2-BDBB-74520F7B97E5}" type="datetimeFigureOut">
              <a:rPr lang="zh-CN" altLang="en-US" smtClean="0"/>
              <a:t>2013/6/13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758A3-CBC9-4A3E-9068-04508D0587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1223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60C01-CB65-44B2-BDBB-74520F7B97E5}" type="datetimeFigureOut">
              <a:rPr lang="zh-CN" altLang="en-US" smtClean="0"/>
              <a:t>2013/6/13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758A3-CBC9-4A3E-9068-04508D0587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0514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60C01-CB65-44B2-BDBB-74520F7B97E5}" type="datetimeFigureOut">
              <a:rPr lang="zh-CN" altLang="en-US" smtClean="0"/>
              <a:t>2013/6/13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758A3-CBC9-4A3E-9068-04508D0587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620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60C01-CB65-44B2-BDBB-74520F7B97E5}" type="datetimeFigureOut">
              <a:rPr lang="zh-CN" altLang="en-US" smtClean="0"/>
              <a:t>2013/6/13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758A3-CBC9-4A3E-9068-04508D0587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848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60C01-CB65-44B2-BDBB-74520F7B97E5}" type="datetimeFigureOut">
              <a:rPr lang="zh-CN" altLang="en-US" smtClean="0"/>
              <a:t>2013/6/13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758A3-CBC9-4A3E-9068-04508D0587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2008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B60C01-CB65-44B2-BDBB-74520F7B97E5}" type="datetimeFigureOut">
              <a:rPr lang="zh-CN" altLang="en-US" smtClean="0"/>
              <a:t>2013/6/13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C758A3-CBC9-4A3E-9068-04508D0587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8029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7188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39552" y="2727062"/>
            <a:ext cx="1368152" cy="504056"/>
          </a:xfrm>
          <a:prstGeom prst="rect">
            <a:avLst/>
          </a:prstGeom>
          <a:solidFill>
            <a:schemeClr val="accent1">
              <a:alpha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管理员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7027797" y="2727062"/>
            <a:ext cx="1368152" cy="504056"/>
          </a:xfrm>
          <a:prstGeom prst="rect">
            <a:avLst/>
          </a:prstGeom>
          <a:solidFill>
            <a:schemeClr val="accent1">
              <a:alpha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管理员</a:t>
            </a:r>
          </a:p>
        </p:txBody>
      </p:sp>
      <p:cxnSp>
        <p:nvCxnSpPr>
          <p:cNvPr id="6" name="直接箭头连接符 5"/>
          <p:cNvCxnSpPr>
            <a:stCxn id="8" idx="6"/>
            <a:endCxn id="5" idx="1"/>
          </p:cNvCxnSpPr>
          <p:nvPr/>
        </p:nvCxnSpPr>
        <p:spPr>
          <a:xfrm>
            <a:off x="5074338" y="2979090"/>
            <a:ext cx="195345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364088" y="2627620"/>
            <a:ext cx="1571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返回</a:t>
            </a:r>
            <a:r>
              <a:rPr lang="zh-CN" altLang="zh-CN" dirty="0" smtClean="0"/>
              <a:t>信息</a:t>
            </a:r>
            <a:endParaRPr lang="zh-CN" altLang="zh-CN" dirty="0"/>
          </a:p>
        </p:txBody>
      </p:sp>
      <p:sp>
        <p:nvSpPr>
          <p:cNvPr id="8" name="椭圆 7"/>
          <p:cNvSpPr/>
          <p:nvPr/>
        </p:nvSpPr>
        <p:spPr>
          <a:xfrm>
            <a:off x="3750883" y="2295014"/>
            <a:ext cx="1323455" cy="1368152"/>
          </a:xfrm>
          <a:prstGeom prst="ellipse">
            <a:avLst/>
          </a:prstGeom>
          <a:solidFill>
            <a:schemeClr val="accent1">
              <a:alpha val="27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爬虫子系统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cxnSp>
        <p:nvCxnSpPr>
          <p:cNvPr id="9" name="直接箭头连接符 8"/>
          <p:cNvCxnSpPr>
            <a:stCxn id="4" idx="3"/>
            <a:endCxn id="8" idx="2"/>
          </p:cNvCxnSpPr>
          <p:nvPr/>
        </p:nvCxnSpPr>
        <p:spPr>
          <a:xfrm>
            <a:off x="1907704" y="2979090"/>
            <a:ext cx="184317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207996" y="2609758"/>
            <a:ext cx="1571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操作</a:t>
            </a:r>
            <a:r>
              <a:rPr lang="zh-CN" altLang="zh-CN" dirty="0" smtClean="0"/>
              <a:t>信息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765806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23528" y="3064314"/>
            <a:ext cx="1368152" cy="504056"/>
          </a:xfrm>
          <a:prstGeom prst="rect">
            <a:avLst/>
          </a:prstGeom>
          <a:solidFill>
            <a:schemeClr val="accent1">
              <a:alpha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管理员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6012160" y="4812772"/>
            <a:ext cx="1368152" cy="504056"/>
          </a:xfrm>
          <a:prstGeom prst="rect">
            <a:avLst/>
          </a:prstGeom>
          <a:solidFill>
            <a:schemeClr val="accent1">
              <a:alpha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管理员</a:t>
            </a:r>
          </a:p>
        </p:txBody>
      </p:sp>
      <p:cxnSp>
        <p:nvCxnSpPr>
          <p:cNvPr id="6" name="直接箭头连接符 5"/>
          <p:cNvCxnSpPr>
            <a:stCxn id="15" idx="6"/>
            <a:endCxn id="8" idx="5"/>
          </p:cNvCxnSpPr>
          <p:nvPr/>
        </p:nvCxnSpPr>
        <p:spPr>
          <a:xfrm flipH="1" flipV="1">
            <a:off x="3973448" y="2864487"/>
            <a:ext cx="193814" cy="18002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225003" y="3680141"/>
            <a:ext cx="1317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返回</a:t>
            </a:r>
            <a:r>
              <a:rPr lang="zh-CN" altLang="zh-CN" dirty="0" smtClean="0"/>
              <a:t>信息</a:t>
            </a:r>
            <a:endParaRPr lang="zh-CN" altLang="zh-CN" dirty="0"/>
          </a:p>
        </p:txBody>
      </p:sp>
      <p:sp>
        <p:nvSpPr>
          <p:cNvPr id="8" name="椭圆 7"/>
          <p:cNvSpPr/>
          <p:nvPr/>
        </p:nvSpPr>
        <p:spPr>
          <a:xfrm>
            <a:off x="2843808" y="1696696"/>
            <a:ext cx="1323455" cy="1368152"/>
          </a:xfrm>
          <a:prstGeom prst="ellipse">
            <a:avLst/>
          </a:prstGeom>
          <a:solidFill>
            <a:schemeClr val="accent1">
              <a:alpha val="27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1.1</a:t>
            </a:r>
          </a:p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爬虫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cxnSp>
        <p:nvCxnSpPr>
          <p:cNvPr id="9" name="直接箭头连接符 8"/>
          <p:cNvCxnSpPr>
            <a:stCxn id="4" idx="3"/>
            <a:endCxn id="8" idx="2"/>
          </p:cNvCxnSpPr>
          <p:nvPr/>
        </p:nvCxnSpPr>
        <p:spPr>
          <a:xfrm flipV="1">
            <a:off x="1691680" y="2380772"/>
            <a:ext cx="1152128" cy="9355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648566" y="2695516"/>
            <a:ext cx="1195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操作</a:t>
            </a:r>
            <a:r>
              <a:rPr lang="zh-CN" altLang="zh-CN" dirty="0" smtClean="0"/>
              <a:t>信息</a:t>
            </a:r>
            <a:endParaRPr lang="zh-CN" altLang="zh-CN" dirty="0"/>
          </a:p>
        </p:txBody>
      </p:sp>
      <p:sp>
        <p:nvSpPr>
          <p:cNvPr id="15" name="椭圆 14"/>
          <p:cNvSpPr/>
          <p:nvPr/>
        </p:nvSpPr>
        <p:spPr>
          <a:xfrm>
            <a:off x="2843807" y="3980690"/>
            <a:ext cx="1323455" cy="1368152"/>
          </a:xfrm>
          <a:prstGeom prst="ellipse">
            <a:avLst/>
          </a:prstGeom>
          <a:solidFill>
            <a:schemeClr val="accent1">
              <a:alpha val="27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1.2</a:t>
            </a:r>
          </a:p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图片解析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cxnSp>
        <p:nvCxnSpPr>
          <p:cNvPr id="20" name="直接箭头连接符 19"/>
          <p:cNvCxnSpPr>
            <a:stCxn id="8" idx="3"/>
            <a:endCxn id="15" idx="2"/>
          </p:cNvCxnSpPr>
          <p:nvPr/>
        </p:nvCxnSpPr>
        <p:spPr>
          <a:xfrm flipH="1">
            <a:off x="2843807" y="2864487"/>
            <a:ext cx="193816" cy="18002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8" idx="6"/>
            <a:endCxn id="40" idx="2"/>
          </p:cNvCxnSpPr>
          <p:nvPr/>
        </p:nvCxnSpPr>
        <p:spPr>
          <a:xfrm>
            <a:off x="4167263" y="2380772"/>
            <a:ext cx="1844897" cy="435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/>
          <p:cNvSpPr/>
          <p:nvPr/>
        </p:nvSpPr>
        <p:spPr>
          <a:xfrm>
            <a:off x="6012160" y="1740205"/>
            <a:ext cx="1323455" cy="1368152"/>
          </a:xfrm>
          <a:prstGeom prst="ellipse">
            <a:avLst/>
          </a:prstGeom>
          <a:solidFill>
            <a:schemeClr val="accent1">
              <a:alpha val="27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1.3</a:t>
            </a:r>
          </a:p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数据操作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cxnSp>
        <p:nvCxnSpPr>
          <p:cNvPr id="41" name="直接箭头连接符 40"/>
          <p:cNvCxnSpPr>
            <a:stCxn id="40" idx="4"/>
            <a:endCxn id="5" idx="0"/>
          </p:cNvCxnSpPr>
          <p:nvPr/>
        </p:nvCxnSpPr>
        <p:spPr>
          <a:xfrm>
            <a:off x="6673888" y="3108357"/>
            <a:ext cx="22348" cy="17044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431048" y="2011440"/>
            <a:ext cx="1317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返回</a:t>
            </a:r>
            <a:r>
              <a:rPr lang="zh-CN" altLang="zh-CN" dirty="0" smtClean="0"/>
              <a:t>信息</a:t>
            </a:r>
            <a:endParaRPr lang="zh-CN" altLang="zh-CN" dirty="0"/>
          </a:p>
        </p:txBody>
      </p:sp>
      <p:sp>
        <p:nvSpPr>
          <p:cNvPr id="52" name="TextBox 51"/>
          <p:cNvSpPr txBox="1"/>
          <p:nvPr/>
        </p:nvSpPr>
        <p:spPr>
          <a:xfrm>
            <a:off x="2107454" y="3475861"/>
            <a:ext cx="1472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商品价格图</a:t>
            </a:r>
            <a:endParaRPr lang="zh-CN" altLang="zh-CN" dirty="0"/>
          </a:p>
        </p:txBody>
      </p:sp>
      <p:sp>
        <p:nvSpPr>
          <p:cNvPr id="55" name="TextBox 54"/>
          <p:cNvSpPr txBox="1"/>
          <p:nvPr/>
        </p:nvSpPr>
        <p:spPr>
          <a:xfrm>
            <a:off x="3492324" y="3402241"/>
            <a:ext cx="1597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商品价格数据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765806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408988" y="404664"/>
            <a:ext cx="5760640" cy="576064"/>
          </a:xfrm>
          <a:prstGeom prst="rect">
            <a:avLst/>
          </a:prstGeom>
          <a:solidFill>
            <a:schemeClr val="accent1">
              <a:alpha val="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Web</a:t>
            </a:r>
            <a:r>
              <a:rPr lang="zh-CN" altLang="en-US" dirty="0" smtClean="0">
                <a:solidFill>
                  <a:schemeClr val="tx1"/>
                </a:solidFill>
              </a:rPr>
              <a:t>子系统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 rot="16200000">
            <a:off x="-360548" y="3248980"/>
            <a:ext cx="3240360" cy="576064"/>
          </a:xfrm>
          <a:prstGeom prst="rect">
            <a:avLst/>
          </a:prstGeom>
          <a:solidFill>
            <a:schemeClr val="accent1">
              <a:alpha val="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商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品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展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示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 rot="16200000">
            <a:off x="693448" y="3248980"/>
            <a:ext cx="3240360" cy="576064"/>
          </a:xfrm>
          <a:prstGeom prst="rect">
            <a:avLst/>
          </a:prstGeom>
          <a:solidFill>
            <a:schemeClr val="accent1">
              <a:alpha val="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商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品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信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息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管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理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 rot="16200000">
            <a:off x="1736134" y="3248980"/>
            <a:ext cx="3240360" cy="576064"/>
          </a:xfrm>
          <a:prstGeom prst="rect">
            <a:avLst/>
          </a:prstGeom>
          <a:solidFill>
            <a:schemeClr val="accent1">
              <a:alpha val="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图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片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管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理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rot="16200000">
            <a:off x="2669128" y="3248980"/>
            <a:ext cx="3240360" cy="576064"/>
          </a:xfrm>
          <a:prstGeom prst="rect">
            <a:avLst/>
          </a:prstGeom>
          <a:solidFill>
            <a:schemeClr val="accent1">
              <a:alpha val="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会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员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管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理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 rot="16200000">
            <a:off x="3671900" y="3248980"/>
            <a:ext cx="3240360" cy="576064"/>
          </a:xfrm>
          <a:prstGeom prst="rect">
            <a:avLst/>
          </a:prstGeom>
          <a:solidFill>
            <a:schemeClr val="accent1">
              <a:alpha val="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博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文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管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理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 rot="16200000">
            <a:off x="4608004" y="3248980"/>
            <a:ext cx="3240360" cy="576064"/>
          </a:xfrm>
          <a:prstGeom prst="rect">
            <a:avLst/>
          </a:prstGeom>
          <a:solidFill>
            <a:schemeClr val="accent1">
              <a:alpha val="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购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物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车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管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理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 rot="16200000">
            <a:off x="5544108" y="3248980"/>
            <a:ext cx="3240360" cy="576064"/>
          </a:xfrm>
          <a:prstGeom prst="rect">
            <a:avLst/>
          </a:prstGeom>
          <a:solidFill>
            <a:schemeClr val="accent1">
              <a:alpha val="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垂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直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搜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索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1259631" y="1412776"/>
            <a:ext cx="59099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endCxn id="5" idx="3"/>
          </p:cNvCxnSpPr>
          <p:nvPr/>
        </p:nvCxnSpPr>
        <p:spPr>
          <a:xfrm flipH="1">
            <a:off x="1259632" y="1412776"/>
            <a:ext cx="18298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endCxn id="11" idx="3"/>
          </p:cNvCxnSpPr>
          <p:nvPr/>
        </p:nvCxnSpPr>
        <p:spPr>
          <a:xfrm>
            <a:off x="2313628" y="1412776"/>
            <a:ext cx="0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endCxn id="12" idx="3"/>
          </p:cNvCxnSpPr>
          <p:nvPr/>
        </p:nvCxnSpPr>
        <p:spPr>
          <a:xfrm>
            <a:off x="3356314" y="1412776"/>
            <a:ext cx="0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4" idx="2"/>
            <a:endCxn id="13" idx="3"/>
          </p:cNvCxnSpPr>
          <p:nvPr/>
        </p:nvCxnSpPr>
        <p:spPr>
          <a:xfrm>
            <a:off x="4289308" y="980728"/>
            <a:ext cx="0" cy="936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endCxn id="14" idx="3"/>
          </p:cNvCxnSpPr>
          <p:nvPr/>
        </p:nvCxnSpPr>
        <p:spPr>
          <a:xfrm>
            <a:off x="5292080" y="1412776"/>
            <a:ext cx="0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endCxn id="15" idx="3"/>
          </p:cNvCxnSpPr>
          <p:nvPr/>
        </p:nvCxnSpPr>
        <p:spPr>
          <a:xfrm>
            <a:off x="6228184" y="1412776"/>
            <a:ext cx="0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endCxn id="16" idx="3"/>
          </p:cNvCxnSpPr>
          <p:nvPr/>
        </p:nvCxnSpPr>
        <p:spPr>
          <a:xfrm>
            <a:off x="7151329" y="1412776"/>
            <a:ext cx="12959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9948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08988" y="404664"/>
            <a:ext cx="5760640" cy="576064"/>
          </a:xfrm>
          <a:prstGeom prst="rect">
            <a:avLst/>
          </a:prstGeom>
          <a:solidFill>
            <a:schemeClr val="accent1">
              <a:alpha val="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客户端子系统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 rot="16200000">
            <a:off x="-360548" y="3248980"/>
            <a:ext cx="3240360" cy="576064"/>
          </a:xfrm>
          <a:prstGeom prst="rect">
            <a:avLst/>
          </a:prstGeom>
          <a:solidFill>
            <a:schemeClr val="accent1">
              <a:alpha val="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用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户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登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录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 rot="16200000">
            <a:off x="693448" y="3248980"/>
            <a:ext cx="3240360" cy="576064"/>
          </a:xfrm>
          <a:prstGeom prst="rect">
            <a:avLst/>
          </a:prstGeom>
          <a:solidFill>
            <a:schemeClr val="accent1">
              <a:alpha val="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购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物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车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浏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览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 rot="16200000">
            <a:off x="1736134" y="3248980"/>
            <a:ext cx="3240360" cy="576064"/>
          </a:xfrm>
          <a:prstGeom prst="rect">
            <a:avLst/>
          </a:prstGeom>
          <a:solidFill>
            <a:schemeClr val="accent1">
              <a:alpha val="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登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陆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日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志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 rot="16200000">
            <a:off x="2669128" y="3248980"/>
            <a:ext cx="3240360" cy="576064"/>
          </a:xfrm>
          <a:prstGeom prst="rect">
            <a:avLst/>
          </a:prstGeom>
          <a:solidFill>
            <a:schemeClr val="accent1">
              <a:alpha val="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浏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览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日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志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 rot="16200000">
            <a:off x="3671900" y="3248980"/>
            <a:ext cx="3240360" cy="576064"/>
          </a:xfrm>
          <a:prstGeom prst="rect">
            <a:avLst/>
          </a:prstGeom>
          <a:solidFill>
            <a:schemeClr val="accent1">
              <a:alpha val="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用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户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信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息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 rot="16200000">
            <a:off x="4608004" y="3248980"/>
            <a:ext cx="3240360" cy="576064"/>
          </a:xfrm>
          <a:prstGeom prst="rect">
            <a:avLst/>
          </a:prstGeom>
          <a:solidFill>
            <a:schemeClr val="accent1">
              <a:alpha val="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地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图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管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理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 rot="16200000">
            <a:off x="5544108" y="3248980"/>
            <a:ext cx="3240360" cy="576064"/>
          </a:xfrm>
          <a:prstGeom prst="rect">
            <a:avLst/>
          </a:prstGeom>
          <a:solidFill>
            <a:schemeClr val="accent1">
              <a:alpha val="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数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据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模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型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1259631" y="1412776"/>
            <a:ext cx="59099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endCxn id="3" idx="3"/>
          </p:cNvCxnSpPr>
          <p:nvPr/>
        </p:nvCxnSpPr>
        <p:spPr>
          <a:xfrm flipH="1">
            <a:off x="1259632" y="1412776"/>
            <a:ext cx="18298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endCxn id="4" idx="3"/>
          </p:cNvCxnSpPr>
          <p:nvPr/>
        </p:nvCxnSpPr>
        <p:spPr>
          <a:xfrm>
            <a:off x="2313628" y="1412776"/>
            <a:ext cx="0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endCxn id="5" idx="3"/>
          </p:cNvCxnSpPr>
          <p:nvPr/>
        </p:nvCxnSpPr>
        <p:spPr>
          <a:xfrm>
            <a:off x="3356314" y="1412776"/>
            <a:ext cx="0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2" idx="2"/>
            <a:endCxn id="6" idx="3"/>
          </p:cNvCxnSpPr>
          <p:nvPr/>
        </p:nvCxnSpPr>
        <p:spPr>
          <a:xfrm>
            <a:off x="4289308" y="980728"/>
            <a:ext cx="0" cy="936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endCxn id="7" idx="3"/>
          </p:cNvCxnSpPr>
          <p:nvPr/>
        </p:nvCxnSpPr>
        <p:spPr>
          <a:xfrm>
            <a:off x="5292080" y="1412776"/>
            <a:ext cx="0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endCxn id="8" idx="3"/>
          </p:cNvCxnSpPr>
          <p:nvPr/>
        </p:nvCxnSpPr>
        <p:spPr>
          <a:xfrm>
            <a:off x="6228184" y="1412776"/>
            <a:ext cx="0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endCxn id="9" idx="3"/>
          </p:cNvCxnSpPr>
          <p:nvPr/>
        </p:nvCxnSpPr>
        <p:spPr>
          <a:xfrm>
            <a:off x="7151329" y="1412776"/>
            <a:ext cx="12959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8294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318565" y="864254"/>
            <a:ext cx="1747052" cy="828092"/>
          </a:xfrm>
          <a:prstGeom prst="ellipse">
            <a:avLst/>
          </a:prstGeom>
          <a:solidFill>
            <a:schemeClr val="accent1">
              <a:alpha val="8000"/>
            </a:schemeClr>
          </a:solidFill>
          <a:ln>
            <a:solidFill>
              <a:schemeClr val="tx1">
                <a:alpha val="5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ClassID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576563" y="2324123"/>
            <a:ext cx="1296144" cy="776818"/>
          </a:xfrm>
          <a:prstGeom prst="rect">
            <a:avLst/>
          </a:prstGeom>
          <a:solidFill>
            <a:schemeClr val="accent1">
              <a:alpha val="8000"/>
            </a:schemeClr>
          </a:solidFill>
          <a:ln>
            <a:solidFill>
              <a:schemeClr val="tx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ArticleClass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3549094" y="849876"/>
            <a:ext cx="1584176" cy="747897"/>
          </a:xfrm>
          <a:prstGeom prst="ellipse">
            <a:avLst/>
          </a:prstGeom>
          <a:solidFill>
            <a:schemeClr val="accent1">
              <a:alpha val="8000"/>
            </a:schemeClr>
          </a:solidFill>
          <a:ln>
            <a:solidFill>
              <a:schemeClr val="tx1">
                <a:alpha val="5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ArticleID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323528" y="3501665"/>
            <a:ext cx="1747052" cy="828092"/>
          </a:xfrm>
          <a:prstGeom prst="ellipse">
            <a:avLst/>
          </a:prstGeom>
          <a:solidFill>
            <a:schemeClr val="accent1">
              <a:alpha val="8000"/>
            </a:schemeClr>
          </a:solidFill>
          <a:ln>
            <a:solidFill>
              <a:schemeClr val="tx1">
                <a:alpha val="5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ClassName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287462" y="2276872"/>
            <a:ext cx="1296144" cy="776818"/>
          </a:xfrm>
          <a:prstGeom prst="rect">
            <a:avLst/>
          </a:prstGeom>
          <a:solidFill>
            <a:schemeClr val="accent1">
              <a:alpha val="8000"/>
            </a:schemeClr>
          </a:solidFill>
          <a:ln>
            <a:solidFill>
              <a:schemeClr val="tx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Article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4746251" y="133961"/>
            <a:ext cx="1584176" cy="747897"/>
          </a:xfrm>
          <a:prstGeom prst="ellipse">
            <a:avLst/>
          </a:prstGeom>
          <a:solidFill>
            <a:schemeClr val="accent1">
              <a:alpha val="8000"/>
            </a:schemeClr>
          </a:solidFill>
          <a:ln>
            <a:solidFill>
              <a:schemeClr val="tx1">
                <a:alpha val="5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ClassID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5935534" y="766873"/>
            <a:ext cx="1584176" cy="747897"/>
          </a:xfrm>
          <a:prstGeom prst="ellipse">
            <a:avLst/>
          </a:prstGeom>
          <a:solidFill>
            <a:schemeClr val="accent1">
              <a:alpha val="8000"/>
            </a:schemeClr>
          </a:solidFill>
          <a:ln>
            <a:solidFill>
              <a:schemeClr val="tx1">
                <a:alpha val="5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Title</a:t>
            </a:r>
          </a:p>
        </p:txBody>
      </p:sp>
      <p:sp>
        <p:nvSpPr>
          <p:cNvPr id="16" name="椭圆 15"/>
          <p:cNvSpPr/>
          <p:nvPr/>
        </p:nvSpPr>
        <p:spPr>
          <a:xfrm>
            <a:off x="7269918" y="1295177"/>
            <a:ext cx="1584176" cy="747897"/>
          </a:xfrm>
          <a:prstGeom prst="ellipse">
            <a:avLst/>
          </a:prstGeom>
          <a:solidFill>
            <a:schemeClr val="accent1">
              <a:alpha val="8000"/>
            </a:schemeClr>
          </a:solidFill>
          <a:ln>
            <a:solidFill>
              <a:schemeClr val="tx1">
                <a:alpha val="5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KeyWords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7161906" y="2091541"/>
            <a:ext cx="1800200" cy="747897"/>
          </a:xfrm>
          <a:prstGeom prst="ellipse">
            <a:avLst/>
          </a:prstGeom>
          <a:solidFill>
            <a:schemeClr val="accent1">
              <a:alpha val="8000"/>
            </a:schemeClr>
          </a:solidFill>
          <a:ln>
            <a:solidFill>
              <a:schemeClr val="tx1">
                <a:alpha val="5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Description</a:t>
            </a:r>
          </a:p>
        </p:txBody>
      </p:sp>
      <p:sp>
        <p:nvSpPr>
          <p:cNvPr id="18" name="椭圆 17"/>
          <p:cNvSpPr/>
          <p:nvPr/>
        </p:nvSpPr>
        <p:spPr>
          <a:xfrm>
            <a:off x="7269918" y="2893303"/>
            <a:ext cx="1569171" cy="718908"/>
          </a:xfrm>
          <a:prstGeom prst="ellipse">
            <a:avLst/>
          </a:prstGeom>
          <a:solidFill>
            <a:schemeClr val="accent1">
              <a:alpha val="8000"/>
            </a:schemeClr>
          </a:solidFill>
          <a:ln>
            <a:solidFill>
              <a:schemeClr val="tx1">
                <a:alpha val="5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Content</a:t>
            </a:r>
          </a:p>
        </p:txBody>
      </p:sp>
      <p:sp>
        <p:nvSpPr>
          <p:cNvPr id="19" name="椭圆 18"/>
          <p:cNvSpPr/>
          <p:nvPr/>
        </p:nvSpPr>
        <p:spPr>
          <a:xfrm>
            <a:off x="6362421" y="3591766"/>
            <a:ext cx="1814994" cy="717546"/>
          </a:xfrm>
          <a:prstGeom prst="ellipse">
            <a:avLst/>
          </a:prstGeom>
          <a:solidFill>
            <a:schemeClr val="accent1">
              <a:alpha val="8000"/>
            </a:schemeClr>
          </a:solidFill>
          <a:ln>
            <a:solidFill>
              <a:schemeClr val="tx1">
                <a:alpha val="5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ViewTimes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4860032" y="3970984"/>
            <a:ext cx="1444011" cy="717546"/>
          </a:xfrm>
          <a:prstGeom prst="ellipse">
            <a:avLst/>
          </a:prstGeom>
          <a:solidFill>
            <a:schemeClr val="accent1">
              <a:alpha val="8000"/>
            </a:schemeClr>
          </a:solidFill>
          <a:ln>
            <a:solidFill>
              <a:schemeClr val="tx1">
                <a:alpha val="5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PubDate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3669301" y="3333539"/>
            <a:ext cx="1463969" cy="746480"/>
          </a:xfrm>
          <a:prstGeom prst="ellipse">
            <a:avLst/>
          </a:prstGeom>
          <a:solidFill>
            <a:schemeClr val="accent1">
              <a:alpha val="8000"/>
            </a:schemeClr>
          </a:solidFill>
          <a:ln>
            <a:solidFill>
              <a:schemeClr val="tx1">
                <a:alpha val="5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Author</a:t>
            </a:r>
          </a:p>
        </p:txBody>
      </p:sp>
      <p:sp>
        <p:nvSpPr>
          <p:cNvPr id="22" name="菱形 21"/>
          <p:cNvSpPr/>
          <p:nvPr/>
        </p:nvSpPr>
        <p:spPr>
          <a:xfrm>
            <a:off x="2627784" y="2000276"/>
            <a:ext cx="1605832" cy="1278324"/>
          </a:xfrm>
          <a:prstGeom prst="diamond">
            <a:avLst/>
          </a:prstGeom>
          <a:solidFill>
            <a:schemeClr val="accent1">
              <a:alpha val="12000"/>
            </a:schemeClr>
          </a:solidFill>
          <a:ln>
            <a:solidFill>
              <a:schemeClr val="tx1">
                <a:alpha val="2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分类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4" name="直接连接符 23"/>
          <p:cNvCxnSpPr>
            <a:stCxn id="14" idx="4"/>
            <a:endCxn id="13" idx="0"/>
          </p:cNvCxnSpPr>
          <p:nvPr/>
        </p:nvCxnSpPr>
        <p:spPr>
          <a:xfrm>
            <a:off x="5538339" y="881858"/>
            <a:ext cx="397195" cy="13950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13" idx="0"/>
            <a:endCxn id="4" idx="4"/>
          </p:cNvCxnSpPr>
          <p:nvPr/>
        </p:nvCxnSpPr>
        <p:spPr>
          <a:xfrm flipH="1" flipV="1">
            <a:off x="4341182" y="1597773"/>
            <a:ext cx="1594352" cy="6790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15" idx="4"/>
            <a:endCxn id="13" idx="0"/>
          </p:cNvCxnSpPr>
          <p:nvPr/>
        </p:nvCxnSpPr>
        <p:spPr>
          <a:xfrm flipH="1">
            <a:off x="5935534" y="1514770"/>
            <a:ext cx="792088" cy="7621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13" idx="0"/>
            <a:endCxn id="16" idx="2"/>
          </p:cNvCxnSpPr>
          <p:nvPr/>
        </p:nvCxnSpPr>
        <p:spPr>
          <a:xfrm flipV="1">
            <a:off x="5935534" y="1669126"/>
            <a:ext cx="1334384" cy="6077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13" idx="3"/>
            <a:endCxn id="17" idx="2"/>
          </p:cNvCxnSpPr>
          <p:nvPr/>
        </p:nvCxnSpPr>
        <p:spPr>
          <a:xfrm flipV="1">
            <a:off x="6583606" y="2465490"/>
            <a:ext cx="578300" cy="1997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13" idx="3"/>
            <a:endCxn id="18" idx="2"/>
          </p:cNvCxnSpPr>
          <p:nvPr/>
        </p:nvCxnSpPr>
        <p:spPr>
          <a:xfrm>
            <a:off x="6583606" y="2665281"/>
            <a:ext cx="686312" cy="5874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13" idx="2"/>
            <a:endCxn id="19" idx="1"/>
          </p:cNvCxnSpPr>
          <p:nvPr/>
        </p:nvCxnSpPr>
        <p:spPr>
          <a:xfrm>
            <a:off x="5935534" y="3053690"/>
            <a:ext cx="692687" cy="6431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13" idx="2"/>
            <a:endCxn id="20" idx="0"/>
          </p:cNvCxnSpPr>
          <p:nvPr/>
        </p:nvCxnSpPr>
        <p:spPr>
          <a:xfrm flipH="1">
            <a:off x="5582038" y="3053690"/>
            <a:ext cx="353496" cy="9172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stCxn id="21" idx="7"/>
            <a:endCxn id="13" idx="2"/>
          </p:cNvCxnSpPr>
          <p:nvPr/>
        </p:nvCxnSpPr>
        <p:spPr>
          <a:xfrm flipV="1">
            <a:off x="4918877" y="3053690"/>
            <a:ext cx="1016657" cy="3891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>
            <a:stCxn id="22" idx="3"/>
            <a:endCxn id="13" idx="1"/>
          </p:cNvCxnSpPr>
          <p:nvPr/>
        </p:nvCxnSpPr>
        <p:spPr>
          <a:xfrm>
            <a:off x="4233616" y="2639438"/>
            <a:ext cx="1053846" cy="258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3" idx="3"/>
            <a:endCxn id="22" idx="1"/>
          </p:cNvCxnSpPr>
          <p:nvPr/>
        </p:nvCxnSpPr>
        <p:spPr>
          <a:xfrm flipV="1">
            <a:off x="1872707" y="2639438"/>
            <a:ext cx="755077" cy="730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3" idx="2"/>
            <a:endCxn id="12" idx="0"/>
          </p:cNvCxnSpPr>
          <p:nvPr/>
        </p:nvCxnSpPr>
        <p:spPr>
          <a:xfrm flipH="1">
            <a:off x="1197054" y="3100941"/>
            <a:ext cx="27581" cy="4007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>
            <a:stCxn id="3" idx="0"/>
            <a:endCxn id="2" idx="4"/>
          </p:cNvCxnSpPr>
          <p:nvPr/>
        </p:nvCxnSpPr>
        <p:spPr>
          <a:xfrm flipH="1" flipV="1">
            <a:off x="1192091" y="1692346"/>
            <a:ext cx="32544" cy="6317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2065617" y="2380719"/>
            <a:ext cx="346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4445593" y="2340495"/>
            <a:ext cx="346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8294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318565" y="864254"/>
            <a:ext cx="1747052" cy="828092"/>
          </a:xfrm>
          <a:prstGeom prst="ellipse">
            <a:avLst/>
          </a:prstGeom>
          <a:solidFill>
            <a:schemeClr val="accent1">
              <a:alpha val="8000"/>
            </a:schemeClr>
          </a:solidFill>
          <a:ln>
            <a:solidFill>
              <a:schemeClr val="tx1">
                <a:alpha val="5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ClassID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76563" y="2324123"/>
            <a:ext cx="1296144" cy="776818"/>
          </a:xfrm>
          <a:prstGeom prst="rect">
            <a:avLst/>
          </a:prstGeom>
          <a:solidFill>
            <a:schemeClr val="accent1">
              <a:alpha val="8000"/>
            </a:schemeClr>
          </a:solidFill>
          <a:ln>
            <a:solidFill>
              <a:schemeClr val="tx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Brand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3549094" y="849876"/>
            <a:ext cx="1584176" cy="747897"/>
          </a:xfrm>
          <a:prstGeom prst="ellipse">
            <a:avLst/>
          </a:prstGeom>
          <a:solidFill>
            <a:schemeClr val="accent1">
              <a:alpha val="8000"/>
            </a:schemeClr>
          </a:solidFill>
          <a:ln>
            <a:solidFill>
              <a:schemeClr val="tx1">
                <a:alpha val="5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ArticleID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323528" y="3501665"/>
            <a:ext cx="1747052" cy="828092"/>
          </a:xfrm>
          <a:prstGeom prst="ellipse">
            <a:avLst/>
          </a:prstGeom>
          <a:solidFill>
            <a:schemeClr val="accent1">
              <a:alpha val="8000"/>
            </a:schemeClr>
          </a:solidFill>
          <a:ln>
            <a:solidFill>
              <a:schemeClr val="tx1">
                <a:alpha val="5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ClassName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287462" y="2276872"/>
            <a:ext cx="1296144" cy="776818"/>
          </a:xfrm>
          <a:prstGeom prst="rect">
            <a:avLst/>
          </a:prstGeom>
          <a:solidFill>
            <a:schemeClr val="accent1">
              <a:alpha val="8000"/>
            </a:schemeClr>
          </a:solidFill>
          <a:ln>
            <a:solidFill>
              <a:schemeClr val="tx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Items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4746251" y="133961"/>
            <a:ext cx="1584176" cy="747897"/>
          </a:xfrm>
          <a:prstGeom prst="ellipse">
            <a:avLst/>
          </a:prstGeom>
          <a:solidFill>
            <a:schemeClr val="accent1">
              <a:alpha val="8000"/>
            </a:schemeClr>
          </a:solidFill>
          <a:ln>
            <a:solidFill>
              <a:schemeClr val="tx1">
                <a:alpha val="5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ClassID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5935534" y="766873"/>
            <a:ext cx="1584176" cy="747897"/>
          </a:xfrm>
          <a:prstGeom prst="ellipse">
            <a:avLst/>
          </a:prstGeom>
          <a:solidFill>
            <a:schemeClr val="accent1">
              <a:alpha val="8000"/>
            </a:schemeClr>
          </a:solidFill>
          <a:ln>
            <a:solidFill>
              <a:schemeClr val="tx1">
                <a:alpha val="5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Title</a:t>
            </a:r>
          </a:p>
        </p:txBody>
      </p:sp>
      <p:sp>
        <p:nvSpPr>
          <p:cNvPr id="11" name="椭圆 10"/>
          <p:cNvSpPr/>
          <p:nvPr/>
        </p:nvSpPr>
        <p:spPr>
          <a:xfrm>
            <a:off x="7269918" y="1295177"/>
            <a:ext cx="1584176" cy="747897"/>
          </a:xfrm>
          <a:prstGeom prst="ellipse">
            <a:avLst/>
          </a:prstGeom>
          <a:solidFill>
            <a:schemeClr val="accent1">
              <a:alpha val="8000"/>
            </a:schemeClr>
          </a:solidFill>
          <a:ln>
            <a:solidFill>
              <a:schemeClr val="tx1">
                <a:alpha val="5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KeyWords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7161906" y="2091541"/>
            <a:ext cx="1800200" cy="747897"/>
          </a:xfrm>
          <a:prstGeom prst="ellipse">
            <a:avLst/>
          </a:prstGeom>
          <a:solidFill>
            <a:schemeClr val="accent1">
              <a:alpha val="8000"/>
            </a:schemeClr>
          </a:solidFill>
          <a:ln>
            <a:solidFill>
              <a:schemeClr val="tx1">
                <a:alpha val="5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Description</a:t>
            </a:r>
          </a:p>
        </p:txBody>
      </p:sp>
      <p:sp>
        <p:nvSpPr>
          <p:cNvPr id="13" name="椭圆 12"/>
          <p:cNvSpPr/>
          <p:nvPr/>
        </p:nvSpPr>
        <p:spPr>
          <a:xfrm>
            <a:off x="7269918" y="2893303"/>
            <a:ext cx="1569171" cy="718908"/>
          </a:xfrm>
          <a:prstGeom prst="ellipse">
            <a:avLst/>
          </a:prstGeom>
          <a:solidFill>
            <a:schemeClr val="accent1">
              <a:alpha val="8000"/>
            </a:schemeClr>
          </a:solidFill>
          <a:ln>
            <a:solidFill>
              <a:schemeClr val="tx1">
                <a:alpha val="5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Content</a:t>
            </a:r>
          </a:p>
        </p:txBody>
      </p:sp>
      <p:sp>
        <p:nvSpPr>
          <p:cNvPr id="14" name="椭圆 13"/>
          <p:cNvSpPr/>
          <p:nvPr/>
        </p:nvSpPr>
        <p:spPr>
          <a:xfrm>
            <a:off x="6362421" y="3591766"/>
            <a:ext cx="1814994" cy="717546"/>
          </a:xfrm>
          <a:prstGeom prst="ellipse">
            <a:avLst/>
          </a:prstGeom>
          <a:solidFill>
            <a:schemeClr val="accent1">
              <a:alpha val="8000"/>
            </a:schemeClr>
          </a:solidFill>
          <a:ln>
            <a:solidFill>
              <a:schemeClr val="tx1">
                <a:alpha val="5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ViewTimes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4860032" y="3970984"/>
            <a:ext cx="1444011" cy="717546"/>
          </a:xfrm>
          <a:prstGeom prst="ellipse">
            <a:avLst/>
          </a:prstGeom>
          <a:solidFill>
            <a:schemeClr val="accent1">
              <a:alpha val="8000"/>
            </a:schemeClr>
          </a:solidFill>
          <a:ln>
            <a:solidFill>
              <a:schemeClr val="tx1">
                <a:alpha val="5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PubDate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3669301" y="3333539"/>
            <a:ext cx="1463969" cy="746480"/>
          </a:xfrm>
          <a:prstGeom prst="ellipse">
            <a:avLst/>
          </a:prstGeom>
          <a:solidFill>
            <a:schemeClr val="accent1">
              <a:alpha val="8000"/>
            </a:schemeClr>
          </a:solidFill>
          <a:ln>
            <a:solidFill>
              <a:schemeClr val="tx1">
                <a:alpha val="5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Author</a:t>
            </a:r>
          </a:p>
        </p:txBody>
      </p:sp>
      <p:sp>
        <p:nvSpPr>
          <p:cNvPr id="17" name="菱形 16"/>
          <p:cNvSpPr/>
          <p:nvPr/>
        </p:nvSpPr>
        <p:spPr>
          <a:xfrm>
            <a:off x="2627784" y="2000276"/>
            <a:ext cx="1605832" cy="1278324"/>
          </a:xfrm>
          <a:prstGeom prst="diamond">
            <a:avLst/>
          </a:prstGeom>
          <a:solidFill>
            <a:schemeClr val="accent1">
              <a:alpha val="12000"/>
            </a:schemeClr>
          </a:solidFill>
          <a:ln>
            <a:solidFill>
              <a:schemeClr val="tx1">
                <a:alpha val="2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分类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8" name="直接连接符 17"/>
          <p:cNvCxnSpPr>
            <a:stCxn id="9" idx="4"/>
            <a:endCxn id="8" idx="0"/>
          </p:cNvCxnSpPr>
          <p:nvPr/>
        </p:nvCxnSpPr>
        <p:spPr>
          <a:xfrm>
            <a:off x="5538339" y="881858"/>
            <a:ext cx="397195" cy="13950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8" idx="0"/>
            <a:endCxn id="6" idx="4"/>
          </p:cNvCxnSpPr>
          <p:nvPr/>
        </p:nvCxnSpPr>
        <p:spPr>
          <a:xfrm flipH="1" flipV="1">
            <a:off x="4341182" y="1597773"/>
            <a:ext cx="1594352" cy="6790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10" idx="4"/>
            <a:endCxn id="8" idx="0"/>
          </p:cNvCxnSpPr>
          <p:nvPr/>
        </p:nvCxnSpPr>
        <p:spPr>
          <a:xfrm flipH="1">
            <a:off x="5935534" y="1514770"/>
            <a:ext cx="792088" cy="7621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8" idx="0"/>
            <a:endCxn id="11" idx="2"/>
          </p:cNvCxnSpPr>
          <p:nvPr/>
        </p:nvCxnSpPr>
        <p:spPr>
          <a:xfrm flipV="1">
            <a:off x="5935534" y="1669126"/>
            <a:ext cx="1334384" cy="6077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8" idx="3"/>
            <a:endCxn id="12" idx="2"/>
          </p:cNvCxnSpPr>
          <p:nvPr/>
        </p:nvCxnSpPr>
        <p:spPr>
          <a:xfrm flipV="1">
            <a:off x="6583606" y="2465490"/>
            <a:ext cx="578300" cy="1997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8" idx="3"/>
            <a:endCxn id="13" idx="2"/>
          </p:cNvCxnSpPr>
          <p:nvPr/>
        </p:nvCxnSpPr>
        <p:spPr>
          <a:xfrm>
            <a:off x="6583606" y="2665281"/>
            <a:ext cx="686312" cy="5874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8" idx="2"/>
            <a:endCxn id="14" idx="1"/>
          </p:cNvCxnSpPr>
          <p:nvPr/>
        </p:nvCxnSpPr>
        <p:spPr>
          <a:xfrm>
            <a:off x="5935534" y="3053690"/>
            <a:ext cx="692687" cy="6431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8" idx="2"/>
            <a:endCxn id="15" idx="0"/>
          </p:cNvCxnSpPr>
          <p:nvPr/>
        </p:nvCxnSpPr>
        <p:spPr>
          <a:xfrm flipH="1">
            <a:off x="5582038" y="3053690"/>
            <a:ext cx="353496" cy="9172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16" idx="7"/>
            <a:endCxn id="8" idx="2"/>
          </p:cNvCxnSpPr>
          <p:nvPr/>
        </p:nvCxnSpPr>
        <p:spPr>
          <a:xfrm flipV="1">
            <a:off x="4918877" y="3053690"/>
            <a:ext cx="1016657" cy="3891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17" idx="3"/>
            <a:endCxn id="8" idx="1"/>
          </p:cNvCxnSpPr>
          <p:nvPr/>
        </p:nvCxnSpPr>
        <p:spPr>
          <a:xfrm>
            <a:off x="4233616" y="2639438"/>
            <a:ext cx="1053846" cy="258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5" idx="3"/>
            <a:endCxn id="17" idx="1"/>
          </p:cNvCxnSpPr>
          <p:nvPr/>
        </p:nvCxnSpPr>
        <p:spPr>
          <a:xfrm flipV="1">
            <a:off x="1872707" y="2639438"/>
            <a:ext cx="755077" cy="730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5" idx="2"/>
            <a:endCxn id="7" idx="0"/>
          </p:cNvCxnSpPr>
          <p:nvPr/>
        </p:nvCxnSpPr>
        <p:spPr>
          <a:xfrm flipH="1">
            <a:off x="1197054" y="3100941"/>
            <a:ext cx="27581" cy="4007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5" idx="0"/>
            <a:endCxn id="4" idx="4"/>
          </p:cNvCxnSpPr>
          <p:nvPr/>
        </p:nvCxnSpPr>
        <p:spPr>
          <a:xfrm flipH="1" flipV="1">
            <a:off x="1192091" y="1692346"/>
            <a:ext cx="32544" cy="6317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065617" y="2380719"/>
            <a:ext cx="346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445593" y="2340495"/>
            <a:ext cx="346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2373157" y="4688530"/>
            <a:ext cx="1296144" cy="776818"/>
          </a:xfrm>
          <a:prstGeom prst="rect">
            <a:avLst/>
          </a:prstGeom>
          <a:solidFill>
            <a:schemeClr val="accent1">
              <a:alpha val="8000"/>
            </a:schemeClr>
          </a:solidFill>
          <a:ln>
            <a:solidFill>
              <a:schemeClr val="tx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Category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3938589" y="5076939"/>
            <a:ext cx="1296144" cy="776818"/>
          </a:xfrm>
          <a:prstGeom prst="rect">
            <a:avLst/>
          </a:prstGeom>
          <a:solidFill>
            <a:schemeClr val="accent1">
              <a:alpha val="8000"/>
            </a:schemeClr>
          </a:solidFill>
          <a:ln>
            <a:solidFill>
              <a:schemeClr val="tx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Images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290370" y="4688530"/>
            <a:ext cx="1296144" cy="776818"/>
          </a:xfrm>
          <a:prstGeom prst="rect">
            <a:avLst/>
          </a:prstGeom>
          <a:solidFill>
            <a:schemeClr val="accent1">
              <a:alpha val="8000"/>
            </a:schemeClr>
          </a:solidFill>
          <a:ln>
            <a:solidFill>
              <a:schemeClr val="tx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Brand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53859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5263610" y="3888774"/>
            <a:ext cx="1137467" cy="388409"/>
          </a:xfrm>
          <a:prstGeom prst="rect">
            <a:avLst/>
          </a:prstGeom>
          <a:solidFill>
            <a:schemeClr val="accent1">
              <a:alpha val="8000"/>
            </a:schemeClr>
          </a:solidFill>
          <a:ln>
            <a:solidFill>
              <a:schemeClr val="tx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Items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282130" y="611588"/>
            <a:ext cx="1137467" cy="388409"/>
          </a:xfrm>
          <a:prstGeom prst="rect">
            <a:avLst/>
          </a:prstGeom>
          <a:solidFill>
            <a:schemeClr val="accent1">
              <a:alpha val="8000"/>
            </a:schemeClr>
          </a:solidFill>
          <a:ln>
            <a:solidFill>
              <a:schemeClr val="tx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Category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612345" y="4043972"/>
            <a:ext cx="1137467" cy="388409"/>
          </a:xfrm>
          <a:prstGeom prst="rect">
            <a:avLst/>
          </a:prstGeom>
          <a:solidFill>
            <a:schemeClr val="accent1">
              <a:alpha val="8000"/>
            </a:schemeClr>
          </a:solidFill>
          <a:ln>
            <a:solidFill>
              <a:schemeClr val="tx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Images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059832" y="548680"/>
            <a:ext cx="1137467" cy="388409"/>
          </a:xfrm>
          <a:prstGeom prst="rect">
            <a:avLst/>
          </a:prstGeom>
          <a:solidFill>
            <a:schemeClr val="accent1">
              <a:alpha val="8000"/>
            </a:schemeClr>
          </a:solidFill>
          <a:ln>
            <a:solidFill>
              <a:schemeClr val="tx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Brand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443732" y="1576354"/>
            <a:ext cx="1137467" cy="388409"/>
          </a:xfrm>
          <a:prstGeom prst="rect">
            <a:avLst/>
          </a:prstGeom>
          <a:solidFill>
            <a:schemeClr val="accent1">
              <a:alpha val="8000"/>
            </a:schemeClr>
          </a:solidFill>
          <a:ln>
            <a:solidFill>
              <a:schemeClr val="tx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Products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162163" y="3539372"/>
            <a:ext cx="1137467" cy="388409"/>
          </a:xfrm>
          <a:prstGeom prst="rect">
            <a:avLst/>
          </a:prstGeom>
          <a:solidFill>
            <a:schemeClr val="accent1">
              <a:alpha val="8000"/>
            </a:schemeClr>
          </a:solidFill>
          <a:ln>
            <a:solidFill>
              <a:schemeClr val="tx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User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115616" y="548680"/>
            <a:ext cx="1137467" cy="388409"/>
          </a:xfrm>
          <a:prstGeom prst="rect">
            <a:avLst/>
          </a:prstGeom>
          <a:solidFill>
            <a:schemeClr val="accent1">
              <a:alpha val="8000"/>
            </a:schemeClr>
          </a:solidFill>
          <a:ln>
            <a:solidFill>
              <a:schemeClr val="tx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VIP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菱形 20"/>
          <p:cNvSpPr/>
          <p:nvPr/>
        </p:nvSpPr>
        <p:spPr>
          <a:xfrm>
            <a:off x="1288306" y="1857035"/>
            <a:ext cx="792088" cy="665005"/>
          </a:xfrm>
          <a:prstGeom prst="diamond">
            <a:avLst/>
          </a:prstGeom>
          <a:solidFill>
            <a:schemeClr val="accent1">
              <a:alpha val="12000"/>
            </a:schemeClr>
          </a:solidFill>
          <a:ln>
            <a:solidFill>
              <a:schemeClr val="tx1">
                <a:alpha val="2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等级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菱形 21"/>
          <p:cNvSpPr/>
          <p:nvPr/>
        </p:nvSpPr>
        <p:spPr>
          <a:xfrm>
            <a:off x="3671900" y="1299758"/>
            <a:ext cx="835422" cy="665005"/>
          </a:xfrm>
          <a:prstGeom prst="diamond">
            <a:avLst/>
          </a:prstGeom>
          <a:solidFill>
            <a:schemeClr val="accent1">
              <a:alpha val="12000"/>
            </a:schemeClr>
          </a:solidFill>
          <a:ln>
            <a:solidFill>
              <a:schemeClr val="tx1">
                <a:alpha val="2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品牌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菱形 22"/>
          <p:cNvSpPr/>
          <p:nvPr/>
        </p:nvSpPr>
        <p:spPr>
          <a:xfrm>
            <a:off x="5796545" y="2734939"/>
            <a:ext cx="792088" cy="665005"/>
          </a:xfrm>
          <a:prstGeom prst="diamond">
            <a:avLst/>
          </a:prstGeom>
          <a:solidFill>
            <a:schemeClr val="accent1">
              <a:alpha val="12000"/>
            </a:schemeClr>
          </a:solidFill>
          <a:ln>
            <a:solidFill>
              <a:schemeClr val="tx1">
                <a:alpha val="2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专题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" name="菱形 23"/>
          <p:cNvSpPr/>
          <p:nvPr/>
        </p:nvSpPr>
        <p:spPr>
          <a:xfrm>
            <a:off x="7517379" y="1789674"/>
            <a:ext cx="792088" cy="665005"/>
          </a:xfrm>
          <a:prstGeom prst="diamond">
            <a:avLst/>
          </a:prstGeom>
          <a:solidFill>
            <a:schemeClr val="accent1">
              <a:alpha val="12000"/>
            </a:schemeClr>
          </a:solidFill>
          <a:ln>
            <a:solidFill>
              <a:schemeClr val="tx1">
                <a:alpha val="2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分类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菱形 24"/>
          <p:cNvSpPr/>
          <p:nvPr/>
        </p:nvSpPr>
        <p:spPr>
          <a:xfrm>
            <a:off x="5227811" y="4863762"/>
            <a:ext cx="792088" cy="665005"/>
          </a:xfrm>
          <a:prstGeom prst="diamond">
            <a:avLst/>
          </a:prstGeom>
          <a:solidFill>
            <a:schemeClr val="accent1">
              <a:alpha val="12000"/>
            </a:schemeClr>
          </a:solidFill>
          <a:ln>
            <a:solidFill>
              <a:schemeClr val="tx1">
                <a:alpha val="2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配图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" name="菱形 25"/>
          <p:cNvSpPr/>
          <p:nvPr/>
        </p:nvSpPr>
        <p:spPr>
          <a:xfrm>
            <a:off x="3206724" y="3683720"/>
            <a:ext cx="1300598" cy="925116"/>
          </a:xfrm>
          <a:prstGeom prst="diamond">
            <a:avLst/>
          </a:prstGeom>
          <a:solidFill>
            <a:schemeClr val="accent1">
              <a:alpha val="12000"/>
            </a:schemeClr>
          </a:solidFill>
          <a:ln>
            <a:solidFill>
              <a:schemeClr val="tx1">
                <a:alpha val="2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购买商品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9" name="直接连接符 28"/>
          <p:cNvCxnSpPr>
            <a:stCxn id="21" idx="0"/>
            <a:endCxn id="20" idx="2"/>
          </p:cNvCxnSpPr>
          <p:nvPr/>
        </p:nvCxnSpPr>
        <p:spPr>
          <a:xfrm flipV="1">
            <a:off x="1684350" y="937089"/>
            <a:ext cx="0" cy="919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19" idx="0"/>
            <a:endCxn id="21" idx="2"/>
          </p:cNvCxnSpPr>
          <p:nvPr/>
        </p:nvCxnSpPr>
        <p:spPr>
          <a:xfrm flipH="1" flipV="1">
            <a:off x="1684350" y="2522040"/>
            <a:ext cx="46547" cy="1017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22" idx="0"/>
            <a:endCxn id="17" idx="2"/>
          </p:cNvCxnSpPr>
          <p:nvPr/>
        </p:nvCxnSpPr>
        <p:spPr>
          <a:xfrm flipH="1" flipV="1">
            <a:off x="3628566" y="937089"/>
            <a:ext cx="461045" cy="362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stCxn id="19" idx="3"/>
            <a:endCxn id="146" idx="1"/>
          </p:cNvCxnSpPr>
          <p:nvPr/>
        </p:nvCxnSpPr>
        <p:spPr>
          <a:xfrm flipV="1">
            <a:off x="2299630" y="2984599"/>
            <a:ext cx="907094" cy="748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stCxn id="145" idx="3"/>
            <a:endCxn id="14" idx="1"/>
          </p:cNvCxnSpPr>
          <p:nvPr/>
        </p:nvCxnSpPr>
        <p:spPr>
          <a:xfrm flipV="1">
            <a:off x="4639316" y="4082979"/>
            <a:ext cx="624294" cy="13920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stCxn id="14" idx="0"/>
            <a:endCxn id="22" idx="2"/>
          </p:cNvCxnSpPr>
          <p:nvPr/>
        </p:nvCxnSpPr>
        <p:spPr>
          <a:xfrm flipH="1" flipV="1">
            <a:off x="4089611" y="1964763"/>
            <a:ext cx="1742733" cy="1924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>
            <a:stCxn id="19" idx="3"/>
            <a:endCxn id="145" idx="1"/>
          </p:cNvCxnSpPr>
          <p:nvPr/>
        </p:nvCxnSpPr>
        <p:spPr>
          <a:xfrm>
            <a:off x="2299630" y="3733577"/>
            <a:ext cx="1039088" cy="17414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stCxn id="26" idx="1"/>
            <a:endCxn id="19" idx="3"/>
          </p:cNvCxnSpPr>
          <p:nvPr/>
        </p:nvCxnSpPr>
        <p:spPr>
          <a:xfrm flipH="1" flipV="1">
            <a:off x="2299630" y="3733577"/>
            <a:ext cx="907094" cy="412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stCxn id="14" idx="1"/>
            <a:endCxn id="26" idx="3"/>
          </p:cNvCxnSpPr>
          <p:nvPr/>
        </p:nvCxnSpPr>
        <p:spPr>
          <a:xfrm flipH="1">
            <a:off x="4507322" y="4082979"/>
            <a:ext cx="756288" cy="632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25" idx="3"/>
            <a:endCxn id="16" idx="1"/>
          </p:cNvCxnSpPr>
          <p:nvPr/>
        </p:nvCxnSpPr>
        <p:spPr>
          <a:xfrm flipV="1">
            <a:off x="6019899" y="4238177"/>
            <a:ext cx="1592446" cy="958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14" idx="0"/>
            <a:endCxn id="23" idx="2"/>
          </p:cNvCxnSpPr>
          <p:nvPr/>
        </p:nvCxnSpPr>
        <p:spPr>
          <a:xfrm flipV="1">
            <a:off x="5832344" y="3399944"/>
            <a:ext cx="360245" cy="4888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>
            <a:stCxn id="25" idx="0"/>
            <a:endCxn id="14" idx="2"/>
          </p:cNvCxnSpPr>
          <p:nvPr/>
        </p:nvCxnSpPr>
        <p:spPr>
          <a:xfrm flipV="1">
            <a:off x="5623855" y="4277183"/>
            <a:ext cx="208489" cy="5865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stCxn id="24" idx="0"/>
            <a:endCxn id="15" idx="2"/>
          </p:cNvCxnSpPr>
          <p:nvPr/>
        </p:nvCxnSpPr>
        <p:spPr>
          <a:xfrm flipH="1" flipV="1">
            <a:off x="7850864" y="999997"/>
            <a:ext cx="62559" cy="7896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>
            <a:stCxn id="18" idx="3"/>
            <a:endCxn id="24" idx="1"/>
          </p:cNvCxnSpPr>
          <p:nvPr/>
        </p:nvCxnSpPr>
        <p:spPr>
          <a:xfrm>
            <a:off x="6581199" y="1770559"/>
            <a:ext cx="936180" cy="3516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>
            <a:stCxn id="18" idx="2"/>
            <a:endCxn id="23" idx="0"/>
          </p:cNvCxnSpPr>
          <p:nvPr/>
        </p:nvCxnSpPr>
        <p:spPr>
          <a:xfrm>
            <a:off x="6012466" y="1964763"/>
            <a:ext cx="180123" cy="770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矩形 129"/>
          <p:cNvSpPr/>
          <p:nvPr/>
        </p:nvSpPr>
        <p:spPr>
          <a:xfrm>
            <a:off x="432834" y="5743414"/>
            <a:ext cx="1137467" cy="388409"/>
          </a:xfrm>
          <a:prstGeom prst="rect">
            <a:avLst/>
          </a:prstGeom>
          <a:solidFill>
            <a:schemeClr val="accent1">
              <a:alpha val="8000"/>
            </a:schemeClr>
          </a:solidFill>
          <a:ln>
            <a:solidFill>
              <a:schemeClr val="tx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LoginLog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5" name="菱形 144"/>
          <p:cNvSpPr/>
          <p:nvPr/>
        </p:nvSpPr>
        <p:spPr>
          <a:xfrm>
            <a:off x="3338718" y="5012502"/>
            <a:ext cx="1300598" cy="925116"/>
          </a:xfrm>
          <a:prstGeom prst="diamond">
            <a:avLst/>
          </a:prstGeom>
          <a:solidFill>
            <a:schemeClr val="accent1">
              <a:alpha val="12000"/>
            </a:schemeClr>
          </a:solidFill>
          <a:ln>
            <a:solidFill>
              <a:schemeClr val="tx1">
                <a:alpha val="2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购买日志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6" name="菱形 145"/>
          <p:cNvSpPr/>
          <p:nvPr/>
        </p:nvSpPr>
        <p:spPr>
          <a:xfrm>
            <a:off x="3206724" y="2522041"/>
            <a:ext cx="1300598" cy="925116"/>
          </a:xfrm>
          <a:prstGeom prst="diamond">
            <a:avLst/>
          </a:prstGeom>
          <a:solidFill>
            <a:schemeClr val="accent1">
              <a:alpha val="12000"/>
            </a:schemeClr>
          </a:solidFill>
          <a:ln>
            <a:solidFill>
              <a:schemeClr val="tx1">
                <a:alpha val="2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浏览日志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7" name="菱形 146"/>
          <p:cNvSpPr/>
          <p:nvPr/>
        </p:nvSpPr>
        <p:spPr>
          <a:xfrm>
            <a:off x="465317" y="4238177"/>
            <a:ext cx="1300598" cy="925116"/>
          </a:xfrm>
          <a:prstGeom prst="diamond">
            <a:avLst/>
          </a:prstGeom>
          <a:solidFill>
            <a:schemeClr val="accent1">
              <a:alpha val="12000"/>
            </a:schemeClr>
          </a:solidFill>
          <a:ln>
            <a:solidFill>
              <a:schemeClr val="tx1">
                <a:alpha val="2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登录日志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70" name="直接连接符 169"/>
          <p:cNvCxnSpPr>
            <a:stCxn id="130" idx="0"/>
            <a:endCxn id="147" idx="2"/>
          </p:cNvCxnSpPr>
          <p:nvPr/>
        </p:nvCxnSpPr>
        <p:spPr>
          <a:xfrm flipV="1">
            <a:off x="1001568" y="5163293"/>
            <a:ext cx="114048" cy="5801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连接符 170"/>
          <p:cNvCxnSpPr>
            <a:stCxn id="147" idx="0"/>
            <a:endCxn id="19" idx="2"/>
          </p:cNvCxnSpPr>
          <p:nvPr/>
        </p:nvCxnSpPr>
        <p:spPr>
          <a:xfrm flipV="1">
            <a:off x="1115616" y="3927781"/>
            <a:ext cx="615281" cy="3103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接连接符 172"/>
          <p:cNvCxnSpPr>
            <a:stCxn id="146" idx="3"/>
            <a:endCxn id="14" idx="1"/>
          </p:cNvCxnSpPr>
          <p:nvPr/>
        </p:nvCxnSpPr>
        <p:spPr>
          <a:xfrm>
            <a:off x="4507322" y="2984599"/>
            <a:ext cx="756288" cy="1098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TextBox 283"/>
          <p:cNvSpPr txBox="1"/>
          <p:nvPr/>
        </p:nvSpPr>
        <p:spPr>
          <a:xfrm>
            <a:off x="1719474" y="1192063"/>
            <a:ext cx="346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85" name="TextBox 284"/>
          <p:cNvSpPr txBox="1"/>
          <p:nvPr/>
        </p:nvSpPr>
        <p:spPr>
          <a:xfrm>
            <a:off x="1592843" y="2799933"/>
            <a:ext cx="346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</a:t>
            </a:r>
            <a:endParaRPr lang="zh-CN" altLang="en-US" dirty="0"/>
          </a:p>
        </p:txBody>
      </p:sp>
      <p:sp>
        <p:nvSpPr>
          <p:cNvPr id="286" name="TextBox 285"/>
          <p:cNvSpPr txBox="1"/>
          <p:nvPr/>
        </p:nvSpPr>
        <p:spPr>
          <a:xfrm>
            <a:off x="4917467" y="3431112"/>
            <a:ext cx="346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</a:t>
            </a:r>
            <a:endParaRPr lang="zh-CN" altLang="en-US" dirty="0"/>
          </a:p>
        </p:txBody>
      </p:sp>
      <p:sp>
        <p:nvSpPr>
          <p:cNvPr id="287" name="TextBox 286"/>
          <p:cNvSpPr txBox="1"/>
          <p:nvPr/>
        </p:nvSpPr>
        <p:spPr>
          <a:xfrm>
            <a:off x="2765651" y="3655981"/>
            <a:ext cx="346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288" name="TextBox 287"/>
          <p:cNvSpPr txBox="1"/>
          <p:nvPr/>
        </p:nvSpPr>
        <p:spPr>
          <a:xfrm>
            <a:off x="4641883" y="4560346"/>
            <a:ext cx="346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</a:t>
            </a:r>
            <a:endParaRPr lang="zh-CN" altLang="en-US" dirty="0"/>
          </a:p>
        </p:txBody>
      </p:sp>
      <p:sp>
        <p:nvSpPr>
          <p:cNvPr id="289" name="TextBox 288"/>
          <p:cNvSpPr txBox="1"/>
          <p:nvPr/>
        </p:nvSpPr>
        <p:spPr>
          <a:xfrm>
            <a:off x="2592579" y="2984599"/>
            <a:ext cx="346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290" name="TextBox 289"/>
          <p:cNvSpPr txBox="1"/>
          <p:nvPr/>
        </p:nvSpPr>
        <p:spPr>
          <a:xfrm>
            <a:off x="4641883" y="3760711"/>
            <a:ext cx="346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</a:t>
            </a:r>
            <a:endParaRPr lang="zh-CN" altLang="en-US" dirty="0"/>
          </a:p>
        </p:txBody>
      </p:sp>
      <p:sp>
        <p:nvSpPr>
          <p:cNvPr id="291" name="TextBox 290"/>
          <p:cNvSpPr txBox="1"/>
          <p:nvPr/>
        </p:nvSpPr>
        <p:spPr>
          <a:xfrm>
            <a:off x="2938722" y="4594353"/>
            <a:ext cx="346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292" name="TextBox 291"/>
          <p:cNvSpPr txBox="1"/>
          <p:nvPr/>
        </p:nvSpPr>
        <p:spPr>
          <a:xfrm>
            <a:off x="1219723" y="3967616"/>
            <a:ext cx="346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293" name="TextBox 292"/>
          <p:cNvSpPr txBox="1"/>
          <p:nvPr/>
        </p:nvSpPr>
        <p:spPr>
          <a:xfrm>
            <a:off x="885520" y="5196265"/>
            <a:ext cx="346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</a:t>
            </a:r>
            <a:endParaRPr lang="zh-CN" altLang="en-US" dirty="0"/>
          </a:p>
        </p:txBody>
      </p:sp>
      <p:sp>
        <p:nvSpPr>
          <p:cNvPr id="294" name="TextBox 293"/>
          <p:cNvSpPr txBox="1"/>
          <p:nvPr/>
        </p:nvSpPr>
        <p:spPr>
          <a:xfrm>
            <a:off x="-2536640" y="4603535"/>
            <a:ext cx="346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295" name="TextBox 294"/>
          <p:cNvSpPr txBox="1"/>
          <p:nvPr/>
        </p:nvSpPr>
        <p:spPr>
          <a:xfrm>
            <a:off x="5494867" y="4331403"/>
            <a:ext cx="346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96" name="TextBox 295"/>
          <p:cNvSpPr txBox="1"/>
          <p:nvPr/>
        </p:nvSpPr>
        <p:spPr>
          <a:xfrm>
            <a:off x="7171236" y="4331403"/>
            <a:ext cx="346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</a:t>
            </a:r>
            <a:endParaRPr lang="zh-CN" altLang="en-US" dirty="0"/>
          </a:p>
        </p:txBody>
      </p:sp>
      <p:sp>
        <p:nvSpPr>
          <p:cNvPr id="297" name="TextBox 296"/>
          <p:cNvSpPr txBox="1"/>
          <p:nvPr/>
        </p:nvSpPr>
        <p:spPr>
          <a:xfrm>
            <a:off x="6102527" y="2186186"/>
            <a:ext cx="346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98" name="TextBox 297"/>
          <p:cNvSpPr txBox="1"/>
          <p:nvPr/>
        </p:nvSpPr>
        <p:spPr>
          <a:xfrm>
            <a:off x="5846827" y="3300508"/>
            <a:ext cx="346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</a:t>
            </a:r>
            <a:endParaRPr lang="zh-CN" altLang="en-US" dirty="0"/>
          </a:p>
        </p:txBody>
      </p:sp>
      <p:sp>
        <p:nvSpPr>
          <p:cNvPr id="299" name="TextBox 298"/>
          <p:cNvSpPr txBox="1"/>
          <p:nvPr/>
        </p:nvSpPr>
        <p:spPr>
          <a:xfrm>
            <a:off x="7727030" y="1237263"/>
            <a:ext cx="346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00" name="TextBox 299"/>
          <p:cNvSpPr txBox="1"/>
          <p:nvPr/>
        </p:nvSpPr>
        <p:spPr>
          <a:xfrm>
            <a:off x="6861910" y="1665118"/>
            <a:ext cx="346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</a:t>
            </a:r>
            <a:endParaRPr lang="zh-CN" altLang="en-US" dirty="0"/>
          </a:p>
        </p:txBody>
      </p:sp>
      <p:sp>
        <p:nvSpPr>
          <p:cNvPr id="306" name="TextBox 305"/>
          <p:cNvSpPr txBox="1"/>
          <p:nvPr/>
        </p:nvSpPr>
        <p:spPr>
          <a:xfrm>
            <a:off x="3538622" y="926378"/>
            <a:ext cx="346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07" name="TextBox 306"/>
          <p:cNvSpPr txBox="1"/>
          <p:nvPr/>
        </p:nvSpPr>
        <p:spPr>
          <a:xfrm>
            <a:off x="4579760" y="2349851"/>
            <a:ext cx="346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8294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385468" y="962904"/>
            <a:ext cx="1296144" cy="504056"/>
          </a:xfrm>
          <a:prstGeom prst="rect">
            <a:avLst/>
          </a:prstGeom>
          <a:solidFill>
            <a:schemeClr val="accent1">
              <a:alpha val="8000"/>
            </a:schemeClr>
          </a:solidFill>
          <a:ln>
            <a:solidFill>
              <a:schemeClr val="tx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BLL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3249836" y="2634308"/>
            <a:ext cx="1512168" cy="504056"/>
          </a:xfrm>
          <a:prstGeom prst="rect">
            <a:avLst/>
          </a:prstGeom>
          <a:solidFill>
            <a:schemeClr val="accent1">
              <a:alpha val="8000"/>
            </a:schemeClr>
          </a:solidFill>
          <a:ln>
            <a:solidFill>
              <a:schemeClr val="tx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Web Subprojects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03848" y="4581128"/>
            <a:ext cx="1296144" cy="504056"/>
          </a:xfrm>
          <a:prstGeom prst="rect">
            <a:avLst/>
          </a:prstGeom>
          <a:solidFill>
            <a:schemeClr val="accent1">
              <a:alpha val="8000"/>
            </a:schemeClr>
          </a:solidFill>
          <a:ln>
            <a:solidFill>
              <a:schemeClr val="tx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DAL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457848" y="3680296"/>
            <a:ext cx="1296144" cy="504056"/>
          </a:xfrm>
          <a:prstGeom prst="rect">
            <a:avLst/>
          </a:prstGeom>
          <a:solidFill>
            <a:schemeClr val="accent1">
              <a:alpha val="8000"/>
            </a:schemeClr>
          </a:solidFill>
          <a:ln>
            <a:solidFill>
              <a:schemeClr val="tx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Entity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03848" y="5589240"/>
            <a:ext cx="1296144" cy="504056"/>
          </a:xfrm>
          <a:prstGeom prst="rect">
            <a:avLst/>
          </a:prstGeom>
          <a:solidFill>
            <a:schemeClr val="accent1">
              <a:alpha val="8000"/>
            </a:schemeClr>
          </a:solidFill>
          <a:ln>
            <a:solidFill>
              <a:schemeClr val="tx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WService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971600" y="2774864"/>
            <a:ext cx="1440160" cy="504056"/>
          </a:xfrm>
          <a:prstGeom prst="rect">
            <a:avLst/>
          </a:prstGeom>
          <a:solidFill>
            <a:schemeClr val="accent1">
              <a:alpha val="8000"/>
            </a:schemeClr>
          </a:solidFill>
          <a:ln>
            <a:solidFill>
              <a:schemeClr val="tx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Architecture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868144" y="116632"/>
            <a:ext cx="1512168" cy="179784"/>
          </a:xfrm>
          <a:prstGeom prst="rect">
            <a:avLst/>
          </a:prstGeom>
          <a:solidFill>
            <a:schemeClr val="accent1">
              <a:alpha val="8000"/>
            </a:schemeClr>
          </a:solidFill>
          <a:ln>
            <a:solidFill>
              <a:schemeClr val="tx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Admins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868144" y="313272"/>
            <a:ext cx="1512168" cy="179784"/>
          </a:xfrm>
          <a:prstGeom prst="rect">
            <a:avLst/>
          </a:prstGeom>
          <a:solidFill>
            <a:schemeClr val="accent1">
              <a:alpha val="8000"/>
            </a:schemeClr>
          </a:solidFill>
          <a:ln>
            <a:solidFill>
              <a:schemeClr val="tx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Articles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868144" y="501080"/>
            <a:ext cx="1512168" cy="179784"/>
          </a:xfrm>
          <a:prstGeom prst="rect">
            <a:avLst/>
          </a:prstGeom>
          <a:solidFill>
            <a:schemeClr val="accent1">
              <a:alpha val="8000"/>
            </a:schemeClr>
          </a:solidFill>
          <a:ln>
            <a:solidFill>
              <a:schemeClr val="tx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Brands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868144" y="675580"/>
            <a:ext cx="1512168" cy="179784"/>
          </a:xfrm>
          <a:prstGeom prst="rect">
            <a:avLst/>
          </a:prstGeom>
          <a:solidFill>
            <a:schemeClr val="accent1">
              <a:alpha val="8000"/>
            </a:schemeClr>
          </a:solidFill>
          <a:ln>
            <a:solidFill>
              <a:schemeClr val="tx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solidFill>
                  <a:schemeClr val="tx1"/>
                </a:solidFill>
              </a:rPr>
              <a:t>DrawHelper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868144" y="855364"/>
            <a:ext cx="1512168" cy="179784"/>
          </a:xfrm>
          <a:prstGeom prst="rect">
            <a:avLst/>
          </a:prstGeom>
          <a:solidFill>
            <a:schemeClr val="accent1">
              <a:alpha val="8000"/>
            </a:schemeClr>
          </a:solidFill>
          <a:ln>
            <a:solidFill>
              <a:schemeClr val="tx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solidFill>
                  <a:schemeClr val="tx1"/>
                </a:solidFill>
              </a:rPr>
              <a:t>ItemCategory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868144" y="1035148"/>
            <a:ext cx="1512168" cy="179784"/>
          </a:xfrm>
          <a:prstGeom prst="rect">
            <a:avLst/>
          </a:prstGeom>
          <a:solidFill>
            <a:schemeClr val="accent1">
              <a:alpha val="8000"/>
            </a:schemeClr>
          </a:solidFill>
          <a:ln>
            <a:solidFill>
              <a:schemeClr val="tx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Items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868144" y="1214932"/>
            <a:ext cx="1512168" cy="179784"/>
          </a:xfrm>
          <a:prstGeom prst="rect">
            <a:avLst/>
          </a:prstGeom>
          <a:solidFill>
            <a:schemeClr val="accent1">
              <a:alpha val="8000"/>
            </a:schemeClr>
          </a:solidFill>
          <a:ln>
            <a:solidFill>
              <a:schemeClr val="tx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solidFill>
                  <a:schemeClr val="tx1"/>
                </a:solidFill>
              </a:rPr>
              <a:t>JingDong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868144" y="1415852"/>
            <a:ext cx="1512168" cy="179784"/>
          </a:xfrm>
          <a:prstGeom prst="rect">
            <a:avLst/>
          </a:prstGeom>
          <a:solidFill>
            <a:schemeClr val="accent1">
              <a:alpha val="8000"/>
            </a:schemeClr>
          </a:solidFill>
          <a:ln>
            <a:solidFill>
              <a:schemeClr val="tx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solidFill>
                  <a:schemeClr val="tx1"/>
                </a:solidFill>
              </a:rPr>
              <a:t>LogBuy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868144" y="1595636"/>
            <a:ext cx="1512168" cy="179784"/>
          </a:xfrm>
          <a:prstGeom prst="rect">
            <a:avLst/>
          </a:prstGeom>
          <a:solidFill>
            <a:schemeClr val="accent1">
              <a:alpha val="8000"/>
            </a:schemeClr>
          </a:solidFill>
          <a:ln>
            <a:solidFill>
              <a:schemeClr val="tx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solidFill>
                  <a:schemeClr val="tx1"/>
                </a:solidFill>
              </a:rPr>
              <a:t>LogView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868144" y="1775420"/>
            <a:ext cx="1512168" cy="179784"/>
          </a:xfrm>
          <a:prstGeom prst="rect">
            <a:avLst/>
          </a:prstGeom>
          <a:solidFill>
            <a:schemeClr val="accent1">
              <a:alpha val="8000"/>
            </a:schemeClr>
          </a:solidFill>
          <a:ln>
            <a:solidFill>
              <a:schemeClr val="tx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solidFill>
                  <a:schemeClr val="tx1"/>
                </a:solidFill>
              </a:rPr>
              <a:t>LogLogin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868144" y="1954608"/>
            <a:ext cx="1512168" cy="179784"/>
          </a:xfrm>
          <a:prstGeom prst="rect">
            <a:avLst/>
          </a:prstGeom>
          <a:solidFill>
            <a:schemeClr val="accent1">
              <a:alpha val="8000"/>
            </a:schemeClr>
          </a:solidFill>
          <a:ln>
            <a:solidFill>
              <a:schemeClr val="tx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solidFill>
                  <a:schemeClr val="tx1"/>
                </a:solidFill>
              </a:rPr>
              <a:t>PicturesItem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868144" y="2143696"/>
            <a:ext cx="1512168" cy="179784"/>
          </a:xfrm>
          <a:prstGeom prst="rect">
            <a:avLst/>
          </a:prstGeom>
          <a:solidFill>
            <a:schemeClr val="accent1">
              <a:alpha val="8000"/>
            </a:schemeClr>
          </a:solidFill>
          <a:ln>
            <a:solidFill>
              <a:schemeClr val="tx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Products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868144" y="2323480"/>
            <a:ext cx="1512168" cy="179784"/>
          </a:xfrm>
          <a:prstGeom prst="rect">
            <a:avLst/>
          </a:prstGeom>
          <a:solidFill>
            <a:schemeClr val="accent1">
              <a:alpha val="8000"/>
            </a:schemeClr>
          </a:solidFill>
          <a:ln>
            <a:solidFill>
              <a:schemeClr val="tx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solidFill>
                  <a:schemeClr val="tx1"/>
                </a:solidFill>
              </a:rPr>
              <a:t>ShopingCar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868144" y="2513112"/>
            <a:ext cx="1512168" cy="179784"/>
          </a:xfrm>
          <a:prstGeom prst="rect">
            <a:avLst/>
          </a:prstGeom>
          <a:solidFill>
            <a:schemeClr val="accent1">
              <a:alpha val="8000"/>
            </a:schemeClr>
          </a:solidFill>
          <a:ln>
            <a:solidFill>
              <a:schemeClr val="tx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User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7611616" y="3124040"/>
            <a:ext cx="1512168" cy="179784"/>
          </a:xfrm>
          <a:prstGeom prst="rect">
            <a:avLst/>
          </a:prstGeom>
          <a:solidFill>
            <a:schemeClr val="accent1">
              <a:alpha val="8000"/>
            </a:schemeClr>
          </a:solidFill>
          <a:ln>
            <a:solidFill>
              <a:schemeClr val="tx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File Admins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611616" y="3320680"/>
            <a:ext cx="1512168" cy="179784"/>
          </a:xfrm>
          <a:prstGeom prst="rect">
            <a:avLst/>
          </a:prstGeom>
          <a:solidFill>
            <a:schemeClr val="accent1">
              <a:alpha val="8000"/>
            </a:schemeClr>
          </a:solidFill>
          <a:ln>
            <a:solidFill>
              <a:schemeClr val="tx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File </a:t>
            </a:r>
            <a:r>
              <a:rPr lang="en-US" altLang="zh-CN" sz="1400" dirty="0" err="1" smtClean="0">
                <a:solidFill>
                  <a:schemeClr val="tx1"/>
                </a:solidFill>
              </a:rPr>
              <a:t>App_Code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611616" y="3682988"/>
            <a:ext cx="1512168" cy="179784"/>
          </a:xfrm>
          <a:prstGeom prst="rect">
            <a:avLst/>
          </a:prstGeom>
          <a:solidFill>
            <a:schemeClr val="accent1">
              <a:alpha val="8000"/>
            </a:schemeClr>
          </a:solidFill>
          <a:ln>
            <a:solidFill>
              <a:schemeClr val="tx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File attached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611616" y="4042556"/>
            <a:ext cx="1512168" cy="179784"/>
          </a:xfrm>
          <a:prstGeom prst="rect">
            <a:avLst/>
          </a:prstGeom>
          <a:solidFill>
            <a:schemeClr val="accent1">
              <a:alpha val="8000"/>
            </a:schemeClr>
          </a:solidFill>
          <a:ln>
            <a:solidFill>
              <a:schemeClr val="tx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File Bin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7611616" y="4222340"/>
            <a:ext cx="1512168" cy="179784"/>
          </a:xfrm>
          <a:prstGeom prst="rect">
            <a:avLst/>
          </a:prstGeom>
          <a:solidFill>
            <a:schemeClr val="accent1">
              <a:alpha val="8000"/>
            </a:schemeClr>
          </a:solidFill>
          <a:ln>
            <a:solidFill>
              <a:schemeClr val="tx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File 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7611616" y="4423260"/>
            <a:ext cx="1512168" cy="179784"/>
          </a:xfrm>
          <a:prstGeom prst="rect">
            <a:avLst/>
          </a:prstGeom>
          <a:solidFill>
            <a:schemeClr val="accent1">
              <a:alpha val="8000"/>
            </a:schemeClr>
          </a:solidFill>
          <a:ln>
            <a:solidFill>
              <a:schemeClr val="tx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solidFill>
                  <a:schemeClr val="tx1"/>
                </a:solidFill>
              </a:rPr>
              <a:t>LogBuy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7611616" y="4603044"/>
            <a:ext cx="1512168" cy="179784"/>
          </a:xfrm>
          <a:prstGeom prst="rect">
            <a:avLst/>
          </a:prstGeom>
          <a:solidFill>
            <a:schemeClr val="accent1">
              <a:alpha val="8000"/>
            </a:schemeClr>
          </a:solidFill>
          <a:ln>
            <a:solidFill>
              <a:schemeClr val="tx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solidFill>
                  <a:schemeClr val="tx1"/>
                </a:solidFill>
              </a:rPr>
              <a:t>LogView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7611616" y="4782828"/>
            <a:ext cx="1512168" cy="179784"/>
          </a:xfrm>
          <a:prstGeom prst="rect">
            <a:avLst/>
          </a:prstGeom>
          <a:solidFill>
            <a:schemeClr val="accent1">
              <a:alpha val="8000"/>
            </a:schemeClr>
          </a:solidFill>
          <a:ln>
            <a:solidFill>
              <a:schemeClr val="tx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solidFill>
                  <a:schemeClr val="tx1"/>
                </a:solidFill>
              </a:rPr>
              <a:t>LogLogin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7611616" y="4962016"/>
            <a:ext cx="1512168" cy="179784"/>
          </a:xfrm>
          <a:prstGeom prst="rect">
            <a:avLst/>
          </a:prstGeom>
          <a:solidFill>
            <a:schemeClr val="accent1">
              <a:alpha val="8000"/>
            </a:schemeClr>
          </a:solidFill>
          <a:ln>
            <a:solidFill>
              <a:schemeClr val="tx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solidFill>
                  <a:schemeClr val="tx1"/>
                </a:solidFill>
              </a:rPr>
              <a:t>PicturesItem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611616" y="5151104"/>
            <a:ext cx="1512168" cy="179784"/>
          </a:xfrm>
          <a:prstGeom prst="rect">
            <a:avLst/>
          </a:prstGeom>
          <a:solidFill>
            <a:schemeClr val="accent1">
              <a:alpha val="8000"/>
            </a:schemeClr>
          </a:solidFill>
          <a:ln>
            <a:solidFill>
              <a:schemeClr val="tx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Products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7611616" y="5330888"/>
            <a:ext cx="1512168" cy="179784"/>
          </a:xfrm>
          <a:prstGeom prst="rect">
            <a:avLst/>
          </a:prstGeom>
          <a:solidFill>
            <a:schemeClr val="accent1">
              <a:alpha val="8000"/>
            </a:schemeClr>
          </a:solidFill>
          <a:ln>
            <a:solidFill>
              <a:schemeClr val="tx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solidFill>
                  <a:schemeClr val="tx1"/>
                </a:solidFill>
              </a:rPr>
              <a:t>ShopingCar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7611616" y="5520520"/>
            <a:ext cx="1512168" cy="179784"/>
          </a:xfrm>
          <a:prstGeom prst="rect">
            <a:avLst/>
          </a:prstGeom>
          <a:solidFill>
            <a:schemeClr val="accent1">
              <a:alpha val="8000"/>
            </a:schemeClr>
          </a:solidFill>
          <a:ln>
            <a:solidFill>
              <a:schemeClr val="tx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User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8294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8294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45487" y="116632"/>
            <a:ext cx="8892834" cy="6583851"/>
            <a:chOff x="145487" y="116632"/>
            <a:chExt cx="8892834" cy="6583851"/>
          </a:xfrm>
        </p:grpSpPr>
        <p:sp>
          <p:nvSpPr>
            <p:cNvPr id="10" name="圆角矩形 9"/>
            <p:cNvSpPr/>
            <p:nvPr/>
          </p:nvSpPr>
          <p:spPr>
            <a:xfrm>
              <a:off x="4644008" y="116632"/>
              <a:ext cx="4394313" cy="2808312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18" name="组合 17"/>
            <p:cNvGrpSpPr/>
            <p:nvPr/>
          </p:nvGrpSpPr>
          <p:grpSpPr>
            <a:xfrm>
              <a:off x="4139952" y="3284985"/>
              <a:ext cx="4826361" cy="3415498"/>
              <a:chOff x="4497299" y="3594515"/>
              <a:chExt cx="4610337" cy="3080319"/>
            </a:xfrm>
          </p:grpSpPr>
          <p:sp>
            <p:nvSpPr>
              <p:cNvPr id="4" name="圆角矩形 3"/>
              <p:cNvSpPr/>
              <p:nvPr/>
            </p:nvSpPr>
            <p:spPr>
              <a:xfrm>
                <a:off x="4497299" y="3594515"/>
                <a:ext cx="4610337" cy="3080319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7" name="组合 16"/>
              <p:cNvGrpSpPr/>
              <p:nvPr/>
            </p:nvGrpSpPr>
            <p:grpSpPr>
              <a:xfrm>
                <a:off x="4760799" y="3737443"/>
                <a:ext cx="4069954" cy="2643885"/>
                <a:chOff x="4616783" y="3560988"/>
                <a:chExt cx="4432735" cy="2964356"/>
              </a:xfrm>
            </p:grpSpPr>
            <p:sp>
              <p:nvSpPr>
                <p:cNvPr id="13" name="圆角矩形 12"/>
                <p:cNvSpPr/>
                <p:nvPr/>
              </p:nvSpPr>
              <p:spPr>
                <a:xfrm>
                  <a:off x="4644008" y="4565747"/>
                  <a:ext cx="4394313" cy="1119808"/>
                </a:xfrm>
                <a:prstGeom prst="roundRect">
                  <a:avLst/>
                </a:prstGeom>
                <a:solidFill>
                  <a:schemeClr val="accent1">
                    <a:alpha val="0"/>
                  </a:schemeClr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" name="圆角矩形 13"/>
                <p:cNvSpPr/>
                <p:nvPr/>
              </p:nvSpPr>
              <p:spPr>
                <a:xfrm>
                  <a:off x="4616783" y="5757562"/>
                  <a:ext cx="4394313" cy="767782"/>
                </a:xfrm>
                <a:prstGeom prst="roundRect">
                  <a:avLst/>
                </a:prstGeom>
                <a:solidFill>
                  <a:schemeClr val="accent1">
                    <a:alpha val="0"/>
                  </a:schemeClr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" name="圆角矩形 14"/>
                <p:cNvSpPr/>
                <p:nvPr/>
              </p:nvSpPr>
              <p:spPr>
                <a:xfrm>
                  <a:off x="4655205" y="3560988"/>
                  <a:ext cx="4394313" cy="888402"/>
                </a:xfrm>
                <a:prstGeom prst="roundRect">
                  <a:avLst/>
                </a:prstGeom>
                <a:solidFill>
                  <a:schemeClr val="accent1">
                    <a:alpha val="0"/>
                  </a:schemeClr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" name="圆角矩形 5"/>
                <p:cNvSpPr/>
                <p:nvPr/>
              </p:nvSpPr>
              <p:spPr>
                <a:xfrm>
                  <a:off x="4717589" y="4638560"/>
                  <a:ext cx="2186241" cy="942987"/>
                </a:xfrm>
                <a:prstGeom prst="roundRect">
                  <a:avLst/>
                </a:prstGeom>
                <a:solidFill>
                  <a:schemeClr val="accent1">
                    <a:alpha val="8000"/>
                  </a:schemeClr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000" dirty="0" smtClean="0">
                      <a:solidFill>
                        <a:schemeClr val="tx1"/>
                      </a:solidFill>
                    </a:rPr>
                    <a:t>BLL</a:t>
                  </a:r>
                </a:p>
                <a:p>
                  <a:pPr algn="ctr"/>
                  <a:r>
                    <a:rPr lang="zh-CN" altLang="en-US" sz="2000" dirty="0" smtClean="0">
                      <a:solidFill>
                        <a:schemeClr val="tx1"/>
                      </a:solidFill>
                    </a:rPr>
                    <a:t>逻辑</a:t>
                  </a:r>
                  <a:r>
                    <a:rPr lang="zh-CN" altLang="en-US" sz="2000" dirty="0" smtClean="0">
                      <a:solidFill>
                        <a:schemeClr val="tx1"/>
                      </a:solidFill>
                    </a:rPr>
                    <a:t>事务处理</a:t>
                  </a:r>
                  <a:r>
                    <a:rPr lang="zh-CN" altLang="en-US" sz="2000" dirty="0" smtClean="0">
                      <a:solidFill>
                        <a:schemeClr val="tx1"/>
                      </a:solidFill>
                    </a:rPr>
                    <a:t>层</a:t>
                  </a:r>
                  <a:endParaRPr lang="zh-CN" alt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" name="圆角矩形 6"/>
                <p:cNvSpPr/>
                <p:nvPr/>
              </p:nvSpPr>
              <p:spPr>
                <a:xfrm>
                  <a:off x="7107247" y="4629956"/>
                  <a:ext cx="1832076" cy="946572"/>
                </a:xfrm>
                <a:prstGeom prst="roundRect">
                  <a:avLst/>
                </a:prstGeom>
                <a:solidFill>
                  <a:schemeClr val="accent1">
                    <a:alpha val="8000"/>
                  </a:schemeClr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000" dirty="0" smtClean="0">
                      <a:solidFill>
                        <a:schemeClr val="tx1"/>
                      </a:solidFill>
                    </a:rPr>
                    <a:t>Entity</a:t>
                  </a:r>
                </a:p>
                <a:p>
                  <a:pPr algn="ctr"/>
                  <a:r>
                    <a:rPr lang="zh-CN" altLang="en-US" sz="2000" dirty="0" smtClean="0">
                      <a:solidFill>
                        <a:schemeClr val="tx1"/>
                      </a:solidFill>
                    </a:rPr>
                    <a:t>实体层</a:t>
                  </a:r>
                  <a:endParaRPr lang="zh-CN" alt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" name="圆角矩形 7"/>
                <p:cNvSpPr/>
                <p:nvPr/>
              </p:nvSpPr>
              <p:spPr>
                <a:xfrm>
                  <a:off x="4854210" y="5843364"/>
                  <a:ext cx="4099241" cy="600370"/>
                </a:xfrm>
                <a:prstGeom prst="roundRect">
                  <a:avLst/>
                </a:prstGeom>
                <a:solidFill>
                  <a:schemeClr val="accent1">
                    <a:alpha val="8000"/>
                  </a:schemeClr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000" dirty="0" smtClean="0">
                      <a:solidFill>
                        <a:schemeClr val="tx1"/>
                      </a:solidFill>
                    </a:rPr>
                    <a:t>DAL(</a:t>
                  </a:r>
                  <a:r>
                    <a:rPr lang="zh-CN" altLang="en-US" sz="2000" dirty="0" smtClean="0">
                      <a:solidFill>
                        <a:schemeClr val="tx1"/>
                      </a:solidFill>
                    </a:rPr>
                    <a:t>数据访问层</a:t>
                  </a:r>
                  <a:r>
                    <a:rPr lang="en-US" altLang="zh-CN" sz="2000" dirty="0" smtClean="0">
                      <a:solidFill>
                        <a:schemeClr val="tx1"/>
                      </a:solidFill>
                    </a:rPr>
                    <a:t>)</a:t>
                  </a:r>
                  <a:endParaRPr lang="zh-CN" alt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" name="圆角矩形 10"/>
                <p:cNvSpPr/>
                <p:nvPr/>
              </p:nvSpPr>
              <p:spPr>
                <a:xfrm>
                  <a:off x="6986568" y="3705003"/>
                  <a:ext cx="1839797" cy="600370"/>
                </a:xfrm>
                <a:prstGeom prst="roundRect">
                  <a:avLst/>
                </a:prstGeom>
                <a:solidFill>
                  <a:schemeClr val="accent1">
                    <a:alpha val="8000"/>
                  </a:schemeClr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000" dirty="0" smtClean="0">
                      <a:solidFill>
                        <a:schemeClr val="tx1"/>
                      </a:solidFill>
                    </a:rPr>
                    <a:t>Web(</a:t>
                  </a:r>
                  <a:r>
                    <a:rPr lang="zh-CN" altLang="en-US" sz="2000" dirty="0" smtClean="0">
                      <a:solidFill>
                        <a:schemeClr val="tx1"/>
                      </a:solidFill>
                    </a:rPr>
                    <a:t>显示层</a:t>
                  </a:r>
                  <a:r>
                    <a:rPr lang="en-US" altLang="zh-CN" sz="2000" dirty="0" smtClean="0">
                      <a:solidFill>
                        <a:schemeClr val="tx1"/>
                      </a:solidFill>
                    </a:rPr>
                    <a:t>)</a:t>
                  </a:r>
                  <a:endParaRPr lang="zh-CN" alt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" name="圆角矩形 11"/>
                <p:cNvSpPr/>
                <p:nvPr/>
              </p:nvSpPr>
              <p:spPr>
                <a:xfrm>
                  <a:off x="4854209" y="3705128"/>
                  <a:ext cx="1986229" cy="600370"/>
                </a:xfrm>
                <a:prstGeom prst="roundRect">
                  <a:avLst/>
                </a:prstGeom>
                <a:solidFill>
                  <a:schemeClr val="accent1">
                    <a:alpha val="8000"/>
                  </a:schemeClr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000" dirty="0" smtClean="0">
                      <a:solidFill>
                        <a:schemeClr val="tx1"/>
                      </a:solidFill>
                    </a:rPr>
                    <a:t>Service(</a:t>
                  </a:r>
                  <a:r>
                    <a:rPr lang="zh-CN" altLang="en-US" sz="2000" dirty="0" smtClean="0">
                      <a:solidFill>
                        <a:schemeClr val="tx1"/>
                      </a:solidFill>
                    </a:rPr>
                    <a:t>服务</a:t>
                  </a:r>
                  <a:r>
                    <a:rPr lang="en-US" altLang="zh-CN" sz="2000" dirty="0" smtClean="0">
                      <a:solidFill>
                        <a:schemeClr val="tx1"/>
                      </a:solidFill>
                    </a:rPr>
                    <a:t>)</a:t>
                  </a:r>
                  <a:endParaRPr lang="zh-CN" alt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5" name="圆柱形 4"/>
            <p:cNvSpPr/>
            <p:nvPr/>
          </p:nvSpPr>
          <p:spPr>
            <a:xfrm>
              <a:off x="827585" y="4865616"/>
              <a:ext cx="1872208" cy="1296144"/>
            </a:xfrm>
            <a:prstGeom prst="can">
              <a:avLst/>
            </a:prstGeom>
            <a:solidFill>
              <a:schemeClr val="accent1">
                <a:alpha val="11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DB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145487" y="117840"/>
              <a:ext cx="4139952" cy="2857904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cxnSp>
          <p:nvCxnSpPr>
            <p:cNvPr id="22" name="肘形连接符 21"/>
            <p:cNvCxnSpPr>
              <a:stCxn id="9" idx="2"/>
              <a:endCxn id="5" idx="1"/>
            </p:cNvCxnSpPr>
            <p:nvPr/>
          </p:nvCxnSpPr>
          <p:spPr>
            <a:xfrm rot="5400000">
              <a:off x="1044640" y="3694793"/>
              <a:ext cx="1889872" cy="451774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肘形连接符 25"/>
            <p:cNvCxnSpPr>
              <a:stCxn id="5" idx="4"/>
              <a:endCxn id="14" idx="1"/>
            </p:cNvCxnSpPr>
            <p:nvPr/>
          </p:nvCxnSpPr>
          <p:spPr>
            <a:xfrm>
              <a:off x="2699793" y="5513688"/>
              <a:ext cx="1716006" cy="481706"/>
            </a:xfrm>
            <a:prstGeom prst="bentConnector3">
              <a:avLst/>
            </a:prstGeom>
            <a:ln w="127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圆角矩形 32"/>
            <p:cNvSpPr/>
            <p:nvPr/>
          </p:nvSpPr>
          <p:spPr>
            <a:xfrm>
              <a:off x="6986982" y="1099705"/>
              <a:ext cx="1607795" cy="535465"/>
            </a:xfrm>
            <a:prstGeom prst="roundRect">
              <a:avLst/>
            </a:prstGeom>
            <a:solidFill>
              <a:schemeClr val="accent1">
                <a:alpha val="8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View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34" name="圆角矩形 33"/>
            <p:cNvSpPr/>
            <p:nvPr/>
          </p:nvSpPr>
          <p:spPr>
            <a:xfrm>
              <a:off x="5035050" y="497274"/>
              <a:ext cx="3549070" cy="535465"/>
            </a:xfrm>
            <a:prstGeom prst="roundRect">
              <a:avLst/>
            </a:prstGeom>
            <a:solidFill>
              <a:schemeClr val="accent1">
                <a:alpha val="8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Activity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35" name="圆角矩形 34"/>
            <p:cNvSpPr/>
            <p:nvPr/>
          </p:nvSpPr>
          <p:spPr>
            <a:xfrm>
              <a:off x="5035049" y="1792225"/>
              <a:ext cx="3549071" cy="916694"/>
            </a:xfrm>
            <a:prstGeom prst="roundRect">
              <a:avLst/>
            </a:prstGeom>
            <a:solidFill>
              <a:schemeClr val="accent1">
                <a:alpha val="8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Operation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37" name="圆角矩形 36"/>
            <p:cNvSpPr/>
            <p:nvPr/>
          </p:nvSpPr>
          <p:spPr>
            <a:xfrm>
              <a:off x="5047708" y="1099705"/>
              <a:ext cx="1607795" cy="535465"/>
            </a:xfrm>
            <a:prstGeom prst="roundRect">
              <a:avLst/>
            </a:prstGeom>
            <a:solidFill>
              <a:schemeClr val="accent1">
                <a:alpha val="8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Maps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32" name="圆角矩形 31"/>
            <p:cNvSpPr/>
            <p:nvPr/>
          </p:nvSpPr>
          <p:spPr>
            <a:xfrm>
              <a:off x="7426920" y="1844824"/>
              <a:ext cx="1106775" cy="458347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Model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31" name="圆角矩形 30"/>
            <p:cNvSpPr/>
            <p:nvPr/>
          </p:nvSpPr>
          <p:spPr>
            <a:xfrm>
              <a:off x="5073149" y="2056150"/>
              <a:ext cx="1049119" cy="614670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Entity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2" name="圆角矩形 41"/>
            <p:cNvSpPr/>
            <p:nvPr/>
          </p:nvSpPr>
          <p:spPr>
            <a:xfrm>
              <a:off x="443382" y="431197"/>
              <a:ext cx="3552554" cy="668508"/>
            </a:xfrm>
            <a:prstGeom prst="roundRect">
              <a:avLst/>
            </a:prstGeom>
            <a:solidFill>
              <a:schemeClr val="accent1">
                <a:alpha val="8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Spider/Crawler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50" name="肘形连接符 49"/>
            <p:cNvCxnSpPr>
              <a:stCxn id="35" idx="2"/>
              <a:endCxn id="12" idx="0"/>
            </p:cNvCxnSpPr>
            <p:nvPr/>
          </p:nvCxnSpPr>
          <p:spPr>
            <a:xfrm rot="5400000">
              <a:off x="5765532" y="2541958"/>
              <a:ext cx="877092" cy="121101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圆角矩形 28"/>
            <p:cNvSpPr/>
            <p:nvPr/>
          </p:nvSpPr>
          <p:spPr>
            <a:xfrm>
              <a:off x="438446" y="1231026"/>
              <a:ext cx="3552554" cy="668508"/>
            </a:xfrm>
            <a:prstGeom prst="roundRect">
              <a:avLst/>
            </a:prstGeom>
            <a:solidFill>
              <a:schemeClr val="accent1">
                <a:alpha val="8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BIZ(</a:t>
              </a:r>
              <a:r>
                <a:rPr lang="zh-CN" altLang="en-US" sz="2400" dirty="0" smtClean="0">
                  <a:solidFill>
                    <a:schemeClr val="tx1"/>
                  </a:solidFill>
                </a:rPr>
                <a:t>业务逻辑</a:t>
              </a:r>
              <a:r>
                <a:rPr lang="en-US" altLang="zh-CN" sz="2400" dirty="0" smtClean="0">
                  <a:solidFill>
                    <a:schemeClr val="tx1"/>
                  </a:solidFill>
                </a:rPr>
                <a:t>)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30" name="圆角矩形 29"/>
            <p:cNvSpPr/>
            <p:nvPr/>
          </p:nvSpPr>
          <p:spPr>
            <a:xfrm>
              <a:off x="438446" y="2094250"/>
              <a:ext cx="3552554" cy="668508"/>
            </a:xfrm>
            <a:prstGeom prst="roundRect">
              <a:avLst/>
            </a:prstGeom>
            <a:solidFill>
              <a:schemeClr val="accent1">
                <a:alpha val="8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DAO(</a:t>
              </a:r>
              <a:r>
                <a:rPr lang="zh-CN" altLang="en-US" sz="2400" dirty="0" smtClean="0">
                  <a:solidFill>
                    <a:schemeClr val="tx1"/>
                  </a:solidFill>
                </a:rPr>
                <a:t>数据访问</a:t>
              </a:r>
              <a:r>
                <a:rPr lang="en-US" altLang="zh-CN" sz="2400" dirty="0" smtClean="0">
                  <a:solidFill>
                    <a:schemeClr val="tx1"/>
                  </a:solidFill>
                </a:rPr>
                <a:t>)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34634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圆角矩形 12"/>
          <p:cNvSpPr/>
          <p:nvPr/>
        </p:nvSpPr>
        <p:spPr>
          <a:xfrm>
            <a:off x="953775" y="896650"/>
            <a:ext cx="6930594" cy="5124638"/>
          </a:xfrm>
          <a:prstGeom prst="roundRect">
            <a:avLst/>
          </a:prstGeom>
          <a:solidFill>
            <a:schemeClr val="accent1">
              <a:alpha val="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1308791" y="2741285"/>
            <a:ext cx="6168146" cy="1661587"/>
          </a:xfrm>
          <a:prstGeom prst="roundRect">
            <a:avLst/>
          </a:prstGeom>
          <a:solidFill>
            <a:schemeClr val="accent1">
              <a:alpha val="6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1308926" y="4600940"/>
            <a:ext cx="6168146" cy="1139246"/>
          </a:xfrm>
          <a:prstGeom prst="roundRect">
            <a:avLst/>
          </a:prstGeom>
          <a:solidFill>
            <a:schemeClr val="accent1">
              <a:alpha val="6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1307100" y="1197676"/>
            <a:ext cx="6168146" cy="1318223"/>
          </a:xfrm>
          <a:prstGeom prst="roundRect">
            <a:avLst/>
          </a:prstGeom>
          <a:solidFill>
            <a:schemeClr val="accent1">
              <a:alpha val="6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1390948" y="3420492"/>
            <a:ext cx="1768063" cy="911538"/>
          </a:xfrm>
          <a:prstGeom prst="roundRect">
            <a:avLst/>
          </a:prstGeom>
          <a:solidFill>
            <a:schemeClr val="accent1">
              <a:alpha val="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BLL(</a:t>
            </a:r>
            <a:r>
              <a:rPr lang="zh-CN" altLang="en-US" sz="2000" dirty="0" smtClean="0">
                <a:solidFill>
                  <a:schemeClr val="tx1"/>
                </a:solidFill>
              </a:rPr>
              <a:t>逻辑事务处理层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4967436" y="2831729"/>
            <a:ext cx="2435572" cy="995412"/>
          </a:xfrm>
          <a:prstGeom prst="roundRect">
            <a:avLst/>
          </a:prstGeom>
          <a:solidFill>
            <a:schemeClr val="accent1">
              <a:alpha val="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Entity(</a:t>
            </a:r>
            <a:r>
              <a:rPr lang="zh-CN" altLang="en-US" sz="2000" dirty="0" smtClean="0">
                <a:solidFill>
                  <a:schemeClr val="tx1"/>
                </a:solidFill>
              </a:rPr>
              <a:t>实体层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1475657" y="4732018"/>
            <a:ext cx="5832648" cy="890838"/>
          </a:xfrm>
          <a:prstGeom prst="roundRect">
            <a:avLst/>
          </a:prstGeom>
          <a:solidFill>
            <a:schemeClr val="accent1">
              <a:alpha val="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DAL(</a:t>
            </a:r>
            <a:r>
              <a:rPr lang="zh-CN" altLang="en-US" sz="2000" dirty="0" smtClean="0">
                <a:solidFill>
                  <a:schemeClr val="tx1"/>
                </a:solidFill>
              </a:rPr>
              <a:t>数据访问层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4840268" y="1264444"/>
            <a:ext cx="2582460" cy="890838"/>
          </a:xfrm>
          <a:prstGeom prst="roundRect">
            <a:avLst/>
          </a:prstGeom>
          <a:solidFill>
            <a:schemeClr val="accent1">
              <a:alpha val="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Web(</a:t>
            </a:r>
            <a:r>
              <a:rPr lang="zh-CN" altLang="en-US" sz="2000" dirty="0" smtClean="0">
                <a:solidFill>
                  <a:schemeClr val="tx1"/>
                </a:solidFill>
              </a:rPr>
              <a:t>显示层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1366763" y="1564953"/>
            <a:ext cx="2788001" cy="890838"/>
          </a:xfrm>
          <a:prstGeom prst="roundRect">
            <a:avLst/>
          </a:prstGeom>
          <a:solidFill>
            <a:schemeClr val="accent1">
              <a:alpha val="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Service(</a:t>
            </a:r>
            <a:r>
              <a:rPr lang="zh-CN" altLang="en-US" sz="2000" dirty="0" smtClean="0">
                <a:solidFill>
                  <a:schemeClr val="tx1"/>
                </a:solidFill>
              </a:rPr>
              <a:t>服务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5348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165295" y="1124744"/>
            <a:ext cx="6647065" cy="4536503"/>
          </a:xfrm>
          <a:prstGeom prst="roundRect">
            <a:avLst/>
          </a:prstGeom>
          <a:solidFill>
            <a:schemeClr val="accent1">
              <a:alpha val="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4708773" y="2747036"/>
            <a:ext cx="2432034" cy="850228"/>
          </a:xfrm>
          <a:prstGeom prst="roundRect">
            <a:avLst/>
          </a:prstGeom>
          <a:solidFill>
            <a:schemeClr val="accent1">
              <a:alpha val="7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View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820912" y="1778088"/>
            <a:ext cx="5319895" cy="850228"/>
          </a:xfrm>
          <a:prstGeom prst="roundRect">
            <a:avLst/>
          </a:prstGeom>
          <a:solidFill>
            <a:schemeClr val="accent1">
              <a:alpha val="7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Activity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1804573" y="3717032"/>
            <a:ext cx="5368508" cy="1455555"/>
          </a:xfrm>
          <a:prstGeom prst="roundRect">
            <a:avLst/>
          </a:prstGeom>
          <a:solidFill>
            <a:schemeClr val="accent1">
              <a:alpha val="7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Operation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1781179" y="2768965"/>
            <a:ext cx="2432034" cy="850228"/>
          </a:xfrm>
          <a:prstGeom prst="roundRect">
            <a:avLst/>
          </a:prstGeom>
          <a:solidFill>
            <a:schemeClr val="accent1">
              <a:alpha val="7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Maps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1848396" y="4149080"/>
            <a:ext cx="1586952" cy="975992"/>
          </a:xfrm>
          <a:prstGeom prst="roundRect">
            <a:avLst/>
          </a:prstGeom>
          <a:solidFill>
            <a:schemeClr val="accent1">
              <a:alpha val="7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Entity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5541155" y="3767832"/>
            <a:ext cx="1586952" cy="975992"/>
          </a:xfrm>
          <a:prstGeom prst="roundRect">
            <a:avLst/>
          </a:prstGeom>
          <a:solidFill>
            <a:schemeClr val="accent1">
              <a:alpha val="7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Model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7170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1153599" y="1340768"/>
            <a:ext cx="6802777" cy="4586096"/>
          </a:xfrm>
          <a:prstGeom prst="roundRect">
            <a:avLst/>
          </a:prstGeom>
          <a:solidFill>
            <a:schemeClr val="accent1">
              <a:alpha val="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1636203" y="1704925"/>
            <a:ext cx="5837563" cy="1023148"/>
          </a:xfrm>
          <a:prstGeom prst="roundRect">
            <a:avLst/>
          </a:prstGeom>
          <a:solidFill>
            <a:schemeClr val="accent1">
              <a:alpha val="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Spider/Crawler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1636204" y="3016328"/>
            <a:ext cx="5837563" cy="1023148"/>
          </a:xfrm>
          <a:prstGeom prst="roundRect">
            <a:avLst/>
          </a:prstGeom>
          <a:solidFill>
            <a:schemeClr val="accent1">
              <a:alpha val="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BIZ(</a:t>
            </a:r>
            <a:r>
              <a:rPr lang="zh-CN" altLang="en-US" sz="2400" dirty="0" smtClean="0">
                <a:solidFill>
                  <a:schemeClr val="tx1"/>
                </a:solidFill>
              </a:rPr>
              <a:t>业务逻辑</a:t>
            </a:r>
            <a:r>
              <a:rPr lang="en-US" altLang="zh-CN" sz="2400" dirty="0" smtClean="0">
                <a:solidFill>
                  <a:schemeClr val="tx1"/>
                </a:solidFill>
              </a:rPr>
              <a:t>)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1636205" y="4391126"/>
            <a:ext cx="5837563" cy="1023148"/>
          </a:xfrm>
          <a:prstGeom prst="roundRect">
            <a:avLst/>
          </a:prstGeom>
          <a:solidFill>
            <a:schemeClr val="accent1">
              <a:alpha val="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DAO(</a:t>
            </a:r>
            <a:r>
              <a:rPr lang="zh-CN" altLang="en-US" sz="2400" dirty="0" smtClean="0">
                <a:solidFill>
                  <a:schemeClr val="tx1"/>
                </a:solidFill>
              </a:rPr>
              <a:t>数据访问</a:t>
            </a:r>
            <a:r>
              <a:rPr lang="en-US" altLang="zh-CN" sz="2400" dirty="0" smtClean="0">
                <a:solidFill>
                  <a:schemeClr val="tx1"/>
                </a:solidFill>
              </a:rPr>
              <a:t>)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1023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数据流图</a:t>
            </a:r>
            <a:r>
              <a:rPr lang="en-US" altLang="zh-CN" dirty="0" smtClean="0"/>
              <a:t>-0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39552" y="1556792"/>
            <a:ext cx="1368152" cy="504056"/>
          </a:xfrm>
          <a:prstGeom prst="rect">
            <a:avLst/>
          </a:prstGeom>
          <a:solidFill>
            <a:schemeClr val="accent1">
              <a:alpha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管理员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39552" y="2708920"/>
            <a:ext cx="1368152" cy="504056"/>
          </a:xfrm>
          <a:prstGeom prst="rect">
            <a:avLst/>
          </a:prstGeom>
          <a:solidFill>
            <a:schemeClr val="accent1">
              <a:alpha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会员</a:t>
            </a:r>
          </a:p>
        </p:txBody>
      </p:sp>
      <p:sp>
        <p:nvSpPr>
          <p:cNvPr id="6" name="椭圆 5"/>
          <p:cNvSpPr/>
          <p:nvPr/>
        </p:nvSpPr>
        <p:spPr>
          <a:xfrm>
            <a:off x="3753703" y="1484784"/>
            <a:ext cx="1533847" cy="1585649"/>
          </a:xfrm>
          <a:prstGeom prst="ellipse">
            <a:avLst/>
          </a:prstGeom>
          <a:solidFill>
            <a:schemeClr val="accent1">
              <a:alpha val="27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Web</a:t>
            </a:r>
            <a:r>
              <a:rPr lang="zh-CN" altLang="zh-CN" dirty="0">
                <a:solidFill>
                  <a:schemeClr val="tx1"/>
                </a:solidFill>
              </a:rPr>
              <a:t>端子系统</a:t>
            </a:r>
          </a:p>
          <a:p>
            <a:pPr algn="ctr"/>
            <a:endParaRPr lang="zh-CN" altLang="en-US" dirty="0"/>
          </a:p>
        </p:txBody>
      </p:sp>
      <p:cxnSp>
        <p:nvCxnSpPr>
          <p:cNvPr id="8" name="直接箭头连接符 7"/>
          <p:cNvCxnSpPr>
            <a:stCxn id="5" idx="3"/>
            <a:endCxn id="6" idx="2"/>
          </p:cNvCxnSpPr>
          <p:nvPr/>
        </p:nvCxnSpPr>
        <p:spPr>
          <a:xfrm flipV="1">
            <a:off x="1907704" y="2277609"/>
            <a:ext cx="1845999" cy="6833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4" idx="3"/>
            <a:endCxn id="6" idx="2"/>
          </p:cNvCxnSpPr>
          <p:nvPr/>
        </p:nvCxnSpPr>
        <p:spPr>
          <a:xfrm>
            <a:off x="1907704" y="1808820"/>
            <a:ext cx="1845999" cy="4687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6" idx="6"/>
            <a:endCxn id="15" idx="1"/>
          </p:cNvCxnSpPr>
          <p:nvPr/>
        </p:nvCxnSpPr>
        <p:spPr>
          <a:xfrm>
            <a:off x="5287550" y="2277609"/>
            <a:ext cx="2020754" cy="7676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6" idx="6"/>
            <a:endCxn id="14" idx="1"/>
          </p:cNvCxnSpPr>
          <p:nvPr/>
        </p:nvCxnSpPr>
        <p:spPr>
          <a:xfrm flipV="1">
            <a:off x="5287550" y="1776230"/>
            <a:ext cx="2020754" cy="5013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 rot="700341">
            <a:off x="2031483" y="1599807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网站</a:t>
            </a:r>
            <a:r>
              <a:rPr lang="zh-CN" altLang="zh-CN" dirty="0" smtClean="0"/>
              <a:t>信息管理</a:t>
            </a:r>
            <a:endParaRPr lang="zh-CN" altLang="zh-CN" dirty="0"/>
          </a:p>
        </p:txBody>
      </p:sp>
      <p:sp>
        <p:nvSpPr>
          <p:cNvPr id="14" name="矩形 13"/>
          <p:cNvSpPr/>
          <p:nvPr/>
        </p:nvSpPr>
        <p:spPr>
          <a:xfrm>
            <a:off x="7308304" y="1524202"/>
            <a:ext cx="1368152" cy="504056"/>
          </a:xfrm>
          <a:prstGeom prst="rect">
            <a:avLst/>
          </a:prstGeom>
          <a:solidFill>
            <a:schemeClr val="accent1">
              <a:alpha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管理员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308304" y="2793269"/>
            <a:ext cx="1368152" cy="504056"/>
          </a:xfrm>
          <a:prstGeom prst="rect">
            <a:avLst/>
          </a:prstGeom>
          <a:solidFill>
            <a:schemeClr val="accent1">
              <a:alpha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会员</a:t>
            </a:r>
          </a:p>
        </p:txBody>
      </p:sp>
      <p:sp>
        <p:nvSpPr>
          <p:cNvPr id="22" name="TextBox 21"/>
          <p:cNvSpPr txBox="1"/>
          <p:nvPr/>
        </p:nvSpPr>
        <p:spPr>
          <a:xfrm rot="20132701">
            <a:off x="2034915" y="2593069"/>
            <a:ext cx="17518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购物以及个人</a:t>
            </a:r>
            <a:r>
              <a:rPr lang="zh-CN" altLang="zh-CN" dirty="0" smtClean="0"/>
              <a:t>信息管理</a:t>
            </a:r>
            <a:endParaRPr lang="zh-CN" altLang="zh-CN" dirty="0"/>
          </a:p>
        </p:txBody>
      </p:sp>
      <p:sp>
        <p:nvSpPr>
          <p:cNvPr id="23" name="TextBox 22"/>
          <p:cNvSpPr txBox="1"/>
          <p:nvPr/>
        </p:nvSpPr>
        <p:spPr>
          <a:xfrm rot="1398537">
            <a:off x="5207239" y="2561492"/>
            <a:ext cx="1571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查询结果及相关操作信息</a:t>
            </a:r>
          </a:p>
        </p:txBody>
      </p:sp>
      <p:sp>
        <p:nvSpPr>
          <p:cNvPr id="26" name="TextBox 25"/>
          <p:cNvSpPr txBox="1"/>
          <p:nvPr/>
        </p:nvSpPr>
        <p:spPr>
          <a:xfrm rot="20924252">
            <a:off x="5393117" y="1541571"/>
            <a:ext cx="1571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相关操作信息</a:t>
            </a:r>
          </a:p>
        </p:txBody>
      </p:sp>
    </p:spTree>
    <p:extLst>
      <p:ext uri="{BB962C8B-B14F-4D97-AF65-F5344CB8AC3E}">
        <p14:creationId xmlns:p14="http://schemas.microsoft.com/office/powerpoint/2010/main" val="344664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数据流图</a:t>
            </a:r>
            <a:r>
              <a:rPr lang="en-US" altLang="zh-CN" smtClean="0"/>
              <a:t>-1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23528" y="2708920"/>
            <a:ext cx="1368152" cy="504056"/>
          </a:xfrm>
          <a:prstGeom prst="rect">
            <a:avLst/>
          </a:prstGeom>
          <a:solidFill>
            <a:schemeClr val="accent1">
              <a:alpha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管理员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3721294" y="1484785"/>
            <a:ext cx="1323455" cy="1368152"/>
          </a:xfrm>
          <a:prstGeom prst="ellipse">
            <a:avLst/>
          </a:prstGeom>
          <a:solidFill>
            <a:schemeClr val="accent1">
              <a:alpha val="27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1.1</a:t>
            </a:r>
          </a:p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文章管理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cxnSp>
        <p:nvCxnSpPr>
          <p:cNvPr id="5" name="直接箭头连接符 4"/>
          <p:cNvCxnSpPr>
            <a:stCxn id="3" idx="3"/>
            <a:endCxn id="4" idx="2"/>
          </p:cNvCxnSpPr>
          <p:nvPr/>
        </p:nvCxnSpPr>
        <p:spPr>
          <a:xfrm flipV="1">
            <a:off x="1691680" y="2168861"/>
            <a:ext cx="2029614" cy="7920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3721293" y="3101533"/>
            <a:ext cx="1323455" cy="1368152"/>
          </a:xfrm>
          <a:prstGeom prst="ellipse">
            <a:avLst/>
          </a:prstGeom>
          <a:solidFill>
            <a:schemeClr val="accent1">
              <a:alpha val="27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1.2</a:t>
            </a:r>
          </a:p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商品管理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3721292" y="4725144"/>
            <a:ext cx="1323455" cy="1368152"/>
          </a:xfrm>
          <a:prstGeom prst="ellipse">
            <a:avLst/>
          </a:prstGeom>
          <a:solidFill>
            <a:schemeClr val="accent1">
              <a:alpha val="27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1.3</a:t>
            </a: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搜索</a:t>
            </a:r>
            <a:r>
              <a:rPr lang="zh-CN" altLang="en-US" dirty="0" smtClean="0">
                <a:solidFill>
                  <a:schemeClr val="tx1"/>
                </a:solidFill>
              </a:rPr>
              <a:t>管理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cxnSp>
        <p:nvCxnSpPr>
          <p:cNvPr id="14" name="直接箭头连接符 13"/>
          <p:cNvCxnSpPr>
            <a:stCxn id="3" idx="3"/>
            <a:endCxn id="11" idx="2"/>
          </p:cNvCxnSpPr>
          <p:nvPr/>
        </p:nvCxnSpPr>
        <p:spPr>
          <a:xfrm>
            <a:off x="1691680" y="2960948"/>
            <a:ext cx="2029613" cy="8246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4" idx="6"/>
            <a:endCxn id="20" idx="1"/>
          </p:cNvCxnSpPr>
          <p:nvPr/>
        </p:nvCxnSpPr>
        <p:spPr>
          <a:xfrm>
            <a:off x="5044749" y="2168861"/>
            <a:ext cx="2263555" cy="7920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7308304" y="2708920"/>
            <a:ext cx="1368152" cy="504056"/>
          </a:xfrm>
          <a:prstGeom prst="rect">
            <a:avLst/>
          </a:prstGeom>
          <a:solidFill>
            <a:schemeClr val="accent1">
              <a:alpha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管理员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 rot="1168672">
            <a:off x="5406935" y="2179314"/>
            <a:ext cx="1571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相关操作信息</a:t>
            </a:r>
          </a:p>
        </p:txBody>
      </p:sp>
      <p:cxnSp>
        <p:nvCxnSpPr>
          <p:cNvPr id="24" name="直接箭头连接符 23"/>
          <p:cNvCxnSpPr>
            <a:stCxn id="11" idx="6"/>
            <a:endCxn id="20" idx="1"/>
          </p:cNvCxnSpPr>
          <p:nvPr/>
        </p:nvCxnSpPr>
        <p:spPr>
          <a:xfrm flipV="1">
            <a:off x="5044748" y="2960948"/>
            <a:ext cx="2263556" cy="8246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 rot="20358986">
            <a:off x="1882690" y="2278180"/>
            <a:ext cx="1815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文章编号</a:t>
            </a:r>
            <a:endParaRPr lang="zh-CN" altLang="zh-CN" dirty="0"/>
          </a:p>
        </p:txBody>
      </p:sp>
      <p:sp>
        <p:nvSpPr>
          <p:cNvPr id="15" name="TextBox 14"/>
          <p:cNvSpPr txBox="1"/>
          <p:nvPr/>
        </p:nvSpPr>
        <p:spPr>
          <a:xfrm rot="786460">
            <a:off x="2072713" y="3336535"/>
            <a:ext cx="1267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商品编号</a:t>
            </a:r>
            <a:endParaRPr lang="zh-CN" altLang="zh-CN" dirty="0"/>
          </a:p>
        </p:txBody>
      </p:sp>
      <p:sp>
        <p:nvSpPr>
          <p:cNvPr id="16" name="TextBox 15"/>
          <p:cNvSpPr txBox="1"/>
          <p:nvPr/>
        </p:nvSpPr>
        <p:spPr>
          <a:xfrm rot="20286531">
            <a:off x="5393303" y="3463025"/>
            <a:ext cx="1571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相关操作信息</a:t>
            </a:r>
          </a:p>
        </p:txBody>
      </p:sp>
      <p:cxnSp>
        <p:nvCxnSpPr>
          <p:cNvPr id="17" name="直接箭头连接符 16"/>
          <p:cNvCxnSpPr>
            <a:stCxn id="3" idx="3"/>
            <a:endCxn id="12" idx="2"/>
          </p:cNvCxnSpPr>
          <p:nvPr/>
        </p:nvCxnSpPr>
        <p:spPr>
          <a:xfrm>
            <a:off x="1691680" y="2960948"/>
            <a:ext cx="2029612" cy="24482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rot="3084004">
            <a:off x="1798864" y="4277652"/>
            <a:ext cx="1815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商品信息</a:t>
            </a:r>
            <a:endParaRPr lang="zh-CN" altLang="zh-CN" dirty="0"/>
          </a:p>
        </p:txBody>
      </p:sp>
      <p:cxnSp>
        <p:nvCxnSpPr>
          <p:cNvPr id="25" name="直接箭头连接符 24"/>
          <p:cNvCxnSpPr>
            <a:endCxn id="20" idx="1"/>
          </p:cNvCxnSpPr>
          <p:nvPr/>
        </p:nvCxnSpPr>
        <p:spPr>
          <a:xfrm flipV="1">
            <a:off x="4932040" y="2960948"/>
            <a:ext cx="2376264" cy="24482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 rot="18944322">
            <a:off x="5483792" y="4240925"/>
            <a:ext cx="1571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相关操作信息</a:t>
            </a:r>
          </a:p>
        </p:txBody>
      </p:sp>
    </p:spTree>
    <p:extLst>
      <p:ext uri="{BB962C8B-B14F-4D97-AF65-F5344CB8AC3E}">
        <p14:creationId xmlns:p14="http://schemas.microsoft.com/office/powerpoint/2010/main" val="3765806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39552" y="2727062"/>
            <a:ext cx="1368152" cy="504056"/>
          </a:xfrm>
          <a:prstGeom prst="rect">
            <a:avLst/>
          </a:prstGeom>
          <a:solidFill>
            <a:schemeClr val="accent1">
              <a:alpha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会员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027797" y="2727062"/>
            <a:ext cx="1368152" cy="504056"/>
          </a:xfrm>
          <a:prstGeom prst="rect">
            <a:avLst/>
          </a:prstGeom>
          <a:solidFill>
            <a:schemeClr val="accent1">
              <a:alpha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会员</a:t>
            </a:r>
          </a:p>
        </p:txBody>
      </p:sp>
      <p:cxnSp>
        <p:nvCxnSpPr>
          <p:cNvPr id="12" name="直接箭头连接符 11"/>
          <p:cNvCxnSpPr>
            <a:stCxn id="14" idx="6"/>
            <a:endCxn id="10" idx="1"/>
          </p:cNvCxnSpPr>
          <p:nvPr/>
        </p:nvCxnSpPr>
        <p:spPr>
          <a:xfrm>
            <a:off x="5175375" y="2979090"/>
            <a:ext cx="185242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364088" y="2627620"/>
            <a:ext cx="1571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用户</a:t>
            </a:r>
            <a:r>
              <a:rPr lang="zh-CN" altLang="zh-CN" dirty="0" smtClean="0"/>
              <a:t>信息</a:t>
            </a:r>
            <a:endParaRPr lang="zh-CN" altLang="zh-CN" dirty="0"/>
          </a:p>
        </p:txBody>
      </p:sp>
      <p:sp>
        <p:nvSpPr>
          <p:cNvPr id="14" name="椭圆 13"/>
          <p:cNvSpPr/>
          <p:nvPr/>
        </p:nvSpPr>
        <p:spPr>
          <a:xfrm>
            <a:off x="3851920" y="2295014"/>
            <a:ext cx="1323455" cy="1368152"/>
          </a:xfrm>
          <a:prstGeom prst="ellipse">
            <a:avLst/>
          </a:prstGeom>
          <a:solidFill>
            <a:schemeClr val="accent1">
              <a:alpha val="27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客户端子系统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cxnSp>
        <p:nvCxnSpPr>
          <p:cNvPr id="17" name="直接箭头连接符 16"/>
          <p:cNvCxnSpPr>
            <a:stCxn id="9" idx="3"/>
            <a:endCxn id="14" idx="2"/>
          </p:cNvCxnSpPr>
          <p:nvPr/>
        </p:nvCxnSpPr>
        <p:spPr>
          <a:xfrm>
            <a:off x="1907704" y="2979090"/>
            <a:ext cx="194421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207996" y="2609758"/>
            <a:ext cx="1571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操作</a:t>
            </a:r>
            <a:r>
              <a:rPr lang="zh-CN" altLang="zh-CN" dirty="0" smtClean="0"/>
              <a:t>信息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399529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7173416"/>
            <a:ext cx="5210175" cy="185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323528" y="2708920"/>
            <a:ext cx="1368152" cy="504056"/>
          </a:xfrm>
          <a:prstGeom prst="rect">
            <a:avLst/>
          </a:prstGeom>
          <a:solidFill>
            <a:schemeClr val="accent1">
              <a:alpha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会员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3649716" y="404664"/>
            <a:ext cx="1323455" cy="1368152"/>
          </a:xfrm>
          <a:prstGeom prst="ellipse">
            <a:avLst/>
          </a:prstGeom>
          <a:solidFill>
            <a:schemeClr val="accent1">
              <a:alpha val="27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1.1</a:t>
            </a:r>
          </a:p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获取用户信息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7308304" y="2708920"/>
            <a:ext cx="1368152" cy="504056"/>
          </a:xfrm>
          <a:prstGeom prst="rect">
            <a:avLst/>
          </a:prstGeom>
          <a:solidFill>
            <a:schemeClr val="accent1">
              <a:alpha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会员</a:t>
            </a:r>
          </a:p>
        </p:txBody>
      </p:sp>
      <p:grpSp>
        <p:nvGrpSpPr>
          <p:cNvPr id="59" name="组合 58"/>
          <p:cNvGrpSpPr/>
          <p:nvPr/>
        </p:nvGrpSpPr>
        <p:grpSpPr>
          <a:xfrm>
            <a:off x="4973171" y="1088740"/>
            <a:ext cx="2335133" cy="1872208"/>
            <a:chOff x="4973171" y="1088740"/>
            <a:chExt cx="2335133" cy="1872208"/>
          </a:xfrm>
        </p:grpSpPr>
        <p:cxnSp>
          <p:nvCxnSpPr>
            <p:cNvPr id="7" name="直接箭头连接符 6"/>
            <p:cNvCxnSpPr>
              <a:stCxn id="5" idx="6"/>
              <a:endCxn id="8" idx="1"/>
            </p:cNvCxnSpPr>
            <p:nvPr/>
          </p:nvCxnSpPr>
          <p:spPr>
            <a:xfrm>
              <a:off x="4973171" y="1088740"/>
              <a:ext cx="2335133" cy="187220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 rot="2315981">
              <a:off x="5380957" y="1840177"/>
              <a:ext cx="15719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用户</a:t>
              </a:r>
              <a:r>
                <a:rPr lang="zh-CN" altLang="zh-CN" dirty="0" smtClean="0"/>
                <a:t>信息</a:t>
              </a:r>
              <a:endParaRPr lang="zh-CN" altLang="zh-CN" dirty="0"/>
            </a:p>
          </p:txBody>
        </p:sp>
      </p:grpSp>
      <p:cxnSp>
        <p:nvCxnSpPr>
          <p:cNvPr id="6" name="直接箭头连接符 5"/>
          <p:cNvCxnSpPr>
            <a:stCxn id="4" idx="3"/>
            <a:endCxn id="5" idx="2"/>
          </p:cNvCxnSpPr>
          <p:nvPr/>
        </p:nvCxnSpPr>
        <p:spPr>
          <a:xfrm flipV="1">
            <a:off x="1691680" y="1088740"/>
            <a:ext cx="1958036" cy="18722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 rot="19260875">
            <a:off x="2182107" y="1840178"/>
            <a:ext cx="1178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用户</a:t>
            </a:r>
            <a:r>
              <a:rPr lang="zh-CN" altLang="en-US" dirty="0" smtClean="0"/>
              <a:t>编号</a:t>
            </a:r>
            <a:endParaRPr lang="zh-CN" altLang="zh-CN" dirty="0"/>
          </a:p>
        </p:txBody>
      </p:sp>
      <p:sp>
        <p:nvSpPr>
          <p:cNvPr id="19" name="椭圆 18"/>
          <p:cNvSpPr/>
          <p:nvPr/>
        </p:nvSpPr>
        <p:spPr>
          <a:xfrm>
            <a:off x="3651616" y="2024844"/>
            <a:ext cx="1323455" cy="1368152"/>
          </a:xfrm>
          <a:prstGeom prst="ellipse">
            <a:avLst/>
          </a:prstGeom>
          <a:solidFill>
            <a:schemeClr val="accent1">
              <a:alpha val="27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1.2</a:t>
            </a:r>
          </a:p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获取登录日志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grpSp>
        <p:nvGrpSpPr>
          <p:cNvPr id="57" name="组合 56"/>
          <p:cNvGrpSpPr/>
          <p:nvPr/>
        </p:nvGrpSpPr>
        <p:grpSpPr>
          <a:xfrm>
            <a:off x="1691680" y="2708920"/>
            <a:ext cx="1959936" cy="446132"/>
            <a:chOff x="1691680" y="2708920"/>
            <a:chExt cx="1959936" cy="446132"/>
          </a:xfrm>
        </p:grpSpPr>
        <p:sp>
          <p:nvSpPr>
            <p:cNvPr id="20" name="TextBox 19"/>
            <p:cNvSpPr txBox="1"/>
            <p:nvPr/>
          </p:nvSpPr>
          <p:spPr>
            <a:xfrm rot="21141145">
              <a:off x="2246128" y="2785720"/>
              <a:ext cx="11788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日志编号</a:t>
              </a:r>
              <a:endParaRPr lang="zh-CN" altLang="zh-CN" dirty="0"/>
            </a:p>
          </p:txBody>
        </p:sp>
        <p:cxnSp>
          <p:nvCxnSpPr>
            <p:cNvPr id="21" name="直接箭头连接符 20"/>
            <p:cNvCxnSpPr>
              <a:stCxn id="4" idx="3"/>
              <a:endCxn id="19" idx="2"/>
            </p:cNvCxnSpPr>
            <p:nvPr/>
          </p:nvCxnSpPr>
          <p:spPr>
            <a:xfrm flipV="1">
              <a:off x="1691680" y="2708920"/>
              <a:ext cx="1959936" cy="25202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组合 59"/>
          <p:cNvGrpSpPr/>
          <p:nvPr/>
        </p:nvGrpSpPr>
        <p:grpSpPr>
          <a:xfrm>
            <a:off x="4975071" y="2535237"/>
            <a:ext cx="2333233" cy="425711"/>
            <a:chOff x="4975071" y="2535237"/>
            <a:chExt cx="2333233" cy="425711"/>
          </a:xfrm>
        </p:grpSpPr>
        <p:cxnSp>
          <p:nvCxnSpPr>
            <p:cNvPr id="16" name="直接箭头连接符 15"/>
            <p:cNvCxnSpPr>
              <a:stCxn id="19" idx="6"/>
              <a:endCxn id="8" idx="1"/>
            </p:cNvCxnSpPr>
            <p:nvPr/>
          </p:nvCxnSpPr>
          <p:spPr>
            <a:xfrm>
              <a:off x="4975071" y="2708920"/>
              <a:ext cx="2333233" cy="25202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 rot="418561">
              <a:off x="5354779" y="2535237"/>
              <a:ext cx="15719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登录</a:t>
              </a:r>
              <a:r>
                <a:rPr lang="zh-CN" altLang="zh-CN" dirty="0" smtClean="0"/>
                <a:t>信息</a:t>
              </a:r>
              <a:endParaRPr lang="zh-CN" altLang="zh-CN" dirty="0"/>
            </a:p>
          </p:txBody>
        </p:sp>
      </p:grpSp>
      <p:sp>
        <p:nvSpPr>
          <p:cNvPr id="38" name="椭圆 37"/>
          <p:cNvSpPr/>
          <p:nvPr/>
        </p:nvSpPr>
        <p:spPr>
          <a:xfrm>
            <a:off x="3649153" y="3615117"/>
            <a:ext cx="1323455" cy="1368152"/>
          </a:xfrm>
          <a:prstGeom prst="ellipse">
            <a:avLst/>
          </a:prstGeom>
          <a:solidFill>
            <a:schemeClr val="accent1">
              <a:alpha val="27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1.3</a:t>
            </a:r>
          </a:p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获取购物车信息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cxnSp>
        <p:nvCxnSpPr>
          <p:cNvPr id="39" name="直接箭头连接符 38"/>
          <p:cNvCxnSpPr>
            <a:stCxn id="4" idx="3"/>
            <a:endCxn id="38" idx="2"/>
          </p:cNvCxnSpPr>
          <p:nvPr/>
        </p:nvCxnSpPr>
        <p:spPr>
          <a:xfrm>
            <a:off x="1691680" y="2960948"/>
            <a:ext cx="1957473" cy="13382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 rot="2373014">
            <a:off x="2246127" y="3693990"/>
            <a:ext cx="1178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用户</a:t>
            </a:r>
            <a:r>
              <a:rPr lang="zh-CN" altLang="en-US" dirty="0" smtClean="0"/>
              <a:t>编号</a:t>
            </a:r>
            <a:endParaRPr lang="zh-CN" altLang="zh-CN" dirty="0"/>
          </a:p>
        </p:txBody>
      </p:sp>
      <p:cxnSp>
        <p:nvCxnSpPr>
          <p:cNvPr id="49" name="直接箭头连接符 48"/>
          <p:cNvCxnSpPr>
            <a:stCxn id="38" idx="6"/>
            <a:endCxn id="8" idx="1"/>
          </p:cNvCxnSpPr>
          <p:nvPr/>
        </p:nvCxnSpPr>
        <p:spPr>
          <a:xfrm flipV="1">
            <a:off x="4972608" y="2960948"/>
            <a:ext cx="2335696" cy="13382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 rot="19634282">
            <a:off x="5380957" y="3546625"/>
            <a:ext cx="1571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购物车信息</a:t>
            </a:r>
            <a:endParaRPr lang="zh-CN" altLang="zh-CN" dirty="0"/>
          </a:p>
        </p:txBody>
      </p:sp>
      <p:sp>
        <p:nvSpPr>
          <p:cNvPr id="77" name="椭圆 76"/>
          <p:cNvSpPr/>
          <p:nvPr/>
        </p:nvSpPr>
        <p:spPr>
          <a:xfrm>
            <a:off x="3526216" y="5290187"/>
            <a:ext cx="1323455" cy="1368152"/>
          </a:xfrm>
          <a:prstGeom prst="ellipse">
            <a:avLst/>
          </a:prstGeom>
          <a:solidFill>
            <a:schemeClr val="accent1">
              <a:alpha val="27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1.4</a:t>
            </a:r>
          </a:p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获取浏览信息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cxnSp>
        <p:nvCxnSpPr>
          <p:cNvPr id="85" name="直接箭头连接符 84"/>
          <p:cNvCxnSpPr>
            <a:stCxn id="4" idx="3"/>
          </p:cNvCxnSpPr>
          <p:nvPr/>
        </p:nvCxnSpPr>
        <p:spPr>
          <a:xfrm>
            <a:off x="1691680" y="2960948"/>
            <a:ext cx="1874164" cy="28368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 rot="3607528">
            <a:off x="1617298" y="4455125"/>
            <a:ext cx="2082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用户</a:t>
            </a:r>
            <a:r>
              <a:rPr lang="zh-CN" altLang="en-US" dirty="0" smtClean="0"/>
              <a:t>编号</a:t>
            </a:r>
            <a:r>
              <a:rPr lang="en-US" altLang="zh-CN" dirty="0" smtClean="0"/>
              <a:t>,</a:t>
            </a:r>
            <a:r>
              <a:rPr lang="zh-CN" altLang="en-US" dirty="0" smtClean="0"/>
              <a:t>商品编号</a:t>
            </a:r>
            <a:endParaRPr lang="zh-CN" altLang="zh-CN" dirty="0"/>
          </a:p>
        </p:txBody>
      </p:sp>
      <p:cxnSp>
        <p:nvCxnSpPr>
          <p:cNvPr id="89" name="直接箭头连接符 88"/>
          <p:cNvCxnSpPr>
            <a:stCxn id="77" idx="6"/>
            <a:endCxn id="8" idx="1"/>
          </p:cNvCxnSpPr>
          <p:nvPr/>
        </p:nvCxnSpPr>
        <p:spPr>
          <a:xfrm flipV="1">
            <a:off x="4849671" y="2960948"/>
            <a:ext cx="2458633" cy="30133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 rot="18593229">
            <a:off x="5151836" y="4685909"/>
            <a:ext cx="1571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浏览</a:t>
            </a:r>
            <a:r>
              <a:rPr lang="zh-CN" altLang="en-US" dirty="0" smtClean="0"/>
              <a:t>信息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765806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2689</TotalTime>
  <Words>392</Words>
  <Application>Microsoft Office PowerPoint</Application>
  <PresentationFormat>全屏显示(4:3)</PresentationFormat>
  <Paragraphs>264</Paragraphs>
  <Slides>18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数据流图-0</vt:lpstr>
      <vt:lpstr>数据流图-1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Xue</dc:creator>
  <cp:lastModifiedBy>Xue</cp:lastModifiedBy>
  <cp:revision>180</cp:revision>
  <dcterms:created xsi:type="dcterms:W3CDTF">2013-01-26T08:02:14Z</dcterms:created>
  <dcterms:modified xsi:type="dcterms:W3CDTF">2013-06-13T06:57:23Z</dcterms:modified>
</cp:coreProperties>
</file>