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1182406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1182406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31182406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31182406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31182406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31182406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1182406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31182406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1182406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31182406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31182406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31182406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31182406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31182406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31182406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31182406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31182406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31182406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31182406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31182406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1182406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31182406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31182406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31182406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31182406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31182406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31182406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31182406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31182406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31182406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torch.org/docs/stable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Machine Learning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Tutorial 2</a:t>
            </a:r>
            <a:endParaRPr sz="3959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9"/>
              <a:buFont typeface="Arial"/>
              <a:buNone/>
            </a:pPr>
            <a:r>
              <a:rPr b="1" lang="en" sz="3959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Documentation and Common Errors</a:t>
            </a:r>
            <a:endParaRPr b="1" sz="3959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59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2954400" y="3369350"/>
            <a:ext cx="3235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TA : 許湛然（Chan-Jan Hsu）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2021.03.05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(Colab)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464425" y="1347575"/>
            <a:ext cx="55572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Colab code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torch.randn(4,5)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torch.randn(4,5)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torch.max(x) 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torch.max(input = x,dim=0)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 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torch.max(x,0,False)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torch.max(x,0,keepdim=True)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torch.max(x,0,False,out=p)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→O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torch.max(x,0,False,p)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→x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		*out is a keyword argument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idx = torch.max(x,True)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→x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*did not specify dim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torch.max(x,y)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4"/>
          <p:cNvSpPr txBox="1"/>
          <p:nvPr>
            <p:ph idx="2" type="body"/>
          </p:nvPr>
        </p:nvSpPr>
        <p:spPr>
          <a:xfrm>
            <a:off x="407050" y="1347575"/>
            <a:ext cx="323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Three Kinds of torch.max</a:t>
            </a:r>
            <a:endParaRPr b="1" sz="16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torch.max(input) → Tensor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dim, keepdim=False, *, out=None) → (Tensor, LongTensor)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AutoNum type="arabicPeriod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other, *, out=None) → Tensor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 : Tensor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dim : int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keepdim : bool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other : Tensor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Tensor on Different Device to Model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 = torch.nn.Linear(5,1).to("cuda:0")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 = torch.Tensor([1,2,3,4,5]).to("cpu")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model(x)</a:t>
            </a:r>
            <a:endParaRPr sz="2300">
              <a:solidFill>
                <a:srgbClr val="000000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Tensor for * is on CPU, but expected them to be on GPU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send the tensor to GPU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 = torch.Tensor([1,2,3,4,5]).to("cuda:0")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model(x)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print(y.shape)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Mismatched Dimensions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 = torch.randn(4,5)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torch.randn(5,4)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z = x + 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size of tensor a (5) must match the size of tensor b (4) at non-singleton dimension 1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the shape of a tensor is incorrect, use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transpose</a:t>
            </a:r>
            <a:r>
              <a:rPr b="1"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squeeze</a:t>
            </a:r>
            <a:r>
              <a:rPr b="1"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unsqueeze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00"/>
                </a:solidFill>
              </a:rPr>
              <a:t>to align the dimensions 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= y.transpose(0,1)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z = x + y</a:t>
            </a:r>
            <a:endParaRPr sz="15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print(z.shape)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Cuda Out of Memory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torch</a:t>
            </a:r>
            <a:endParaRPr sz="12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torchvision.models </a:t>
            </a:r>
            <a:r>
              <a:rPr lang="en" sz="12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2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resnet18 = models.resnet18().to(</a:t>
            </a:r>
            <a:r>
              <a:rPr lang="en" sz="12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Neural Networks for Image Recognition</a:t>
            </a:r>
            <a:endParaRPr sz="12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data = torch.randn(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512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Create fake data (512 images)</a:t>
            </a:r>
            <a:endParaRPr sz="12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 = resnet18(data.to(</a:t>
            </a:r>
            <a:r>
              <a:rPr lang="en" sz="12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2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Use Data as Input and Feed to Model</a:t>
            </a:r>
            <a:endParaRPr sz="12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(out.shape)</a:t>
            </a:r>
            <a:endParaRPr sz="1250">
              <a:solidFill>
                <a:srgbClr val="21212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CUDA out of memory. Tried to allocate 350.00 MiB (GPU 0; 14.76 GiB total capacity; 11.94 GiB already allocated; 123.75 MiB free; 13.71 GiB reserved in total by PyTorch)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The batch size of data is too large to fit in the GPU. Reduce the batch size. 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Cuda Out of Memory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data is iterated (batch size = 1), the problem will be solved. You can also use DataLoader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" sz="16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data:</a:t>
            </a:r>
            <a:endParaRPr sz="16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out = resnet18(d.to(</a:t>
            </a:r>
            <a:r>
              <a:rPr lang="en" sz="16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"cuda:0"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).unsqueeze(</a:t>
            </a:r>
            <a:r>
              <a:rPr lang="en" sz="16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795E26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(out.shape)</a:t>
            </a:r>
            <a:endParaRPr sz="16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 -- Mismatched Tensor Type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torch.nn </a:t>
            </a:r>
            <a:r>
              <a:rPr lang="en" sz="1350">
                <a:solidFill>
                  <a:srgbClr val="AF00DB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nn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 = nn.CrossEntropyLoss()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outs = torch.randn(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labels = torch.Tensor([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lossval = L(outs,labels) </a:t>
            </a:r>
            <a:r>
              <a:rPr lang="en" sz="13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CrossEntropyLoss between outs and labels</a:t>
            </a:r>
            <a:endParaRPr sz="13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expected scalar type Long but found Float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labels must be long tensors, cast it to type “Long” to fix this issue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labels = labels.long()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lossval = L(outs,labels)</a:t>
            </a:r>
            <a:endParaRPr sz="1350">
              <a:solidFill>
                <a:srgbClr val="000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print(lossval)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https://pytorch.org/docs/stable/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torch.nn -&gt; neural network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torch.optim -&gt; optimization algorithms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torch.utils.data -&gt; dataset, dataloader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 rotWithShape="1">
          <a:blip r:embed="rId4">
            <a:alphaModFix/>
          </a:blip>
          <a:srcRect b="34374" l="0" r="63260" t="17114"/>
          <a:stretch/>
        </p:blipFill>
        <p:spPr>
          <a:xfrm>
            <a:off x="4703550" y="1266337"/>
            <a:ext cx="4128749" cy="306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539350"/>
            <a:ext cx="31815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function inputs and outputs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type and explanation of each input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/>
          </a:blip>
          <a:srcRect b="48331" l="21508" r="46142" t="14919"/>
          <a:stretch/>
        </p:blipFill>
        <p:spPr>
          <a:xfrm>
            <a:off x="3783725" y="1207125"/>
            <a:ext cx="5048573" cy="32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/>
          </a:blip>
          <a:srcRect b="78924" l="23717" r="28531" t="15684"/>
          <a:stretch/>
        </p:blipFill>
        <p:spPr>
          <a:xfrm>
            <a:off x="3764638" y="1376425"/>
            <a:ext cx="6176774" cy="3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266325"/>
            <a:ext cx="380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functions behave differently with different inputs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Parameters : You don’t need to specify the name of the argument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(Positional Arguments)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Keyword Arguments : You have to specify the name of the argument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They are separated by *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b="23595" l="23717" r="28531" t="20224"/>
          <a:stretch/>
        </p:blipFill>
        <p:spPr>
          <a:xfrm>
            <a:off x="4033375" y="1768675"/>
            <a:ext cx="4751275" cy="31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/>
          <p:nvPr/>
        </p:nvSpPr>
        <p:spPr>
          <a:xfrm>
            <a:off x="6090800" y="1517150"/>
            <a:ext cx="147900" cy="1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78924" l="23717" r="28531" t="15684"/>
          <a:stretch/>
        </p:blipFill>
        <p:spPr>
          <a:xfrm>
            <a:off x="3764638" y="1376425"/>
            <a:ext cx="6176774" cy="39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1266325"/>
            <a:ext cx="380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functions behave differently with different inputs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Arguments with default value 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Some arguments have a default value (keepdim=False), so passing a value of this argument is optional 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23595" l="23717" r="28531" t="20224"/>
          <a:stretch/>
        </p:blipFill>
        <p:spPr>
          <a:xfrm>
            <a:off x="4033375" y="1768675"/>
            <a:ext cx="4751275" cy="314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6090800" y="1517150"/>
            <a:ext cx="147900" cy="1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97">
                <a:solidFill>
                  <a:srgbClr val="000000"/>
                </a:solidFill>
              </a:rPr>
              <a:t>Three Kinds of torch.max</a:t>
            </a:r>
            <a:endParaRPr b="1" sz="2397">
              <a:solidFill>
                <a:srgbClr val="000000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AutoNum type="arabicPeriod"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AutoNum type="arabicPeriod"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dim, keepdim=False, *, out=None) → (Tensor, LongTensor)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ourier New"/>
              <a:buAutoNum type="arabicPeriod"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torch.max(input, other, *, out=None)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 : Tensor, dim : int, keepdim : bool</a:t>
            </a:r>
            <a:endParaRPr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other : Tensor</a:t>
            </a:r>
            <a:endParaRPr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1.torch.max(input)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Find the maximum value of a tensor, and return that value.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" y="2267350"/>
            <a:ext cx="5455400" cy="30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 torch.max(input, dim, keepdim=False, *, out=None) → (Tensor, LongTensor)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75" y="2219100"/>
            <a:ext cx="5072051" cy="2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438250" y="2217775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Find the maximum value of a tensor along a dimension, and return that value, along with the index corresponding to that value.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Documentation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idx="2" type="body"/>
          </p:nvPr>
        </p:nvSpPr>
        <p:spPr>
          <a:xfrm>
            <a:off x="407050" y="1347575"/>
            <a:ext cx="8425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3.torch.max(input, other) → Tensor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444025" y="2034675"/>
            <a:ext cx="35982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Perform element-wise comparison between two tensors of the same size, and select the maximum of the two to construct a tensor with the same size.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29" y="1857525"/>
            <a:ext cx="5076746" cy="28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