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1370" r:id="rId4"/>
    <p:sldId id="1387" r:id="rId5"/>
    <p:sldId id="1869" r:id="rId6"/>
    <p:sldId id="1659" r:id="rId7"/>
    <p:sldId id="1447" r:id="rId8"/>
    <p:sldId id="1871" r:id="rId9"/>
    <p:sldId id="1874" r:id="rId10"/>
    <p:sldId id="308" r:id="rId11"/>
    <p:sldId id="1875" r:id="rId12"/>
    <p:sldId id="1873" r:id="rId13"/>
    <p:sldId id="1838" r:id="rId14"/>
    <p:sldId id="535" r:id="rId15"/>
    <p:sldId id="1817" r:id="rId16"/>
    <p:sldId id="1836" r:id="rId17"/>
    <p:sldId id="1832" r:id="rId18"/>
    <p:sldId id="1833" r:id="rId19"/>
    <p:sldId id="1826" r:id="rId20"/>
    <p:sldId id="1834" r:id="rId21"/>
    <p:sldId id="1840" r:id="rId22"/>
    <p:sldId id="1842" r:id="rId23"/>
    <p:sldId id="1860" r:id="rId24"/>
    <p:sldId id="1878" r:id="rId25"/>
    <p:sldId id="1859" r:id="rId26"/>
    <p:sldId id="1880" r:id="rId27"/>
    <p:sldId id="1853" r:id="rId28"/>
    <p:sldId id="304" r:id="rId29"/>
    <p:sldId id="1879" r:id="rId30"/>
    <p:sldId id="1881" r:id="rId31"/>
    <p:sldId id="293" r:id="rId32"/>
    <p:sldId id="1862" r:id="rId33"/>
    <p:sldId id="1882" r:id="rId34"/>
    <p:sldId id="1841" r:id="rId35"/>
    <p:sldId id="1856" r:id="rId36"/>
    <p:sldId id="1865" r:id="rId37"/>
    <p:sldId id="1914" r:id="rId38"/>
    <p:sldId id="1843" r:id="rId39"/>
    <p:sldId id="1855" r:id="rId40"/>
    <p:sldId id="1884" r:id="rId41"/>
    <p:sldId id="1876" r:id="rId42"/>
    <p:sldId id="1844" r:id="rId43"/>
    <p:sldId id="1857" r:id="rId44"/>
    <p:sldId id="185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2156" autoAdjust="0"/>
  </p:normalViewPr>
  <p:slideViewPr>
    <p:cSldViewPr snapToGrid="0">
      <p:cViewPr varScale="1">
        <p:scale>
          <a:sx n="59" d="100"/>
          <a:sy n="59" d="100"/>
        </p:scale>
        <p:origin x="160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A6BE-99A8-4CFF-AC49-F9ABE1BDF983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633A-A357-4647-96F8-3609E572E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6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Sutskever%2C+I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search/cs?searchtype=author&amp;query=Le%2C+Q+V" TargetMode="External"/><Relationship Id="rId4" Type="http://schemas.openxmlformats.org/officeDocument/2006/relationships/hyperlink" Target="https://arxiv.org/search/cs?searchtype=author&amp;query=Vinyals%2C+O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8280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8280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Vinyals%2C+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Vinyals%2C+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Vinyals%2C+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TBD: why not batch norm? </a:t>
            </a:r>
            <a:r>
              <a:rPr lang="en-US" altLang="zh-TW"/>
              <a:t>why layer norm 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360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Sequence to Sequence Learning with Neural Networks</a:t>
            </a:r>
          </a:p>
          <a:p>
            <a:pPr algn="l"/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Ilya 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3"/>
              </a:rPr>
              <a:t>Sutskever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Oriol 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Lucida Grande"/>
                <a:hlinkClick r:id="rId4"/>
              </a:rPr>
              <a:t>Vinyals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Quoc V. Le</a:t>
            </a:r>
            <a:endParaRPr lang="en-US" altLang="zh-TW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3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可以用 </a:t>
            </a:r>
            <a:r>
              <a:rPr lang="en-US" altLang="zh-TW" dirty="0"/>
              <a:t>CNN, RNN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不用拘泥於 </a:t>
            </a:r>
            <a:r>
              <a:rPr lang="en-US" altLang="zh-TW" sz="1200" dirty="0"/>
              <a:t>Transformer’s Encoder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6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932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5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6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not BN?</a:t>
            </a:r>
          </a:p>
          <a:p>
            <a:r>
              <a:rPr lang="en-US" altLang="zh-TW" dirty="0"/>
              <a:t>https://arxiv.org/pdf/2003.07845.pdf</a:t>
            </a:r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This is about initialization </a:t>
            </a:r>
          </a:p>
          <a:p>
            <a:r>
              <a:rPr lang="en-US" altLang="zh-TW" dirty="0"/>
              <a:t>https://arxiv.org/pdf/1908.11365.pdf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3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58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1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88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1" u="sng" dirty="0"/>
              <a:t>Masked</a:t>
            </a:r>
            <a:r>
              <a:rPr lang="en-US" altLang="zh-TW" sz="1200" dirty="0"/>
              <a:t>: attend on the generated sequence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Speech Recognition + Machine Translation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Why don’t we simply concatenate two system?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091A-BA7F-4927-A74E-E159E1EEC0D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90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62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3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接龍推文是</a:t>
            </a:r>
            <a:r>
              <a:rPr lang="en-US" altLang="zh-TW" dirty="0" err="1"/>
              <a:t>ptt</a:t>
            </a:r>
            <a:r>
              <a:rPr lang="zh-TW" altLang="en-US" dirty="0"/>
              <a:t>在推文中的一種趣味玩法，與推齊有些類似但又有所不同，是指在推文中接續上一樓的字句，而推出連續的意思。該類玩法確切起源已不可知</a:t>
            </a:r>
            <a:r>
              <a:rPr lang="en-US" altLang="zh-TW" dirty="0"/>
              <a:t>(</a:t>
            </a:r>
            <a:r>
              <a:rPr lang="zh-TW" altLang="en-US" dirty="0"/>
              <a:t>鄉民百科</a:t>
            </a:r>
            <a:r>
              <a:rPr lang="en-US" altLang="zh-TW" dirty="0"/>
              <a:t>)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47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8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308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107D8-62AD-4DBE-91BF-C5D7B92A303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797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need to know consider which layer?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01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https://arxiv.org/pdf/2005.08081.pdf?fbclid=IwAR3R4ezzOjQ0JN_dyH0RTbDJDuFKVgHdSPr30hCKAX58Q40OkAV72nlMSxE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71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72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49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https://ieeexplore.ieee.org/document/8682801/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(ICASSP 2019)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17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BOS?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8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https://ieeexplore.ieee.org/document/8682801/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(ICASSP 2019)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7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可能需要試一下能不能跑出來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9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https://youtu.be/mk6v2raVGfk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6E8CF-FCBF-439A-9E03-30A195932E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0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u="none" strike="noStrike" dirty="0">
                <a:effectLst/>
                <a:latin typeface="Lucida Grande"/>
                <a:hlinkClick r:id="rId3"/>
              </a:rPr>
              <a:t>Oriol </a:t>
            </a:r>
            <a:r>
              <a:rPr lang="en-US" altLang="zh-TW" b="0" i="0" u="none" strike="noStrike" dirty="0" err="1">
                <a:effectLst/>
                <a:latin typeface="Lucida Grande"/>
                <a:hlinkClick r:id="rId3"/>
              </a:rPr>
              <a:t>Vinyals</a:t>
            </a:r>
            <a:endParaRPr lang="en-US" altLang="zh-TW" b="0" i="0" u="none" strike="noStrike" dirty="0">
              <a:effectLst/>
              <a:latin typeface="Lucida Gran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https://arxiv.org/abs/1412.7449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Of course, you can try other tree traversal approaches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state-of-the-art results</a:t>
            </a:r>
            <a:r>
              <a:rPr lang="zh-TW" altLang="en-US" sz="1200" dirty="0"/>
              <a:t> </a:t>
            </a:r>
            <a:r>
              <a:rPr lang="en-US" altLang="zh-TW" sz="1200" dirty="0"/>
              <a:t>…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9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u="none" strike="noStrike" dirty="0">
                <a:effectLst/>
                <a:latin typeface="Lucida Grande"/>
                <a:hlinkClick r:id="rId3"/>
              </a:rPr>
              <a:t>Oriol </a:t>
            </a:r>
            <a:r>
              <a:rPr lang="en-US" altLang="zh-TW" b="0" i="0" u="none" strike="noStrike" dirty="0" err="1">
                <a:effectLst/>
                <a:latin typeface="Lucida Grande"/>
                <a:hlinkClick r:id="rId3"/>
              </a:rPr>
              <a:t>Vinyals</a:t>
            </a:r>
            <a:endParaRPr lang="en-US" altLang="zh-TW" b="0" i="0" u="none" strike="noStrike" dirty="0">
              <a:effectLst/>
              <a:latin typeface="Lucida Gran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https://arxiv.org/abs/1412.7449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Of course, you can try other tree traversal approaches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state-of-the-art results</a:t>
            </a:r>
            <a:r>
              <a:rPr lang="zh-TW" altLang="en-US" sz="1200" dirty="0"/>
              <a:t> </a:t>
            </a:r>
            <a:r>
              <a:rPr lang="en-US" altLang="zh-TW" sz="1200" dirty="0"/>
              <a:t>…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5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u="none" strike="noStrike" dirty="0">
                <a:effectLst/>
                <a:latin typeface="Lucida Grande"/>
                <a:hlinkClick r:id="rId3"/>
              </a:rPr>
              <a:t>Oriol </a:t>
            </a:r>
            <a:r>
              <a:rPr lang="en-US" altLang="zh-TW" b="0" i="0" u="none" strike="noStrike" dirty="0" err="1">
                <a:effectLst/>
                <a:latin typeface="Lucida Grande"/>
                <a:hlinkClick r:id="rId3"/>
              </a:rPr>
              <a:t>Vinyals</a:t>
            </a:r>
            <a:endParaRPr lang="en-US" altLang="zh-TW" b="0" i="0" u="none" strike="noStrike" dirty="0">
              <a:effectLst/>
              <a:latin typeface="Lucida Gran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https://arxiv.org/abs/1412.7449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Of course, you can try other tree traversal approaches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state-of-the-art results</a:t>
            </a:r>
            <a:r>
              <a:rPr lang="zh-TW" altLang="en-US" sz="1200" dirty="0"/>
              <a:t> </a:t>
            </a:r>
            <a:r>
              <a:rPr lang="en-US" altLang="zh-TW" sz="1200" dirty="0"/>
              <a:t>…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55AD-7F28-4E57-A68A-B32D325AB827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7E8-43C5-4E51-A8C8-51BA90C3488E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CEE2-6C2B-479D-A0AD-4AC7F9AD6E5C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FCAA-7546-4E4F-AC56-96458168AEE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6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E7A0-75FB-42AD-B92A-45964F6A9EA4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CB01-977F-4B56-A435-54A793BAA48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EAD4-5430-4E22-8507-D1E7F9345825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A728-AFD2-48D3-B45F-E08F4C2D14BA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27D2-95A0-4ED4-879F-E8450FB6CBAD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1DC4-9011-4FA6-8DCE-E6650CD633E4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DA4C-D73D-4D78-85DF-D5BB5263408D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7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D7C7-60F2-47D6-9E1A-C4209D0F2D78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1.png"/><Relationship Id="rId10" Type="http://schemas.openxmlformats.org/officeDocument/2006/relationships/image" Target="../media/image22.png"/><Relationship Id="rId4" Type="http://schemas.openxmlformats.org/officeDocument/2006/relationships/image" Target="../media/image15.jpe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jpe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9.jpe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22.pn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5.jpe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.png"/><Relationship Id="rId26" Type="http://schemas.openxmlformats.org/officeDocument/2006/relationships/image" Target="../media/image110.png"/><Relationship Id="rId3" Type="http://schemas.openxmlformats.org/officeDocument/2006/relationships/image" Target="../media/image560.png"/><Relationship Id="rId7" Type="http://schemas.openxmlformats.org/officeDocument/2006/relationships/image" Target="../media/image70.png"/><Relationship Id="rId12" Type="http://schemas.openxmlformats.org/officeDocument/2006/relationships/image" Target="../media/image620.png"/><Relationship Id="rId17" Type="http://schemas.openxmlformats.org/officeDocument/2006/relationships/image" Target="../media/image75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4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00.png"/><Relationship Id="rId15" Type="http://schemas.openxmlformats.org/officeDocument/2006/relationships/image" Target="../media/image73.png"/><Relationship Id="rId23" Type="http://schemas.openxmlformats.org/officeDocument/2006/relationships/image" Target="../media/image690.png"/><Relationship Id="rId28" Type="http://schemas.openxmlformats.org/officeDocument/2006/relationships/image" Target="../media/image130.png"/><Relationship Id="rId10" Type="http://schemas.openxmlformats.org/officeDocument/2006/relationships/image" Target="../media/image61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4" Type="http://schemas.openxmlformats.org/officeDocument/2006/relationships/image" Target="../media/image72.png"/><Relationship Id="rId27" Type="http://schemas.openxmlformats.org/officeDocument/2006/relationships/image" Target="../media/image120.png"/><Relationship Id="rId30" Type="http://schemas.openxmlformats.org/officeDocument/2006/relationships/image" Target="../media/image7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7.png"/><Relationship Id="rId5" Type="http://schemas.microsoft.com/office/2007/relationships/media" Target="../media/media3.wav"/><Relationship Id="rId10" Type="http://schemas.openxmlformats.org/officeDocument/2006/relationships/notesSlide" Target="../notesSlides/notesSlide4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6.mp4"/><Relationship Id="rId7" Type="http://schemas.openxmlformats.org/officeDocument/2006/relationships/image" Target="../media/image8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ãTransformerãçåçæå°çµæ">
            <a:extLst>
              <a:ext uri="{FF2B5EF4-FFF2-40B4-BE49-F238E27FC236}">
                <a16:creationId xmlns:a16="http://schemas.microsoft.com/office/drawing/2014/main" id="{05CE3806-BC53-4AC5-887D-A8ED18D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4734" b="-2"/>
          <a:stretch/>
        </p:blipFill>
        <p:spPr bwMode="auto">
          <a:xfrm>
            <a:off x="-12" y="10"/>
            <a:ext cx="6856308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i2.wp.com/mlexplained.com/wp-content/uploads/2019/01/bert.png?fit=400%2C400">
            <a:extLst>
              <a:ext uri="{FF2B5EF4-FFF2-40B4-BE49-F238E27FC236}">
                <a16:creationId xmlns:a16="http://schemas.microsoft.com/office/drawing/2014/main" id="{A6785643-5C4A-4E41-A426-0E71C3B47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r="8945" b="-3"/>
          <a:stretch/>
        </p:blipFill>
        <p:spPr bwMode="auto">
          <a:xfrm>
            <a:off x="4342776" y="10"/>
            <a:ext cx="4801236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7ADA24-F07F-4AF3-A108-8B0538C1B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4826087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73F4CC-B1BA-4E24-A121-451866D0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56" y="2498879"/>
            <a:ext cx="3389504" cy="185524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700" dirty="0"/>
              <a:t>Transformer</a:t>
            </a:r>
            <a:endParaRPr lang="zh-TW" altLang="en-US" sz="47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0D7E7D-EA73-4AA5-8F5C-17185698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56" y="4199972"/>
            <a:ext cx="4307974" cy="699513"/>
          </a:xfrm>
        </p:spPr>
        <p:txBody>
          <a:bodyPr anchor="b">
            <a:noAutofit/>
          </a:bodyPr>
          <a:lstStyle/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3200" dirty="0"/>
              <a:t> </a:t>
            </a:r>
            <a:r>
              <a:rPr lang="en-US" altLang="zh-TW" sz="3200" dirty="0"/>
              <a:t>Hung-yi Lee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043016-3B23-411F-907F-0602E44BF387}"/>
              </a:ext>
            </a:extLst>
          </p:cNvPr>
          <p:cNvSpPr txBox="1"/>
          <p:nvPr/>
        </p:nvSpPr>
        <p:spPr>
          <a:xfrm rot="982903">
            <a:off x="6795404" y="1835009"/>
            <a:ext cx="107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BERT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2FFD67-8D10-4993-854E-FBE44727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98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174" y="5886938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475174" y="588693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9059" y="588693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98201" y="588693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1973" y="588693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298438" y="588693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86422" y="3921553"/>
            <a:ext cx="3651275" cy="503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VP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1512051" y="2978385"/>
            <a:ext cx="6425646" cy="503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512051" y="4933629"/>
            <a:ext cx="2645310" cy="503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NP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5081973" y="4906167"/>
            <a:ext cx="2855724" cy="503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ADJV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66864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396521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638978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141207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509835" y="4456774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598475" y="4456774"/>
            <a:ext cx="0" cy="14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32465" y="3472160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861286" y="3482301"/>
            <a:ext cx="0" cy="1461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551" y="45748"/>
            <a:ext cx="5222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Seq2seq for Syntactic Parsing </a:t>
            </a:r>
            <a:endParaRPr lang="zh-TW" altLang="en-US" sz="3200" b="1" i="1" u="sng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97029" y="2201456"/>
            <a:ext cx="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Seq2seq!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9" name="直線接點 68"/>
          <p:cNvCxnSpPr>
            <a:cxnSpLocks/>
          </p:cNvCxnSpPr>
          <p:nvPr/>
        </p:nvCxnSpPr>
        <p:spPr>
          <a:xfrm flipV="1">
            <a:off x="714236" y="2392363"/>
            <a:ext cx="0" cy="3799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flipH="1" flipV="1">
            <a:off x="721799" y="6162744"/>
            <a:ext cx="70278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 flipV="1">
            <a:off x="721799" y="1815054"/>
            <a:ext cx="622148" cy="599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73212AA-FE44-4EA6-A75C-F34DE3A8F836}"/>
              </a:ext>
            </a:extLst>
          </p:cNvPr>
          <p:cNvSpPr/>
          <p:nvPr/>
        </p:nvSpPr>
        <p:spPr>
          <a:xfrm>
            <a:off x="1388090" y="2906026"/>
            <a:ext cx="6710876" cy="279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1F5B3A-1A7A-4C06-AF4F-6D912B26E9CB}"/>
              </a:ext>
            </a:extLst>
          </p:cNvPr>
          <p:cNvGrpSpPr/>
          <p:nvPr/>
        </p:nvGrpSpPr>
        <p:grpSpPr>
          <a:xfrm>
            <a:off x="1404585" y="820939"/>
            <a:ext cx="6899996" cy="1380517"/>
            <a:chOff x="1404585" y="820939"/>
            <a:chExt cx="6899996" cy="13805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8E75DD-96BD-414E-9C0C-293B29EAB190}"/>
                </a:ext>
              </a:extLst>
            </p:cNvPr>
            <p:cNvGrpSpPr/>
            <p:nvPr/>
          </p:nvGrpSpPr>
          <p:grpSpPr>
            <a:xfrm>
              <a:off x="1558276" y="946197"/>
              <a:ext cx="6746305" cy="461665"/>
              <a:chOff x="1500220" y="946197"/>
              <a:chExt cx="6746305" cy="461665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1500220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(S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243456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(NP</a:t>
                </a:r>
                <a:endParaRPr lang="zh-TW" altLang="en-US" sz="2400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134292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deep</a:t>
                </a:r>
                <a:endParaRPr lang="zh-TW" altLang="en-US" sz="2400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157361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learning</a:t>
                </a:r>
                <a:endParaRPr lang="zh-TW" altLang="en-US" sz="2400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5525060" y="946197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6028784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(VP</a:t>
                </a:r>
                <a:endParaRPr lang="zh-TW" altLang="en-US" sz="2400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6904559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</a:t>
                </a:r>
                <a:endParaRPr lang="zh-TW" altLang="en-US" sz="2400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B3E7556-F136-4D08-BF3D-C0C2C21331F7}"/>
                </a:ext>
              </a:extLst>
            </p:cNvPr>
            <p:cNvGrpSpPr/>
            <p:nvPr/>
          </p:nvGrpSpPr>
          <p:grpSpPr>
            <a:xfrm>
              <a:off x="2558943" y="1528283"/>
              <a:ext cx="5730219" cy="461665"/>
              <a:chOff x="2601621" y="1815054"/>
              <a:chExt cx="5730219" cy="461665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2601621" y="1815054"/>
                <a:ext cx="114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(ADJV</a:t>
                </a:r>
                <a:endParaRPr lang="zh-TW" altLang="en-US" sz="2400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3936605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very</a:t>
                </a:r>
                <a:endParaRPr lang="zh-TW" altLang="en-US" sz="2400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108622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powerful</a:t>
                </a:r>
                <a:endParaRPr lang="zh-TW" altLang="en-US" sz="2400" dirty="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6713078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296329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7828116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p:grp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08D25CE-69EF-4A70-8C9B-39F9CD83428E}"/>
                </a:ext>
              </a:extLst>
            </p:cNvPr>
            <p:cNvSpPr/>
            <p:nvPr/>
          </p:nvSpPr>
          <p:spPr>
            <a:xfrm>
              <a:off x="1404585" y="820939"/>
              <a:ext cx="6710876" cy="13805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A4E40CF-8A3F-479A-8FA1-796EC1134518}"/>
              </a:ext>
            </a:extLst>
          </p:cNvPr>
          <p:cNvSpPr/>
          <p:nvPr/>
        </p:nvSpPr>
        <p:spPr>
          <a:xfrm>
            <a:off x="1388090" y="580142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F1D2A1-E876-4684-85E5-54D642B2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174" y="5886938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475174" y="588693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9059" y="588693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98201" y="588693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1973" y="588693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298438" y="588693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6551" y="45748"/>
            <a:ext cx="5222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Seq2seq for Syntactic Parsing </a:t>
            </a:r>
            <a:endParaRPr lang="zh-TW" altLang="en-US" sz="3200" b="1" i="1" u="sng" dirty="0"/>
          </a:p>
        </p:txBody>
      </p:sp>
      <p:cxnSp>
        <p:nvCxnSpPr>
          <p:cNvPr id="69" name="直線接點 68"/>
          <p:cNvCxnSpPr>
            <a:cxnSpLocks/>
          </p:cNvCxnSpPr>
          <p:nvPr/>
        </p:nvCxnSpPr>
        <p:spPr>
          <a:xfrm flipV="1">
            <a:off x="714236" y="2392363"/>
            <a:ext cx="0" cy="3799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flipH="1" flipV="1">
            <a:off x="721799" y="6162744"/>
            <a:ext cx="70278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 flipV="1">
            <a:off x="721799" y="1815054"/>
            <a:ext cx="622148" cy="599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1F5B3A-1A7A-4C06-AF4F-6D912B26E9CB}"/>
              </a:ext>
            </a:extLst>
          </p:cNvPr>
          <p:cNvGrpSpPr/>
          <p:nvPr/>
        </p:nvGrpSpPr>
        <p:grpSpPr>
          <a:xfrm>
            <a:off x="1404585" y="820939"/>
            <a:ext cx="6899996" cy="1380517"/>
            <a:chOff x="1404585" y="820939"/>
            <a:chExt cx="6899996" cy="13805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8E75DD-96BD-414E-9C0C-293B29EAB190}"/>
                </a:ext>
              </a:extLst>
            </p:cNvPr>
            <p:cNvGrpSpPr/>
            <p:nvPr/>
          </p:nvGrpSpPr>
          <p:grpSpPr>
            <a:xfrm>
              <a:off x="1558276" y="946197"/>
              <a:ext cx="6746305" cy="461665"/>
              <a:chOff x="1500220" y="946197"/>
              <a:chExt cx="6746305" cy="461665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1500220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(S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243456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(NP</a:t>
                </a:r>
                <a:endParaRPr lang="zh-TW" altLang="en-US" sz="2400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134292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deep</a:t>
                </a:r>
                <a:endParaRPr lang="zh-TW" altLang="en-US" sz="2400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157361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learning</a:t>
                </a:r>
                <a:endParaRPr lang="zh-TW" altLang="en-US" sz="2400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5525060" y="946197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6028784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(VP</a:t>
                </a:r>
                <a:endParaRPr lang="zh-TW" altLang="en-US" sz="2400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6904559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</a:t>
                </a:r>
                <a:endParaRPr lang="zh-TW" altLang="en-US" sz="2400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B3E7556-F136-4D08-BF3D-C0C2C21331F7}"/>
                </a:ext>
              </a:extLst>
            </p:cNvPr>
            <p:cNvGrpSpPr/>
            <p:nvPr/>
          </p:nvGrpSpPr>
          <p:grpSpPr>
            <a:xfrm>
              <a:off x="2558943" y="1528283"/>
              <a:ext cx="5730219" cy="461665"/>
              <a:chOff x="2601621" y="1815054"/>
              <a:chExt cx="5730219" cy="461665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2601621" y="1815054"/>
                <a:ext cx="114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(ADJV</a:t>
                </a:r>
                <a:endParaRPr lang="zh-TW" altLang="en-US" sz="2400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3936605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very</a:t>
                </a:r>
                <a:endParaRPr lang="zh-TW" altLang="en-US" sz="2400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108622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powerful</a:t>
                </a:r>
                <a:endParaRPr lang="zh-TW" altLang="en-US" sz="2400" dirty="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6713078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296329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7828116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p:grp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08D25CE-69EF-4A70-8C9B-39F9CD83428E}"/>
                </a:ext>
              </a:extLst>
            </p:cNvPr>
            <p:cNvSpPr/>
            <p:nvPr/>
          </p:nvSpPr>
          <p:spPr>
            <a:xfrm>
              <a:off x="1404585" y="820939"/>
              <a:ext cx="6710876" cy="13805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A4E40CF-8A3F-479A-8FA1-796EC1134518}"/>
              </a:ext>
            </a:extLst>
          </p:cNvPr>
          <p:cNvSpPr/>
          <p:nvPr/>
        </p:nvSpPr>
        <p:spPr>
          <a:xfrm>
            <a:off x="1388090" y="580142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E3CD2A81-AE7D-49B0-8D48-DB8BFCEB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09" y="2414322"/>
            <a:ext cx="5725215" cy="3093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4B3B3117-1E30-40B5-97C5-FD97575760B3}"/>
              </a:ext>
            </a:extLst>
          </p:cNvPr>
          <p:cNvSpPr txBox="1"/>
          <p:nvPr/>
        </p:nvSpPr>
        <p:spPr>
          <a:xfrm>
            <a:off x="7274964" y="4874683"/>
            <a:ext cx="1770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https://arxiv.org/abs/1412.7449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DEAE49-0530-41E6-B761-DBAF5E3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D91F72-FEAF-49F6-A044-0D3F5D14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7" y="1488060"/>
            <a:ext cx="5937395" cy="4358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D8E3C3-1515-4726-8B81-612ACCFE5A90}"/>
              </a:ext>
            </a:extLst>
          </p:cNvPr>
          <p:cNvSpPr txBox="1"/>
          <p:nvPr/>
        </p:nvSpPr>
        <p:spPr>
          <a:xfrm>
            <a:off x="450735" y="245382"/>
            <a:ext cx="850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Deep Learning for Human Language Processing </a:t>
            </a:r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深度學習與人類語言處理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F51B2F-3C3B-4850-B61B-8F7F210D9A1A}"/>
              </a:ext>
            </a:extLst>
          </p:cNvPr>
          <p:cNvSpPr txBox="1"/>
          <p:nvPr/>
        </p:nvSpPr>
        <p:spPr>
          <a:xfrm>
            <a:off x="730551" y="6011551"/>
            <a:ext cx="797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Source webpage: </a:t>
            </a:r>
            <a:r>
              <a:rPr lang="zh-TW" altLang="en-US" dirty="0"/>
              <a:t>https://speech.ee.ntu.edu.tw/~hylee/dlhlp/2020-spring.html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A34229-FF9F-4286-83E5-31DB12D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341E6-4EF7-4B8A-AAD6-829056D4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for </a:t>
            </a:r>
            <a:br>
              <a:rPr lang="en-US" altLang="zh-TW" dirty="0"/>
            </a:br>
            <a:r>
              <a:rPr lang="en-US" altLang="zh-TW" dirty="0"/>
              <a:t>Multi-label Classification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F97E91-6002-449B-AC40-95F417E7A095}"/>
              </a:ext>
            </a:extLst>
          </p:cNvPr>
          <p:cNvSpPr txBox="1"/>
          <p:nvPr/>
        </p:nvSpPr>
        <p:spPr>
          <a:xfrm>
            <a:off x="4645888" y="187378"/>
            <a:ext cx="436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c.f. Multi-class Classification </a:t>
            </a:r>
            <a:endParaRPr lang="zh-TW" altLang="en-US" sz="2800" dirty="0"/>
          </a:p>
        </p:txBody>
      </p:sp>
      <p:pic>
        <p:nvPicPr>
          <p:cNvPr id="5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C7FEBBA6-DE1D-4E64-9E29-313CD2A6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44" y="221288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F80B9A6A-0C53-4C34-A435-E3085882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40" y="221288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C69D9C49-1B21-44E5-90A5-6A7566D37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54" y="221288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D783B5F6-FA78-4DC2-8FB8-2BDA1087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68" y="2195774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5D79FC28-5580-4B9C-A877-F11159FB6FE4}"/>
              </a:ext>
            </a:extLst>
          </p:cNvPr>
          <p:cNvSpPr/>
          <p:nvPr/>
        </p:nvSpPr>
        <p:spPr>
          <a:xfrm>
            <a:off x="2954274" y="4611618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Seq2seq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A41C4C-67F0-485E-97E3-28EDB93AEC99}"/>
              </a:ext>
            </a:extLst>
          </p:cNvPr>
          <p:cNvCxnSpPr>
            <a:cxnSpLocks/>
          </p:cNvCxnSpPr>
          <p:nvPr/>
        </p:nvCxnSpPr>
        <p:spPr>
          <a:xfrm>
            <a:off x="1732130" y="5117769"/>
            <a:ext cx="1107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69232FC-AC4A-4310-8984-25EA39C67013}"/>
              </a:ext>
            </a:extLst>
          </p:cNvPr>
          <p:cNvCxnSpPr>
            <a:cxnSpLocks/>
          </p:cNvCxnSpPr>
          <p:nvPr/>
        </p:nvCxnSpPr>
        <p:spPr>
          <a:xfrm>
            <a:off x="5050663" y="5117769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D3C4542-1FC8-4B8F-872F-584D94312187}"/>
              </a:ext>
            </a:extLst>
          </p:cNvPr>
          <p:cNvSpPr/>
          <p:nvPr/>
        </p:nvSpPr>
        <p:spPr>
          <a:xfrm>
            <a:off x="5954802" y="4974593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A6FCCEB-F21C-4B98-902F-D3923CD894B3}"/>
              </a:ext>
            </a:extLst>
          </p:cNvPr>
          <p:cNvSpPr/>
          <p:nvPr/>
        </p:nvSpPr>
        <p:spPr>
          <a:xfrm>
            <a:off x="6827113" y="4982769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7C19B6E-415F-4DB1-9A51-6022BC98F777}"/>
              </a:ext>
            </a:extLst>
          </p:cNvPr>
          <p:cNvSpPr/>
          <p:nvPr/>
        </p:nvSpPr>
        <p:spPr>
          <a:xfrm>
            <a:off x="7699424" y="4982769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D67DE178-461D-490B-B34E-7DBBF2D9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9" y="4611618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E2482B-13A5-42B8-93B8-B6F57096B48D}"/>
              </a:ext>
            </a:extLst>
          </p:cNvPr>
          <p:cNvSpPr txBox="1"/>
          <p:nvPr/>
        </p:nvSpPr>
        <p:spPr>
          <a:xfrm>
            <a:off x="5651711" y="5309162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9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B6342E-E184-47DF-B0F6-465C983CB97A}"/>
              </a:ext>
            </a:extLst>
          </p:cNvPr>
          <p:cNvSpPr txBox="1"/>
          <p:nvPr/>
        </p:nvSpPr>
        <p:spPr>
          <a:xfrm>
            <a:off x="6548414" y="5317338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A97532-BE88-40CC-831D-ADE99FB3176E}"/>
              </a:ext>
            </a:extLst>
          </p:cNvPr>
          <p:cNvSpPr txBox="1"/>
          <p:nvPr/>
        </p:nvSpPr>
        <p:spPr>
          <a:xfrm>
            <a:off x="7440702" y="5325514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DA39755-3BB6-464C-89BF-5443814CF785}"/>
              </a:ext>
            </a:extLst>
          </p:cNvPr>
          <p:cNvSpPr txBox="1"/>
          <p:nvPr/>
        </p:nvSpPr>
        <p:spPr>
          <a:xfrm>
            <a:off x="2359888" y="57317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https://arxiv.org/abs/1909.03434</a:t>
            </a:r>
            <a:endParaRPr lang="en-US" altLang="zh-TW" dirty="0"/>
          </a:p>
          <a:p>
            <a:r>
              <a:rPr lang="en-US" altLang="zh-TW" dirty="0"/>
              <a:t>https://arxiv.org/abs/1707.05495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6CED4D-87FC-4BD8-8B2D-315705CADBCF}"/>
              </a:ext>
            </a:extLst>
          </p:cNvPr>
          <p:cNvSpPr txBox="1"/>
          <p:nvPr/>
        </p:nvSpPr>
        <p:spPr>
          <a:xfrm>
            <a:off x="3737926" y="3172294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9E0C52F-3886-4802-8B41-314432B2B722}"/>
              </a:ext>
            </a:extLst>
          </p:cNvPr>
          <p:cNvSpPr txBox="1"/>
          <p:nvPr/>
        </p:nvSpPr>
        <p:spPr>
          <a:xfrm>
            <a:off x="3737926" y="3489076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703B516-E7E0-4BDD-A442-0E399BE58325}"/>
              </a:ext>
            </a:extLst>
          </p:cNvPr>
          <p:cNvSpPr txBox="1"/>
          <p:nvPr/>
        </p:nvSpPr>
        <p:spPr>
          <a:xfrm>
            <a:off x="4912740" y="3137398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866BB1-1A78-458D-B8B0-376B9FA6DF18}"/>
              </a:ext>
            </a:extLst>
          </p:cNvPr>
          <p:cNvSpPr txBox="1"/>
          <p:nvPr/>
        </p:nvSpPr>
        <p:spPr>
          <a:xfrm>
            <a:off x="6092973" y="3172294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62F5534-AAAC-4C23-9391-596EE66097AD}"/>
              </a:ext>
            </a:extLst>
          </p:cNvPr>
          <p:cNvSpPr txBox="1"/>
          <p:nvPr/>
        </p:nvSpPr>
        <p:spPr>
          <a:xfrm>
            <a:off x="6092973" y="3489076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9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AC8ABBF-ABB7-4F65-BC55-B5132CDE3EF7}"/>
              </a:ext>
            </a:extLst>
          </p:cNvPr>
          <p:cNvSpPr txBox="1"/>
          <p:nvPr/>
        </p:nvSpPr>
        <p:spPr>
          <a:xfrm>
            <a:off x="7300682" y="3134660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5B76AF-D942-4D20-A799-400A350E1BF6}"/>
              </a:ext>
            </a:extLst>
          </p:cNvPr>
          <p:cNvSpPr txBox="1"/>
          <p:nvPr/>
        </p:nvSpPr>
        <p:spPr>
          <a:xfrm>
            <a:off x="6115388" y="3820597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5E34A3-DBCC-4420-8FE4-2CE3D8377D98}"/>
              </a:ext>
            </a:extLst>
          </p:cNvPr>
          <p:cNvSpPr txBox="1"/>
          <p:nvPr/>
        </p:nvSpPr>
        <p:spPr>
          <a:xfrm>
            <a:off x="668057" y="2288653"/>
            <a:ext cx="291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object can belong to multiple classes.</a:t>
            </a:r>
            <a:endParaRPr lang="zh-TW" altLang="en-US" sz="2400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D5B5272-0AC8-4473-AE54-32AB642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5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23" grpId="0"/>
      <p:bldP spid="24" grpId="0"/>
      <p:bldP spid="25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2AE37-5CC2-4290-9E79-79A06E29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BEF6654-DE83-4A0A-85C7-370F48E4968A}"/>
              </a:ext>
            </a:extLst>
          </p:cNvPr>
          <p:cNvSpPr/>
          <p:nvPr/>
        </p:nvSpPr>
        <p:spPr>
          <a:xfrm>
            <a:off x="536506" y="2298655"/>
            <a:ext cx="1657710" cy="83815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87A8C6C-70E6-4072-870D-EB63043F3F2C}"/>
              </a:ext>
            </a:extLst>
          </p:cNvPr>
          <p:cNvSpPr/>
          <p:nvPr/>
        </p:nvSpPr>
        <p:spPr>
          <a:xfrm>
            <a:off x="2690588" y="2308213"/>
            <a:ext cx="1617586" cy="840236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690A7-9698-4F80-A977-FA5C28778EB7}"/>
              </a:ext>
            </a:extLst>
          </p:cNvPr>
          <p:cNvSpPr txBox="1"/>
          <p:nvPr/>
        </p:nvSpPr>
        <p:spPr>
          <a:xfrm>
            <a:off x="-16536" y="3470431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sequence 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11973EC-906C-49BB-AF70-CE7E08963600}"/>
              </a:ext>
            </a:extLst>
          </p:cNvPr>
          <p:cNvCxnSpPr>
            <a:cxnSpLocks/>
          </p:cNvCxnSpPr>
          <p:nvPr/>
        </p:nvCxnSpPr>
        <p:spPr>
          <a:xfrm>
            <a:off x="2250425" y="2698201"/>
            <a:ext cx="3839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F325578-3C72-4928-8BA6-7AB2683D1D5F}"/>
              </a:ext>
            </a:extLst>
          </p:cNvPr>
          <p:cNvCxnSpPr>
            <a:cxnSpLocks/>
          </p:cNvCxnSpPr>
          <p:nvPr/>
        </p:nvCxnSpPr>
        <p:spPr>
          <a:xfrm flipV="1">
            <a:off x="1385365" y="3174078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9CBC15E-EE81-4C56-8774-B5692E5BF2B3}"/>
              </a:ext>
            </a:extLst>
          </p:cNvPr>
          <p:cNvSpPr txBox="1"/>
          <p:nvPr/>
        </p:nvSpPr>
        <p:spPr>
          <a:xfrm>
            <a:off x="2156116" y="141985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sequence 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FB75CDA-C2EE-488F-9355-7919BE47A921}"/>
              </a:ext>
            </a:extLst>
          </p:cNvPr>
          <p:cNvCxnSpPr>
            <a:cxnSpLocks/>
          </p:cNvCxnSpPr>
          <p:nvPr/>
        </p:nvCxnSpPr>
        <p:spPr>
          <a:xfrm flipV="1">
            <a:off x="3517591" y="1871245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160D9C8-CFE0-4B60-B492-9C615A53A169}"/>
              </a:ext>
            </a:extLst>
          </p:cNvPr>
          <p:cNvSpPr txBox="1"/>
          <p:nvPr/>
        </p:nvSpPr>
        <p:spPr>
          <a:xfrm>
            <a:off x="5247392" y="6324082"/>
            <a:ext cx="348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https://arxiv.org/abs/1706.03762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069BD4-F6C4-4F65-ABE5-B1B8AA0EACEC}"/>
              </a:ext>
            </a:extLst>
          </p:cNvPr>
          <p:cNvSpPr txBox="1"/>
          <p:nvPr/>
        </p:nvSpPr>
        <p:spPr>
          <a:xfrm>
            <a:off x="411980" y="5712848"/>
            <a:ext cx="419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Sequence to Sequence Learning with Neural Networks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A4AC234-2BC9-4423-8A78-236853D1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3" y="4053469"/>
            <a:ext cx="7382905" cy="1571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469B44F-6456-408F-B496-CA6C1FA17ACD}"/>
              </a:ext>
            </a:extLst>
          </p:cNvPr>
          <p:cNvSpPr txBox="1"/>
          <p:nvPr/>
        </p:nvSpPr>
        <p:spPr>
          <a:xfrm>
            <a:off x="291801" y="6289158"/>
            <a:ext cx="339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https://arxiv.org/abs/1409.3215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9066D1-2CB1-491B-92FF-55500BB24C1C}"/>
              </a:ext>
            </a:extLst>
          </p:cNvPr>
          <p:cNvSpPr txBox="1"/>
          <p:nvPr/>
        </p:nvSpPr>
        <p:spPr>
          <a:xfrm>
            <a:off x="5696143" y="5940696"/>
            <a:ext cx="2624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i="0" dirty="0">
                <a:solidFill>
                  <a:srgbClr val="000000"/>
                </a:solidFill>
                <a:effectLst/>
                <a:latin typeface="Lucida Grande"/>
              </a:rPr>
              <a:t>Transformer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A826AF0-5098-4167-8D7B-BED89A1FF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067" y="134833"/>
            <a:ext cx="4100324" cy="581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D18907-0547-4001-858F-143F00B7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238" y="985149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tx2"/>
                </a:solidFill>
              </a:rPr>
              <a:t>Encoder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sequence </a:t>
            </a:r>
            <a:endParaRPr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sequence </a:t>
            </a:r>
            <a:endParaRPr lang="zh-TW" altLang="en-US" sz="2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2281080" y="3946170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09FE7E-E815-47DE-8483-9F0D29A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46E93-3ED3-4576-8BDC-1C1A76BC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2113D-3226-45FC-ABD8-C886D6DB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81" y="2015138"/>
            <a:ext cx="2504327" cy="460410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472942C-2869-49BA-83D1-4E223A7BFA74}"/>
              </a:ext>
            </a:extLst>
          </p:cNvPr>
          <p:cNvCxnSpPr>
            <a:cxnSpLocks/>
          </p:cNvCxnSpPr>
          <p:nvPr/>
        </p:nvCxnSpPr>
        <p:spPr>
          <a:xfrm flipV="1">
            <a:off x="1131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C61107B-F6EA-43FC-BDEA-A405D27DB95F}"/>
              </a:ext>
            </a:extLst>
          </p:cNvPr>
          <p:cNvCxnSpPr>
            <a:cxnSpLocks/>
          </p:cNvCxnSpPr>
          <p:nvPr/>
        </p:nvCxnSpPr>
        <p:spPr>
          <a:xfrm flipV="1">
            <a:off x="2092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BA2D670-E1DE-40A6-9AA4-C94B95CE754C}"/>
              </a:ext>
            </a:extLst>
          </p:cNvPr>
          <p:cNvCxnSpPr>
            <a:cxnSpLocks/>
          </p:cNvCxnSpPr>
          <p:nvPr/>
        </p:nvCxnSpPr>
        <p:spPr>
          <a:xfrm flipV="1">
            <a:off x="3063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3D5CC6-39FC-47F5-8C66-A31450330D9D}"/>
              </a:ext>
            </a:extLst>
          </p:cNvPr>
          <p:cNvCxnSpPr>
            <a:cxnSpLocks/>
          </p:cNvCxnSpPr>
          <p:nvPr/>
        </p:nvCxnSpPr>
        <p:spPr>
          <a:xfrm flipV="1">
            <a:off x="4053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A7042FF-26D8-46C2-84B9-DE14A70A0124}"/>
              </a:ext>
            </a:extLst>
          </p:cNvPr>
          <p:cNvCxnSpPr>
            <a:cxnSpLocks/>
          </p:cNvCxnSpPr>
          <p:nvPr/>
        </p:nvCxnSpPr>
        <p:spPr>
          <a:xfrm flipV="1">
            <a:off x="1099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A8F589-7EA0-4B70-9517-FE1ACC80F065}"/>
              </a:ext>
            </a:extLst>
          </p:cNvPr>
          <p:cNvCxnSpPr>
            <a:cxnSpLocks/>
          </p:cNvCxnSpPr>
          <p:nvPr/>
        </p:nvCxnSpPr>
        <p:spPr>
          <a:xfrm flipV="1">
            <a:off x="2060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8C2E404-6B17-487C-B25A-9114397E84E1}"/>
              </a:ext>
            </a:extLst>
          </p:cNvPr>
          <p:cNvCxnSpPr>
            <a:cxnSpLocks/>
          </p:cNvCxnSpPr>
          <p:nvPr/>
        </p:nvCxnSpPr>
        <p:spPr>
          <a:xfrm flipV="1">
            <a:off x="3030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45E6D81-650F-4B46-82D3-CB423BF9B502}"/>
              </a:ext>
            </a:extLst>
          </p:cNvPr>
          <p:cNvCxnSpPr>
            <a:cxnSpLocks/>
          </p:cNvCxnSpPr>
          <p:nvPr/>
        </p:nvCxnSpPr>
        <p:spPr>
          <a:xfrm flipV="1">
            <a:off x="4020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63136A2-670D-4F0E-8903-65C3AA74CF59}"/>
              </a:ext>
            </a:extLst>
          </p:cNvPr>
          <p:cNvSpPr/>
          <p:nvPr/>
        </p:nvSpPr>
        <p:spPr>
          <a:xfrm>
            <a:off x="918598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DBE363-7596-459E-941D-D78AFF5893DB}"/>
              </a:ext>
            </a:extLst>
          </p:cNvPr>
          <p:cNvSpPr/>
          <p:nvPr/>
        </p:nvSpPr>
        <p:spPr>
          <a:xfrm>
            <a:off x="3844433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CE55FB-FA59-40E9-AAD5-215C1D5070E0}"/>
              </a:ext>
            </a:extLst>
          </p:cNvPr>
          <p:cNvSpPr txBox="1"/>
          <p:nvPr/>
        </p:nvSpPr>
        <p:spPr>
          <a:xfrm>
            <a:off x="83684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A21FD-96CB-40F5-83CF-BF563BA356B1}"/>
              </a:ext>
            </a:extLst>
          </p:cNvPr>
          <p:cNvSpPr txBox="1"/>
          <p:nvPr/>
        </p:nvSpPr>
        <p:spPr>
          <a:xfrm>
            <a:off x="3749392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1EC6B6-9D82-49D6-ACF0-F0CC5DCBB0E1}"/>
              </a:ext>
            </a:extLst>
          </p:cNvPr>
          <p:cNvSpPr/>
          <p:nvPr/>
        </p:nvSpPr>
        <p:spPr>
          <a:xfrm>
            <a:off x="1876228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9242C5-A1EB-493F-BE46-0F29B61A7A91}"/>
              </a:ext>
            </a:extLst>
          </p:cNvPr>
          <p:cNvSpPr txBox="1"/>
          <p:nvPr/>
        </p:nvSpPr>
        <p:spPr>
          <a:xfrm>
            <a:off x="179447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B69A6B-ABE3-4BD8-9B47-FDD85EF70DC5}"/>
              </a:ext>
            </a:extLst>
          </p:cNvPr>
          <p:cNvSpPr/>
          <p:nvPr/>
        </p:nvSpPr>
        <p:spPr>
          <a:xfrm>
            <a:off x="2838475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FB02CD-2953-43A2-9A50-9B5CA3195EE8}"/>
              </a:ext>
            </a:extLst>
          </p:cNvPr>
          <p:cNvSpPr txBox="1"/>
          <p:nvPr/>
        </p:nvSpPr>
        <p:spPr>
          <a:xfrm>
            <a:off x="2750080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171504C-F435-4AB1-8A00-DB6F6AF2A6ED}"/>
              </a:ext>
            </a:extLst>
          </p:cNvPr>
          <p:cNvSpPr/>
          <p:nvPr/>
        </p:nvSpPr>
        <p:spPr>
          <a:xfrm>
            <a:off x="628650" y="3760754"/>
            <a:ext cx="3749387" cy="1291009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7B4235-8BFD-44DE-81BB-9F9369413465}"/>
              </a:ext>
            </a:extLst>
          </p:cNvPr>
          <p:cNvSpPr/>
          <p:nvPr/>
        </p:nvSpPr>
        <p:spPr>
          <a:xfrm>
            <a:off x="881647" y="25821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6A8673-D6FE-43B0-84D9-37337A9911B3}"/>
              </a:ext>
            </a:extLst>
          </p:cNvPr>
          <p:cNvSpPr/>
          <p:nvPr/>
        </p:nvSpPr>
        <p:spPr>
          <a:xfrm>
            <a:off x="1840571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39B9C3-9856-47B8-9DAB-B2F4FEFA5C3D}"/>
              </a:ext>
            </a:extLst>
          </p:cNvPr>
          <p:cNvSpPr/>
          <p:nvPr/>
        </p:nvSpPr>
        <p:spPr>
          <a:xfrm>
            <a:off x="280298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92759-6E01-4BF8-A77E-B05360E1B9E8}"/>
              </a:ext>
            </a:extLst>
          </p:cNvPr>
          <p:cNvSpPr/>
          <p:nvPr/>
        </p:nvSpPr>
        <p:spPr>
          <a:xfrm>
            <a:off x="3787886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8163E33-0620-459F-BD8D-D2DF434A4600}"/>
                  </a:ext>
                </a:extLst>
              </p:cNvPr>
              <p:cNvSpPr txBox="1"/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8163E33-0620-459F-BD8D-D2DF434A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F3ECCD2-3F0F-4FDF-B05E-765A95205DAC}"/>
                  </a:ext>
                </a:extLst>
              </p:cNvPr>
              <p:cNvSpPr txBox="1"/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F3ECCD2-3F0F-4FDF-B05E-765A9520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8EBD05C-0D60-4D6F-8C8E-8D285B2EA806}"/>
                  </a:ext>
                </a:extLst>
              </p:cNvPr>
              <p:cNvSpPr txBox="1"/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8EBD05C-0D60-4D6F-8C8E-8D285B2E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6EEDB8C-0FCD-42DE-9883-A55FE5507799}"/>
                  </a:ext>
                </a:extLst>
              </p:cNvPr>
              <p:cNvSpPr txBox="1"/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6EEDB8C-0FCD-42DE-9883-A55FE5507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84D4A69-60AA-4BA2-BFFB-DB010D7D6524}"/>
                  </a:ext>
                </a:extLst>
              </p:cNvPr>
              <p:cNvSpPr txBox="1"/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84D4A69-60AA-4BA2-BFFB-DB010D7D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E1CD75E-21B6-4D23-B7A3-2223EFEDC21B}"/>
                  </a:ext>
                </a:extLst>
              </p:cNvPr>
              <p:cNvSpPr txBox="1"/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E1CD75E-21B6-4D23-B7A3-2223EFED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19AA6C5-0C33-4025-B071-42FC9E5445B3}"/>
                  </a:ext>
                </a:extLst>
              </p:cNvPr>
              <p:cNvSpPr txBox="1"/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19AA6C5-0C33-4025-B071-42FC9E54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42F456B-27F0-4FD6-A15A-BBC98B6E758C}"/>
                  </a:ext>
                </a:extLst>
              </p:cNvPr>
              <p:cNvSpPr txBox="1"/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42F456B-27F0-4FD6-A15A-BBC98B6E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弧 33">
            <a:extLst>
              <a:ext uri="{FF2B5EF4-FFF2-40B4-BE49-F238E27FC236}">
                <a16:creationId xmlns:a16="http://schemas.microsoft.com/office/drawing/2014/main" id="{AC11A526-29D1-477A-B697-EB34F0D4F300}"/>
              </a:ext>
            </a:extLst>
          </p:cNvPr>
          <p:cNvSpPr/>
          <p:nvPr/>
        </p:nvSpPr>
        <p:spPr>
          <a:xfrm>
            <a:off x="4629683" y="2015139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B9A4E2C-DF16-472F-83BA-81468618BCB2}"/>
              </a:ext>
            </a:extLst>
          </p:cNvPr>
          <p:cNvSpPr txBox="1"/>
          <p:nvPr/>
        </p:nvSpPr>
        <p:spPr>
          <a:xfrm>
            <a:off x="4991394" y="1323650"/>
            <a:ext cx="3748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Transformer’s Encoder 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DEFA45-1587-4F1B-8977-51BF60D27ABE}"/>
              </a:ext>
            </a:extLst>
          </p:cNvPr>
          <p:cNvSpPr txBox="1"/>
          <p:nvPr/>
        </p:nvSpPr>
        <p:spPr>
          <a:xfrm>
            <a:off x="720831" y="1835735"/>
            <a:ext cx="385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You can use </a:t>
            </a:r>
            <a:r>
              <a:rPr lang="en-US" altLang="zh-TW" sz="2800" b="1" dirty="0"/>
              <a:t>RNN</a:t>
            </a:r>
            <a:r>
              <a:rPr lang="en-US" altLang="zh-TW" sz="2800" dirty="0"/>
              <a:t> or </a:t>
            </a:r>
            <a:r>
              <a:rPr lang="en-US" altLang="zh-TW" sz="2800" b="1" dirty="0"/>
              <a:t>CNN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1C5CA080-B027-4BD1-9D01-FAEDF4AF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36D1EE8-9BB8-40F3-B24D-25EE8854E73B}"/>
              </a:ext>
            </a:extLst>
          </p:cNvPr>
          <p:cNvCxnSpPr>
            <a:cxnSpLocks/>
          </p:cNvCxnSpPr>
          <p:nvPr/>
        </p:nvCxnSpPr>
        <p:spPr>
          <a:xfrm flipV="1">
            <a:off x="995231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C6AFEC9-F5CD-43AD-A441-403887B781E8}"/>
              </a:ext>
            </a:extLst>
          </p:cNvPr>
          <p:cNvCxnSpPr>
            <a:cxnSpLocks/>
          </p:cNvCxnSpPr>
          <p:nvPr/>
        </p:nvCxnSpPr>
        <p:spPr>
          <a:xfrm flipV="1">
            <a:off x="1956153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B7F4D39-789E-491F-A800-A92560335883}"/>
              </a:ext>
            </a:extLst>
          </p:cNvPr>
          <p:cNvCxnSpPr>
            <a:cxnSpLocks/>
          </p:cNvCxnSpPr>
          <p:nvPr/>
        </p:nvCxnSpPr>
        <p:spPr>
          <a:xfrm flipV="1">
            <a:off x="2926701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10FD632-2865-44B5-B93A-9D5F911786E7}"/>
              </a:ext>
            </a:extLst>
          </p:cNvPr>
          <p:cNvCxnSpPr>
            <a:cxnSpLocks/>
          </p:cNvCxnSpPr>
          <p:nvPr/>
        </p:nvCxnSpPr>
        <p:spPr>
          <a:xfrm flipV="1">
            <a:off x="3916499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8F39728-C9A3-4381-A333-8B35DF217D1E}"/>
              </a:ext>
            </a:extLst>
          </p:cNvPr>
          <p:cNvCxnSpPr>
            <a:cxnSpLocks/>
          </p:cNvCxnSpPr>
          <p:nvPr/>
        </p:nvCxnSpPr>
        <p:spPr>
          <a:xfrm flipV="1">
            <a:off x="1029069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A8535B-B67A-498C-B84C-073AE2AF0C68}"/>
              </a:ext>
            </a:extLst>
          </p:cNvPr>
          <p:cNvCxnSpPr>
            <a:cxnSpLocks/>
          </p:cNvCxnSpPr>
          <p:nvPr/>
        </p:nvCxnSpPr>
        <p:spPr>
          <a:xfrm flipV="1">
            <a:off x="1989991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85FCC40-45C0-4E53-8755-EDD25E0DB2A5}"/>
              </a:ext>
            </a:extLst>
          </p:cNvPr>
          <p:cNvCxnSpPr>
            <a:cxnSpLocks/>
          </p:cNvCxnSpPr>
          <p:nvPr/>
        </p:nvCxnSpPr>
        <p:spPr>
          <a:xfrm flipV="1">
            <a:off x="2960539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E12016-98BF-4854-A528-101FA63DAB5D}"/>
              </a:ext>
            </a:extLst>
          </p:cNvPr>
          <p:cNvCxnSpPr>
            <a:cxnSpLocks/>
          </p:cNvCxnSpPr>
          <p:nvPr/>
        </p:nvCxnSpPr>
        <p:spPr>
          <a:xfrm flipV="1">
            <a:off x="3950337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BB31978-DE3B-4B71-ABD5-3EECBCAB9465}"/>
              </a:ext>
            </a:extLst>
          </p:cNvPr>
          <p:cNvCxnSpPr>
            <a:cxnSpLocks/>
          </p:cNvCxnSpPr>
          <p:nvPr/>
        </p:nvCxnSpPr>
        <p:spPr>
          <a:xfrm flipV="1">
            <a:off x="936053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E09FE48-9397-4170-BC73-FEE724A221A3}"/>
              </a:ext>
            </a:extLst>
          </p:cNvPr>
          <p:cNvCxnSpPr>
            <a:cxnSpLocks/>
          </p:cNvCxnSpPr>
          <p:nvPr/>
        </p:nvCxnSpPr>
        <p:spPr>
          <a:xfrm flipV="1">
            <a:off x="1896975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CF9042E-7E91-40CC-B1F7-30125D63E45F}"/>
              </a:ext>
            </a:extLst>
          </p:cNvPr>
          <p:cNvCxnSpPr>
            <a:cxnSpLocks/>
          </p:cNvCxnSpPr>
          <p:nvPr/>
        </p:nvCxnSpPr>
        <p:spPr>
          <a:xfrm flipV="1">
            <a:off x="2867523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92A861-BB30-4FA8-8DBF-FE7F25D2801F}"/>
              </a:ext>
            </a:extLst>
          </p:cNvPr>
          <p:cNvCxnSpPr>
            <a:cxnSpLocks/>
          </p:cNvCxnSpPr>
          <p:nvPr/>
        </p:nvCxnSpPr>
        <p:spPr>
          <a:xfrm flipV="1">
            <a:off x="3857321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863816B-554C-41B1-B519-BA223ED077D2}"/>
              </a:ext>
            </a:extLst>
          </p:cNvPr>
          <p:cNvSpPr/>
          <p:nvPr/>
        </p:nvSpPr>
        <p:spPr>
          <a:xfrm>
            <a:off x="815517" y="5649657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FD8485-5A97-4DEB-B4E1-7520D0BEEF35}"/>
              </a:ext>
            </a:extLst>
          </p:cNvPr>
          <p:cNvSpPr/>
          <p:nvPr/>
        </p:nvSpPr>
        <p:spPr>
          <a:xfrm>
            <a:off x="3741352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6CEF77-77FB-4A60-9E40-0D26DCE61CD3}"/>
              </a:ext>
            </a:extLst>
          </p:cNvPr>
          <p:cNvSpPr txBox="1"/>
          <p:nvPr/>
        </p:nvSpPr>
        <p:spPr>
          <a:xfrm>
            <a:off x="733768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667BDA-F5A8-4755-AF14-82CDF1175E86}"/>
              </a:ext>
            </a:extLst>
          </p:cNvPr>
          <p:cNvSpPr txBox="1"/>
          <p:nvPr/>
        </p:nvSpPr>
        <p:spPr>
          <a:xfrm>
            <a:off x="3646311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9D7F7F-4CE5-4398-A553-2E1D61A09D42}"/>
              </a:ext>
            </a:extLst>
          </p:cNvPr>
          <p:cNvSpPr/>
          <p:nvPr/>
        </p:nvSpPr>
        <p:spPr>
          <a:xfrm>
            <a:off x="1773147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921F63-34D9-4B3F-A29A-32EEA5B15428}"/>
              </a:ext>
            </a:extLst>
          </p:cNvPr>
          <p:cNvSpPr txBox="1"/>
          <p:nvPr/>
        </p:nvSpPr>
        <p:spPr>
          <a:xfrm>
            <a:off x="1691398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3242CE-2564-490E-A74F-CA65702B96C5}"/>
              </a:ext>
            </a:extLst>
          </p:cNvPr>
          <p:cNvSpPr/>
          <p:nvPr/>
        </p:nvSpPr>
        <p:spPr>
          <a:xfrm>
            <a:off x="2735394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96DC22-E49D-4D12-B094-518E18FA144D}"/>
              </a:ext>
            </a:extLst>
          </p:cNvPr>
          <p:cNvSpPr txBox="1"/>
          <p:nvPr/>
        </p:nvSpPr>
        <p:spPr>
          <a:xfrm>
            <a:off x="2646999" y="573649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A56C18-8C44-4F7B-9A62-AABD34664CAD}"/>
              </a:ext>
            </a:extLst>
          </p:cNvPr>
          <p:cNvSpPr/>
          <p:nvPr/>
        </p:nvSpPr>
        <p:spPr>
          <a:xfrm>
            <a:off x="718506" y="38775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45CFDB-6678-473D-A788-02E4E135854A}"/>
              </a:ext>
            </a:extLst>
          </p:cNvPr>
          <p:cNvSpPr/>
          <p:nvPr/>
        </p:nvSpPr>
        <p:spPr>
          <a:xfrm>
            <a:off x="1677430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4ABF11-E99B-403C-88ED-1C90F04E64F4}"/>
              </a:ext>
            </a:extLst>
          </p:cNvPr>
          <p:cNvSpPr/>
          <p:nvPr/>
        </p:nvSpPr>
        <p:spPr>
          <a:xfrm>
            <a:off x="2639841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9703F9-225D-4A6A-89C2-34C21E241FA9}"/>
              </a:ext>
            </a:extLst>
          </p:cNvPr>
          <p:cNvSpPr/>
          <p:nvPr/>
        </p:nvSpPr>
        <p:spPr>
          <a:xfrm>
            <a:off x="3624745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AC10174-FB28-47B3-B3BB-30B206ED9AD5}"/>
                  </a:ext>
                </a:extLst>
              </p:cNvPr>
              <p:cNvSpPr txBox="1"/>
              <p:nvPr/>
            </p:nvSpPr>
            <p:spPr>
              <a:xfrm>
                <a:off x="3499740" y="47525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AC10174-FB28-47B3-B3BB-30B206ED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40" y="475250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A0E2DC1-097F-481B-9BC6-6F9DD308E65A}"/>
                  </a:ext>
                </a:extLst>
              </p:cNvPr>
              <p:cNvSpPr txBox="1"/>
              <p:nvPr/>
            </p:nvSpPr>
            <p:spPr>
              <a:xfrm>
                <a:off x="2523541" y="48266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A0E2DC1-097F-481B-9BC6-6F9DD308E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541" y="482662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33A28D8-8F99-4B86-80C7-EFFBEBB73BBB}"/>
                  </a:ext>
                </a:extLst>
              </p:cNvPr>
              <p:cNvSpPr txBox="1"/>
              <p:nvPr/>
            </p:nvSpPr>
            <p:spPr>
              <a:xfrm>
                <a:off x="1561130" y="5019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33A28D8-8F99-4B86-80C7-EFFBEBB7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30" y="501997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FE9ED60-56B2-4334-B3BD-4BB418FA1406}"/>
                  </a:ext>
                </a:extLst>
              </p:cNvPr>
              <p:cNvSpPr txBox="1"/>
              <p:nvPr/>
            </p:nvSpPr>
            <p:spPr>
              <a:xfrm>
                <a:off x="620997" y="45701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FE9ED60-56B2-4334-B3BD-4BB418FA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97" y="457015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AC57C24-E76B-4624-AAB6-FFEC3CE8075B}"/>
                  </a:ext>
                </a:extLst>
              </p:cNvPr>
              <p:cNvSpPr txBox="1"/>
              <p:nvPr/>
            </p:nvSpPr>
            <p:spPr>
              <a:xfrm>
                <a:off x="3646311" y="575538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AC57C24-E76B-4624-AAB6-FFEC3CE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11" y="5755383"/>
                <a:ext cx="715161" cy="468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C385CFC-0663-4026-8AE1-06BAA2E5A1B4}"/>
                  </a:ext>
                </a:extLst>
              </p:cNvPr>
              <p:cNvSpPr txBox="1"/>
              <p:nvPr/>
            </p:nvSpPr>
            <p:spPr>
              <a:xfrm>
                <a:off x="2670112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C385CFC-0663-4026-8AE1-06BAA2E5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12" y="57553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174DC69-F705-48C6-9B13-3BBFBD545FD6}"/>
                  </a:ext>
                </a:extLst>
              </p:cNvPr>
              <p:cNvSpPr txBox="1"/>
              <p:nvPr/>
            </p:nvSpPr>
            <p:spPr>
              <a:xfrm>
                <a:off x="1707701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174DC69-F705-48C6-9B13-3BBFBD54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01" y="5755383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335E5AC-B90B-47C5-890F-6100D88EBC68}"/>
                  </a:ext>
                </a:extLst>
              </p:cNvPr>
              <p:cNvSpPr txBox="1"/>
              <p:nvPr/>
            </p:nvSpPr>
            <p:spPr>
              <a:xfrm>
                <a:off x="767568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335E5AC-B90B-47C5-890F-6100D88E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8" y="5755383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4D625B4-AC43-44F5-B3FE-4E893E9D95F7}"/>
              </a:ext>
            </a:extLst>
          </p:cNvPr>
          <p:cNvSpPr/>
          <p:nvPr/>
        </p:nvSpPr>
        <p:spPr>
          <a:xfrm>
            <a:off x="491943" y="2478821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D5856AC-3F44-423E-9E86-261FDC71C522}"/>
              </a:ext>
            </a:extLst>
          </p:cNvPr>
          <p:cNvCxnSpPr>
            <a:cxnSpLocks/>
          </p:cNvCxnSpPr>
          <p:nvPr/>
        </p:nvCxnSpPr>
        <p:spPr>
          <a:xfrm flipV="1">
            <a:off x="995231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96F876F-4671-4A3D-98E3-28BA6C94DE7F}"/>
              </a:ext>
            </a:extLst>
          </p:cNvPr>
          <p:cNvCxnSpPr>
            <a:cxnSpLocks/>
          </p:cNvCxnSpPr>
          <p:nvPr/>
        </p:nvCxnSpPr>
        <p:spPr>
          <a:xfrm flipV="1">
            <a:off x="1956153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5014762-CEFA-410B-99BE-89A248DFA226}"/>
              </a:ext>
            </a:extLst>
          </p:cNvPr>
          <p:cNvCxnSpPr>
            <a:cxnSpLocks/>
          </p:cNvCxnSpPr>
          <p:nvPr/>
        </p:nvCxnSpPr>
        <p:spPr>
          <a:xfrm flipV="1">
            <a:off x="2926701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2527051-FDF7-4872-9057-BEC88862414D}"/>
              </a:ext>
            </a:extLst>
          </p:cNvPr>
          <p:cNvCxnSpPr>
            <a:cxnSpLocks/>
          </p:cNvCxnSpPr>
          <p:nvPr/>
        </p:nvCxnSpPr>
        <p:spPr>
          <a:xfrm flipV="1">
            <a:off x="3916499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7DFBD12-53F5-4191-A8DF-1E085C0CE4BA}"/>
              </a:ext>
            </a:extLst>
          </p:cNvPr>
          <p:cNvSpPr/>
          <p:nvPr/>
        </p:nvSpPr>
        <p:spPr>
          <a:xfrm>
            <a:off x="767866" y="3579998"/>
            <a:ext cx="461666" cy="6058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FCE326-D1BB-4C45-9B81-04C163B8280F}"/>
              </a:ext>
            </a:extLst>
          </p:cNvPr>
          <p:cNvSpPr/>
          <p:nvPr/>
        </p:nvSpPr>
        <p:spPr>
          <a:xfrm>
            <a:off x="1726790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0EEDD-9330-41FA-87DC-118908AB2408}"/>
              </a:ext>
            </a:extLst>
          </p:cNvPr>
          <p:cNvSpPr/>
          <p:nvPr/>
        </p:nvSpPr>
        <p:spPr>
          <a:xfrm>
            <a:off x="2689201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1CA65F0-EB10-4D67-BD09-5D1BDDF2D94F}"/>
              </a:ext>
            </a:extLst>
          </p:cNvPr>
          <p:cNvSpPr/>
          <p:nvPr/>
        </p:nvSpPr>
        <p:spPr>
          <a:xfrm>
            <a:off x="3674105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88D65B7-5B9A-4CE0-8C62-EB66423D0C13}"/>
              </a:ext>
            </a:extLst>
          </p:cNvPr>
          <p:cNvSpPr/>
          <p:nvPr/>
        </p:nvSpPr>
        <p:spPr>
          <a:xfrm>
            <a:off x="525867" y="4572705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A14B6DA4-6C96-4B83-915C-BFC537970E48}"/>
              </a:ext>
            </a:extLst>
          </p:cNvPr>
          <p:cNvSpPr/>
          <p:nvPr/>
        </p:nvSpPr>
        <p:spPr>
          <a:xfrm>
            <a:off x="493597" y="1393212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52FF214E-A21F-44DA-9306-1B31DBE8F8FB}"/>
              </a:ext>
            </a:extLst>
          </p:cNvPr>
          <p:cNvSpPr txBox="1"/>
          <p:nvPr/>
        </p:nvSpPr>
        <p:spPr>
          <a:xfrm rot="5400000">
            <a:off x="564882" y="230592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14EC438-1EAF-4CF5-87A3-09C764B34ED6}"/>
              </a:ext>
            </a:extLst>
          </p:cNvPr>
          <p:cNvSpPr txBox="1"/>
          <p:nvPr/>
        </p:nvSpPr>
        <p:spPr>
          <a:xfrm rot="5400000">
            <a:off x="1507300" y="229018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0725009-92C1-4383-9A1B-349A4B016F1E}"/>
              </a:ext>
            </a:extLst>
          </p:cNvPr>
          <p:cNvSpPr txBox="1"/>
          <p:nvPr/>
        </p:nvSpPr>
        <p:spPr>
          <a:xfrm rot="5400000">
            <a:off x="2506658" y="2297491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4EBDAFE-4FAF-4225-A592-36DA87B90181}"/>
              </a:ext>
            </a:extLst>
          </p:cNvPr>
          <p:cNvSpPr txBox="1"/>
          <p:nvPr/>
        </p:nvSpPr>
        <p:spPr>
          <a:xfrm rot="5400000">
            <a:off x="3437514" y="2283348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AAD5BDF5-7EA6-4C04-89EC-1005C94A2DDB}"/>
              </a:ext>
            </a:extLst>
          </p:cNvPr>
          <p:cNvSpPr/>
          <p:nvPr/>
        </p:nvSpPr>
        <p:spPr>
          <a:xfrm>
            <a:off x="4792902" y="234724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1603CA2D-83F9-48BD-AB33-620E9AE5ACAD}"/>
              </a:ext>
            </a:extLst>
          </p:cNvPr>
          <p:cNvSpPr/>
          <p:nvPr/>
        </p:nvSpPr>
        <p:spPr>
          <a:xfrm>
            <a:off x="5858414" y="234724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3A4C1502-14CB-46F2-A64A-457B44CA0FD3}"/>
              </a:ext>
            </a:extLst>
          </p:cNvPr>
          <p:cNvSpPr/>
          <p:nvPr/>
        </p:nvSpPr>
        <p:spPr>
          <a:xfrm>
            <a:off x="6936991" y="232654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52FB04AC-3F16-43C5-A0BF-513367104F59}"/>
              </a:ext>
            </a:extLst>
          </p:cNvPr>
          <p:cNvSpPr/>
          <p:nvPr/>
        </p:nvSpPr>
        <p:spPr>
          <a:xfrm>
            <a:off x="8012583" y="2320622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916B1E1-423D-493D-AFE7-81409E013D87}"/>
              </a:ext>
            </a:extLst>
          </p:cNvPr>
          <p:cNvCxnSpPr>
            <a:cxnSpLocks/>
          </p:cNvCxnSpPr>
          <p:nvPr/>
        </p:nvCxnSpPr>
        <p:spPr>
          <a:xfrm flipH="1" flipV="1">
            <a:off x="5251337" y="533666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EC226EB-F190-4DBC-BB8D-E8EDBDCD3CEA}"/>
              </a:ext>
            </a:extLst>
          </p:cNvPr>
          <p:cNvCxnSpPr>
            <a:cxnSpLocks/>
          </p:cNvCxnSpPr>
          <p:nvPr/>
        </p:nvCxnSpPr>
        <p:spPr>
          <a:xfrm flipH="1" flipV="1">
            <a:off x="6330667" y="533250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1551AE7-C359-4EDA-AD0A-8F4A9F996388}"/>
              </a:ext>
            </a:extLst>
          </p:cNvPr>
          <p:cNvCxnSpPr>
            <a:cxnSpLocks/>
          </p:cNvCxnSpPr>
          <p:nvPr/>
        </p:nvCxnSpPr>
        <p:spPr>
          <a:xfrm flipH="1" flipV="1">
            <a:off x="7415007" y="530561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529D48C-A5A7-453C-A610-472CF3092054}"/>
              </a:ext>
            </a:extLst>
          </p:cNvPr>
          <p:cNvCxnSpPr>
            <a:cxnSpLocks/>
          </p:cNvCxnSpPr>
          <p:nvPr/>
        </p:nvCxnSpPr>
        <p:spPr>
          <a:xfrm flipH="1" flipV="1">
            <a:off x="8498088" y="53203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>
            <a:extLst>
              <a:ext uri="{FF2B5EF4-FFF2-40B4-BE49-F238E27FC236}">
                <a16:creationId xmlns:a16="http://schemas.microsoft.com/office/drawing/2014/main" id="{11936379-FA2A-4055-A000-199990114EB2}"/>
              </a:ext>
            </a:extLst>
          </p:cNvPr>
          <p:cNvSpPr/>
          <p:nvPr/>
        </p:nvSpPr>
        <p:spPr>
          <a:xfrm>
            <a:off x="5132545" y="350317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420F9AA8-F126-46E9-89C8-6A27E308C054}"/>
              </a:ext>
            </a:extLst>
          </p:cNvPr>
          <p:cNvSpPr/>
          <p:nvPr/>
        </p:nvSpPr>
        <p:spPr>
          <a:xfrm>
            <a:off x="6211259" y="3503178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856524ED-DCD3-4019-986A-B0C81F1F3D21}"/>
              </a:ext>
            </a:extLst>
          </p:cNvPr>
          <p:cNvSpPr/>
          <p:nvPr/>
        </p:nvSpPr>
        <p:spPr>
          <a:xfrm>
            <a:off x="7289836" y="3482480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86248C6C-D7BA-4AD1-8639-22AEFB84939A}"/>
              </a:ext>
            </a:extLst>
          </p:cNvPr>
          <p:cNvSpPr/>
          <p:nvPr/>
        </p:nvSpPr>
        <p:spPr>
          <a:xfrm>
            <a:off x="8366323" y="347656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30EFFF72-453A-4CE8-B5DA-C6ACB4BA435F}"/>
              </a:ext>
            </a:extLst>
          </p:cNvPr>
          <p:cNvSpPr/>
          <p:nvPr/>
        </p:nvSpPr>
        <p:spPr>
          <a:xfrm>
            <a:off x="5140261" y="574857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ACDAD4AD-6D14-460B-8447-CAB3A8CF6B03}"/>
              </a:ext>
            </a:extLst>
          </p:cNvPr>
          <p:cNvSpPr/>
          <p:nvPr/>
        </p:nvSpPr>
        <p:spPr>
          <a:xfrm>
            <a:off x="6219590" y="574857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B405CE81-678A-4864-B7C5-26DD9CCAAB93}"/>
              </a:ext>
            </a:extLst>
          </p:cNvPr>
          <p:cNvSpPr/>
          <p:nvPr/>
        </p:nvSpPr>
        <p:spPr>
          <a:xfrm>
            <a:off x="7298167" y="5727880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: 圓角 135">
            <a:extLst>
              <a:ext uri="{FF2B5EF4-FFF2-40B4-BE49-F238E27FC236}">
                <a16:creationId xmlns:a16="http://schemas.microsoft.com/office/drawing/2014/main" id="{9BDBB21C-705D-4E7A-A52F-C17B2579111A}"/>
              </a:ext>
            </a:extLst>
          </p:cNvPr>
          <p:cNvSpPr/>
          <p:nvPr/>
        </p:nvSpPr>
        <p:spPr>
          <a:xfrm>
            <a:off x="8374654" y="5721961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21871909-B9A8-416C-B7A8-6662EF179927}"/>
              </a:ext>
            </a:extLst>
          </p:cNvPr>
          <p:cNvCxnSpPr>
            <a:cxnSpLocks/>
          </p:cNvCxnSpPr>
          <p:nvPr/>
        </p:nvCxnSpPr>
        <p:spPr>
          <a:xfrm flipH="1" flipV="1">
            <a:off x="5251337" y="418313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9453288F-8D2B-4475-B186-E2B830A5D0C0}"/>
              </a:ext>
            </a:extLst>
          </p:cNvPr>
          <p:cNvCxnSpPr>
            <a:cxnSpLocks/>
          </p:cNvCxnSpPr>
          <p:nvPr/>
        </p:nvCxnSpPr>
        <p:spPr>
          <a:xfrm flipH="1" flipV="1">
            <a:off x="6330667" y="417897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71877969-EB02-4C24-AEAE-6B06DA0216F0}"/>
              </a:ext>
            </a:extLst>
          </p:cNvPr>
          <p:cNvCxnSpPr>
            <a:cxnSpLocks/>
          </p:cNvCxnSpPr>
          <p:nvPr/>
        </p:nvCxnSpPr>
        <p:spPr>
          <a:xfrm flipH="1" flipV="1">
            <a:off x="7401755" y="415208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6C1A762-D538-49BA-B9DD-D5EDA886D96F}"/>
              </a:ext>
            </a:extLst>
          </p:cNvPr>
          <p:cNvCxnSpPr>
            <a:cxnSpLocks/>
          </p:cNvCxnSpPr>
          <p:nvPr/>
        </p:nvCxnSpPr>
        <p:spPr>
          <a:xfrm flipH="1" flipV="1">
            <a:off x="8484836" y="416686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DB868A0-B9E9-42E9-9C56-A3A17280FCCC}"/>
              </a:ext>
            </a:extLst>
          </p:cNvPr>
          <p:cNvCxnSpPr>
            <a:cxnSpLocks/>
          </p:cNvCxnSpPr>
          <p:nvPr/>
        </p:nvCxnSpPr>
        <p:spPr>
          <a:xfrm flipH="1" flipV="1">
            <a:off x="5251890" y="312394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C9CAB26-4A66-48DD-A2F4-D56365DFCA4D}"/>
              </a:ext>
            </a:extLst>
          </p:cNvPr>
          <p:cNvCxnSpPr>
            <a:cxnSpLocks/>
          </p:cNvCxnSpPr>
          <p:nvPr/>
        </p:nvCxnSpPr>
        <p:spPr>
          <a:xfrm flipH="1" flipV="1">
            <a:off x="6331220" y="31197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FE3A3615-DB77-4CF0-AE38-C9A24D35AF49}"/>
              </a:ext>
            </a:extLst>
          </p:cNvPr>
          <p:cNvCxnSpPr>
            <a:cxnSpLocks/>
          </p:cNvCxnSpPr>
          <p:nvPr/>
        </p:nvCxnSpPr>
        <p:spPr>
          <a:xfrm flipH="1" flipV="1">
            <a:off x="7402308" y="30928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3E22C5D9-8355-411F-BED9-1C2B80FA0DFB}"/>
              </a:ext>
            </a:extLst>
          </p:cNvPr>
          <p:cNvCxnSpPr>
            <a:cxnSpLocks/>
          </p:cNvCxnSpPr>
          <p:nvPr/>
        </p:nvCxnSpPr>
        <p:spPr>
          <a:xfrm flipH="1" flipV="1">
            <a:off x="8485389" y="310767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F01511BC-893D-4C5B-9DEC-AB77C006340A}"/>
              </a:ext>
            </a:extLst>
          </p:cNvPr>
          <p:cNvSpPr/>
          <p:nvPr/>
        </p:nvSpPr>
        <p:spPr>
          <a:xfrm>
            <a:off x="4799015" y="4580737"/>
            <a:ext cx="4143093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0982055E-CBFF-492A-B362-B46E85132FB4}"/>
              </a:ext>
            </a:extLst>
          </p:cNvPr>
          <p:cNvCxnSpPr>
            <a:cxnSpLocks/>
          </p:cNvCxnSpPr>
          <p:nvPr/>
        </p:nvCxnSpPr>
        <p:spPr>
          <a:xfrm flipH="1" flipV="1">
            <a:off x="5264589" y="196850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969985E5-E190-4FD0-A4F0-115BEB0DE51B}"/>
              </a:ext>
            </a:extLst>
          </p:cNvPr>
          <p:cNvCxnSpPr>
            <a:cxnSpLocks/>
          </p:cNvCxnSpPr>
          <p:nvPr/>
        </p:nvCxnSpPr>
        <p:spPr>
          <a:xfrm flipH="1" flipV="1">
            <a:off x="6343919" y="196433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60B9598-F5E9-4B5F-A1C1-4C5F9864A66F}"/>
              </a:ext>
            </a:extLst>
          </p:cNvPr>
          <p:cNvCxnSpPr>
            <a:cxnSpLocks/>
          </p:cNvCxnSpPr>
          <p:nvPr/>
        </p:nvCxnSpPr>
        <p:spPr>
          <a:xfrm flipH="1" flipV="1">
            <a:off x="7415007" y="193745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D33D39E9-22F4-442F-92DE-8FDD17A32638}"/>
              </a:ext>
            </a:extLst>
          </p:cNvPr>
          <p:cNvCxnSpPr>
            <a:cxnSpLocks/>
          </p:cNvCxnSpPr>
          <p:nvPr/>
        </p:nvCxnSpPr>
        <p:spPr>
          <a:xfrm flipH="1" flipV="1">
            <a:off x="8498088" y="195223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DE9EF18D-327E-4536-A981-C2CB77872282}"/>
              </a:ext>
            </a:extLst>
          </p:cNvPr>
          <p:cNvSpPr/>
          <p:nvPr/>
        </p:nvSpPr>
        <p:spPr>
          <a:xfrm>
            <a:off x="5149041" y="1261521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: 圓角 155">
            <a:extLst>
              <a:ext uri="{FF2B5EF4-FFF2-40B4-BE49-F238E27FC236}">
                <a16:creationId xmlns:a16="http://schemas.microsoft.com/office/drawing/2014/main" id="{05ADF8CD-F30D-46F7-A578-3A14153CE5C4}"/>
              </a:ext>
            </a:extLst>
          </p:cNvPr>
          <p:cNvSpPr/>
          <p:nvPr/>
        </p:nvSpPr>
        <p:spPr>
          <a:xfrm>
            <a:off x="6228370" y="1261521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C7CA0070-0D2D-4967-B088-84CF758B3D0C}"/>
              </a:ext>
            </a:extLst>
          </p:cNvPr>
          <p:cNvSpPr/>
          <p:nvPr/>
        </p:nvSpPr>
        <p:spPr>
          <a:xfrm>
            <a:off x="7306947" y="124082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: 圓角 157">
            <a:extLst>
              <a:ext uri="{FF2B5EF4-FFF2-40B4-BE49-F238E27FC236}">
                <a16:creationId xmlns:a16="http://schemas.microsoft.com/office/drawing/2014/main" id="{2A25A2E0-7E9F-47C2-89CD-7B83B4CEF199}"/>
              </a:ext>
            </a:extLst>
          </p:cNvPr>
          <p:cNvSpPr/>
          <p:nvPr/>
        </p:nvSpPr>
        <p:spPr>
          <a:xfrm>
            <a:off x="8383434" y="1234904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左大括弧 158">
            <a:extLst>
              <a:ext uri="{FF2B5EF4-FFF2-40B4-BE49-F238E27FC236}">
                <a16:creationId xmlns:a16="http://schemas.microsoft.com/office/drawing/2014/main" id="{083F99D0-950B-4CC1-9EB0-F7114BBBD665}"/>
              </a:ext>
            </a:extLst>
          </p:cNvPr>
          <p:cNvSpPr/>
          <p:nvPr/>
        </p:nvSpPr>
        <p:spPr>
          <a:xfrm>
            <a:off x="4291272" y="1234903"/>
            <a:ext cx="610535" cy="5258661"/>
          </a:xfrm>
          <a:prstGeom prst="leftBrace">
            <a:avLst>
              <a:gd name="adj1" fmla="val 21327"/>
              <a:gd name="adj2" fmla="val 70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0A7EA5-6E94-4FDD-A66E-F668858C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20" grpId="0" animBg="1"/>
      <p:bldP spid="121" grpId="0" animBg="1"/>
      <p:bldP spid="122" grpId="0" animBg="1"/>
      <p:bldP spid="123" grpId="0" animBg="1"/>
      <p:bldP spid="133" grpId="0" animBg="1"/>
      <p:bldP spid="134" grpId="0" animBg="1"/>
      <p:bldP spid="135" grpId="0" animBg="1"/>
      <p:bldP spid="136" grpId="0" animBg="1"/>
      <p:bldP spid="150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02328E40-8AE5-402C-936C-1D5EF21D14A5}"/>
              </a:ext>
            </a:extLst>
          </p:cNvPr>
          <p:cNvCxnSpPr>
            <a:cxnSpLocks/>
          </p:cNvCxnSpPr>
          <p:nvPr/>
        </p:nvCxnSpPr>
        <p:spPr>
          <a:xfrm flipV="1">
            <a:off x="7506293" y="1446924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56B0465C-70C1-4501-BE7F-C34095599218}"/>
              </a:ext>
            </a:extLst>
          </p:cNvPr>
          <p:cNvCxnSpPr>
            <a:cxnSpLocks/>
          </p:cNvCxnSpPr>
          <p:nvPr/>
        </p:nvCxnSpPr>
        <p:spPr>
          <a:xfrm flipH="1" flipV="1">
            <a:off x="1484694" y="254165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916B1E1-423D-493D-AFE7-81409E013D87}"/>
              </a:ext>
            </a:extLst>
          </p:cNvPr>
          <p:cNvCxnSpPr>
            <a:cxnSpLocks/>
          </p:cNvCxnSpPr>
          <p:nvPr/>
        </p:nvCxnSpPr>
        <p:spPr>
          <a:xfrm flipH="1" flipV="1">
            <a:off x="1858780" y="561496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EC226EB-F190-4DBC-BB8D-E8EDBDCD3CEA}"/>
              </a:ext>
            </a:extLst>
          </p:cNvPr>
          <p:cNvCxnSpPr>
            <a:cxnSpLocks/>
          </p:cNvCxnSpPr>
          <p:nvPr/>
        </p:nvCxnSpPr>
        <p:spPr>
          <a:xfrm flipH="1" flipV="1">
            <a:off x="3902631" y="558418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1551AE7-C359-4EDA-AD0A-8F4A9F996388}"/>
              </a:ext>
            </a:extLst>
          </p:cNvPr>
          <p:cNvCxnSpPr>
            <a:cxnSpLocks/>
          </p:cNvCxnSpPr>
          <p:nvPr/>
        </p:nvCxnSpPr>
        <p:spPr>
          <a:xfrm flipH="1" flipV="1">
            <a:off x="6193318" y="55802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529D48C-A5A7-453C-A610-472CF3092054}"/>
              </a:ext>
            </a:extLst>
          </p:cNvPr>
          <p:cNvCxnSpPr>
            <a:cxnSpLocks/>
          </p:cNvCxnSpPr>
          <p:nvPr/>
        </p:nvCxnSpPr>
        <p:spPr>
          <a:xfrm flipH="1" flipV="1">
            <a:off x="8498088" y="55986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>
            <a:extLst>
              <a:ext uri="{FF2B5EF4-FFF2-40B4-BE49-F238E27FC236}">
                <a16:creationId xmlns:a16="http://schemas.microsoft.com/office/drawing/2014/main" id="{11936379-FA2A-4055-A000-199990114EB2}"/>
              </a:ext>
            </a:extLst>
          </p:cNvPr>
          <p:cNvSpPr/>
          <p:nvPr/>
        </p:nvSpPr>
        <p:spPr>
          <a:xfrm>
            <a:off x="1733659" y="374959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30EFFF72-453A-4CE8-B5DA-C6ACB4BA435F}"/>
              </a:ext>
            </a:extLst>
          </p:cNvPr>
          <p:cNvSpPr/>
          <p:nvPr/>
        </p:nvSpPr>
        <p:spPr>
          <a:xfrm>
            <a:off x="1734452" y="6026875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ACDAD4AD-6D14-460B-8447-CAB3A8CF6B03}"/>
              </a:ext>
            </a:extLst>
          </p:cNvPr>
          <p:cNvSpPr/>
          <p:nvPr/>
        </p:nvSpPr>
        <p:spPr>
          <a:xfrm>
            <a:off x="3778302" y="600025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B405CE81-678A-4864-B7C5-26DD9CCAAB93}"/>
              </a:ext>
            </a:extLst>
          </p:cNvPr>
          <p:cNvSpPr/>
          <p:nvPr/>
        </p:nvSpPr>
        <p:spPr>
          <a:xfrm>
            <a:off x="6076478" y="6002463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: 圓角 135">
            <a:extLst>
              <a:ext uri="{FF2B5EF4-FFF2-40B4-BE49-F238E27FC236}">
                <a16:creationId xmlns:a16="http://schemas.microsoft.com/office/drawing/2014/main" id="{9BDBB21C-705D-4E7A-A52F-C17B2579111A}"/>
              </a:ext>
            </a:extLst>
          </p:cNvPr>
          <p:cNvSpPr/>
          <p:nvPr/>
        </p:nvSpPr>
        <p:spPr>
          <a:xfrm>
            <a:off x="8374654" y="600025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21871909-B9A8-416C-B7A8-6662EF179927}"/>
              </a:ext>
            </a:extLst>
          </p:cNvPr>
          <p:cNvCxnSpPr>
            <a:cxnSpLocks/>
          </p:cNvCxnSpPr>
          <p:nvPr/>
        </p:nvCxnSpPr>
        <p:spPr>
          <a:xfrm flipH="1" flipV="1">
            <a:off x="1852451" y="442954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DB868A0-B9E9-42E9-9C56-A3A17280FCCC}"/>
              </a:ext>
            </a:extLst>
          </p:cNvPr>
          <p:cNvCxnSpPr>
            <a:cxnSpLocks/>
          </p:cNvCxnSpPr>
          <p:nvPr/>
        </p:nvCxnSpPr>
        <p:spPr>
          <a:xfrm flipH="1" flipV="1">
            <a:off x="1487782" y="351584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F01511BC-893D-4C5B-9DEC-AB77C006340A}"/>
              </a:ext>
            </a:extLst>
          </p:cNvPr>
          <p:cNvSpPr/>
          <p:nvPr/>
        </p:nvSpPr>
        <p:spPr>
          <a:xfrm>
            <a:off x="755381" y="4859034"/>
            <a:ext cx="8083814" cy="67759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BBFC6BBC-C058-4451-B165-00BFBB9761AF}"/>
              </a:ext>
            </a:extLst>
          </p:cNvPr>
          <p:cNvSpPr/>
          <p:nvPr/>
        </p:nvSpPr>
        <p:spPr>
          <a:xfrm>
            <a:off x="1348865" y="2835814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EA555B4-3EE5-4B89-833F-793B8A121732}"/>
              </a:ext>
            </a:extLst>
          </p:cNvPr>
          <p:cNvSpPr/>
          <p:nvPr/>
        </p:nvSpPr>
        <p:spPr>
          <a:xfrm>
            <a:off x="1000322" y="375039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456CEB6-9E44-4398-8E05-244F9599BDBC}"/>
              </a:ext>
            </a:extLst>
          </p:cNvPr>
          <p:cNvSpPr txBox="1"/>
          <p:nvPr/>
        </p:nvSpPr>
        <p:spPr>
          <a:xfrm>
            <a:off x="1207740" y="3841842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432A9927-32FF-4ED6-9365-60DF7F1B147B}"/>
              </a:ext>
            </a:extLst>
          </p:cNvPr>
          <p:cNvCxnSpPr>
            <a:cxnSpLocks/>
          </p:cNvCxnSpPr>
          <p:nvPr/>
        </p:nvCxnSpPr>
        <p:spPr>
          <a:xfrm flipH="1">
            <a:off x="1125987" y="6347391"/>
            <a:ext cx="5606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F9CD7D8-C2AD-4BED-8D40-34EDC3F22098}"/>
              </a:ext>
            </a:extLst>
          </p:cNvPr>
          <p:cNvCxnSpPr>
            <a:cxnSpLocks/>
          </p:cNvCxnSpPr>
          <p:nvPr/>
        </p:nvCxnSpPr>
        <p:spPr>
          <a:xfrm flipV="1">
            <a:off x="1125987" y="4439578"/>
            <a:ext cx="0" cy="187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39EF690-2C80-4778-81E9-1119A65B5784}"/>
              </a:ext>
            </a:extLst>
          </p:cNvPr>
          <p:cNvCxnSpPr>
            <a:cxnSpLocks/>
          </p:cNvCxnSpPr>
          <p:nvPr/>
        </p:nvCxnSpPr>
        <p:spPr>
          <a:xfrm flipH="1" flipV="1">
            <a:off x="1474530" y="177340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7DF904A3-A061-4F46-A436-40437F96E68D}"/>
              </a:ext>
            </a:extLst>
          </p:cNvPr>
          <p:cNvSpPr/>
          <p:nvPr/>
        </p:nvSpPr>
        <p:spPr>
          <a:xfrm>
            <a:off x="1021613" y="2086484"/>
            <a:ext cx="929528" cy="4554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AB6F4A8E-096A-48EB-93E4-1BA802438037}"/>
              </a:ext>
            </a:extLst>
          </p:cNvPr>
          <p:cNvSpPr/>
          <p:nvPr/>
        </p:nvSpPr>
        <p:spPr>
          <a:xfrm>
            <a:off x="1347645" y="1089400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31F7DD99-E1CE-49DB-B607-78FD192BF04E}"/>
              </a:ext>
            </a:extLst>
          </p:cNvPr>
          <p:cNvSpPr/>
          <p:nvPr/>
        </p:nvSpPr>
        <p:spPr>
          <a:xfrm>
            <a:off x="7372208" y="16550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A603D36E-46E2-4736-986A-43FC1E59E864}"/>
              </a:ext>
            </a:extLst>
          </p:cNvPr>
          <p:cNvSpPr/>
          <p:nvPr/>
        </p:nvSpPr>
        <p:spPr>
          <a:xfrm>
            <a:off x="6939828" y="2427648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8AFA458A-54CC-4CB4-AAA7-AFED63CCAB87}"/>
              </a:ext>
            </a:extLst>
          </p:cNvPr>
          <p:cNvSpPr/>
          <p:nvPr/>
        </p:nvSpPr>
        <p:spPr>
          <a:xfrm>
            <a:off x="7796356" y="2453952"/>
            <a:ext cx="251330" cy="66960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8BB063EA-5A51-4105-9157-610F889F262C}"/>
              </a:ext>
            </a:extLst>
          </p:cNvPr>
          <p:cNvCxnSpPr>
            <a:cxnSpLocks/>
          </p:cNvCxnSpPr>
          <p:nvPr/>
        </p:nvCxnSpPr>
        <p:spPr>
          <a:xfrm flipV="1">
            <a:off x="7494772" y="2329098"/>
            <a:ext cx="0" cy="32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28907D8-7E0B-438B-BAAE-2D01347B5E6B}"/>
              </a:ext>
            </a:extLst>
          </p:cNvPr>
          <p:cNvCxnSpPr>
            <a:cxnSpLocks/>
          </p:cNvCxnSpPr>
          <p:nvPr/>
        </p:nvCxnSpPr>
        <p:spPr>
          <a:xfrm flipH="1" flipV="1">
            <a:off x="7491776" y="85226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FE4FB7D5-4B18-47C5-890E-824B131D004E}"/>
              </a:ext>
            </a:extLst>
          </p:cNvPr>
          <p:cNvSpPr/>
          <p:nvPr/>
        </p:nvSpPr>
        <p:spPr>
          <a:xfrm>
            <a:off x="7038872" y="1103973"/>
            <a:ext cx="929528" cy="32984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ADA62C5D-1CDA-4D69-B774-245A3AC72672}"/>
              </a:ext>
            </a:extLst>
          </p:cNvPr>
          <p:cNvCxnSpPr>
            <a:cxnSpLocks/>
          </p:cNvCxnSpPr>
          <p:nvPr/>
        </p:nvCxnSpPr>
        <p:spPr>
          <a:xfrm flipH="1" flipV="1">
            <a:off x="1473310" y="70649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7F83CCF-C22B-4386-9643-7733367AC360}"/>
              </a:ext>
            </a:extLst>
          </p:cNvPr>
          <p:cNvSpPr txBox="1"/>
          <p:nvPr/>
        </p:nvSpPr>
        <p:spPr>
          <a:xfrm rot="5400000">
            <a:off x="1099574" y="286682"/>
            <a:ext cx="9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D9069AD1-3AE1-48E9-87BA-B7AB2EC1473D}"/>
              </a:ext>
            </a:extLst>
          </p:cNvPr>
          <p:cNvSpPr/>
          <p:nvPr/>
        </p:nvSpPr>
        <p:spPr>
          <a:xfrm>
            <a:off x="3183878" y="2245586"/>
            <a:ext cx="929528" cy="4554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8323234-A996-48BA-A8D0-E25747B1E893}"/>
                  </a:ext>
                </a:extLst>
              </p:cNvPr>
              <p:cNvSpPr txBox="1"/>
              <p:nvPr/>
            </p:nvSpPr>
            <p:spPr>
              <a:xfrm>
                <a:off x="3344303" y="3087935"/>
                <a:ext cx="670312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8323234-A996-48BA-A8D0-E25747B1E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3087935"/>
                <a:ext cx="670312" cy="1376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9E909285-2E28-4A07-B24E-F1699DCE5BCB}"/>
                  </a:ext>
                </a:extLst>
              </p:cNvPr>
              <p:cNvSpPr txBox="1"/>
              <p:nvPr/>
            </p:nvSpPr>
            <p:spPr>
              <a:xfrm>
                <a:off x="3344303" y="399928"/>
                <a:ext cx="626325" cy="147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9E909285-2E28-4A07-B24E-F1699DCE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399928"/>
                <a:ext cx="626325" cy="1473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3431F1A-F8CA-400A-BF33-4176DA372CF3}"/>
                  </a:ext>
                </a:extLst>
              </p:cNvPr>
              <p:cNvSpPr txBox="1"/>
              <p:nvPr/>
            </p:nvSpPr>
            <p:spPr>
              <a:xfrm>
                <a:off x="4484500" y="3240726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mean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3431F1A-F8CA-400A-BF33-4176DA37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00" y="3240726"/>
                <a:ext cx="1040798" cy="369332"/>
              </a:xfrm>
              <a:prstGeom prst="rect">
                <a:avLst/>
              </a:prstGeom>
              <a:blipFill>
                <a:blip r:embed="rId7"/>
                <a:stretch>
                  <a:fillRect l="-18235" t="-26667" r="-588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矩形 118">
            <a:extLst>
              <a:ext uri="{FF2B5EF4-FFF2-40B4-BE49-F238E27FC236}">
                <a16:creationId xmlns:a16="http://schemas.microsoft.com/office/drawing/2014/main" id="{BF546CB4-0427-46B0-A581-0B76E605024B}"/>
              </a:ext>
            </a:extLst>
          </p:cNvPr>
          <p:cNvSpPr/>
          <p:nvPr/>
        </p:nvSpPr>
        <p:spPr>
          <a:xfrm>
            <a:off x="4296562" y="2280965"/>
            <a:ext cx="178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https://arxiv.org/abs/1607.06450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890D8B5-2C59-41B9-A0A5-4B4EB45BEFDB}"/>
              </a:ext>
            </a:extLst>
          </p:cNvPr>
          <p:cNvSpPr txBox="1"/>
          <p:nvPr/>
        </p:nvSpPr>
        <p:spPr>
          <a:xfrm>
            <a:off x="4265945" y="1940040"/>
            <a:ext cx="235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Layer Norm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ED3CAD7E-F27C-45F6-9EF5-444F38595024}"/>
                  </a:ext>
                </a:extLst>
              </p:cNvPr>
              <p:cNvSpPr txBox="1"/>
              <p:nvPr/>
            </p:nvSpPr>
            <p:spPr>
              <a:xfrm>
                <a:off x="4267187" y="772754"/>
                <a:ext cx="1644937" cy="727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ED3CAD7E-F27C-45F6-9EF5-444F385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7" y="772754"/>
                <a:ext cx="1644937" cy="7276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D8664D-0EAD-47CA-94FE-A3AD490A453E}"/>
                  </a:ext>
                </a:extLst>
              </p:cNvPr>
              <p:cNvSpPr txBox="1"/>
              <p:nvPr/>
            </p:nvSpPr>
            <p:spPr>
              <a:xfrm>
                <a:off x="4477224" y="3656642"/>
                <a:ext cx="154038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standard deviation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D8664D-0EAD-47CA-94FE-A3AD490A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4" y="3656642"/>
                <a:ext cx="1540389" cy="738664"/>
              </a:xfrm>
              <a:prstGeom prst="rect">
                <a:avLst/>
              </a:prstGeom>
              <a:blipFill>
                <a:blip r:embed="rId9"/>
                <a:stretch>
                  <a:fillRect l="-11858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右大括弧 48">
            <a:extLst>
              <a:ext uri="{FF2B5EF4-FFF2-40B4-BE49-F238E27FC236}">
                <a16:creationId xmlns:a16="http://schemas.microsoft.com/office/drawing/2014/main" id="{9B345EE1-57CE-482B-9805-7833DCBF6220}"/>
              </a:ext>
            </a:extLst>
          </p:cNvPr>
          <p:cNvSpPr/>
          <p:nvPr/>
        </p:nvSpPr>
        <p:spPr>
          <a:xfrm>
            <a:off x="4014615" y="3087935"/>
            <a:ext cx="251330" cy="1422665"/>
          </a:xfrm>
          <a:prstGeom prst="rightBrace">
            <a:avLst>
              <a:gd name="adj1" fmla="val 477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A929B9D8-EB3C-43B5-BC9D-29DCFDFA2B61}"/>
              </a:ext>
            </a:extLst>
          </p:cNvPr>
          <p:cNvCxnSpPr>
            <a:cxnSpLocks/>
          </p:cNvCxnSpPr>
          <p:nvPr/>
        </p:nvCxnSpPr>
        <p:spPr>
          <a:xfrm flipH="1" flipV="1">
            <a:off x="3657465" y="268508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5C10AC19-46F6-423C-89FB-5B37CAF1520F}"/>
              </a:ext>
            </a:extLst>
          </p:cNvPr>
          <p:cNvCxnSpPr>
            <a:cxnSpLocks/>
          </p:cNvCxnSpPr>
          <p:nvPr/>
        </p:nvCxnSpPr>
        <p:spPr>
          <a:xfrm flipH="1" flipV="1">
            <a:off x="3641214" y="188248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83B3BBE4-56D8-4E2C-91B9-F80FB5948DD4}"/>
              </a:ext>
            </a:extLst>
          </p:cNvPr>
          <p:cNvSpPr/>
          <p:nvPr/>
        </p:nvSpPr>
        <p:spPr>
          <a:xfrm>
            <a:off x="2955128" y="251219"/>
            <a:ext cx="3300225" cy="43748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119B4894-5228-4D80-8134-49713E94F26D}"/>
              </a:ext>
            </a:extLst>
          </p:cNvPr>
          <p:cNvSpPr/>
          <p:nvPr/>
        </p:nvSpPr>
        <p:spPr>
          <a:xfrm>
            <a:off x="7367376" y="1653705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530BDA4-201F-4E8F-8EB8-BC90F842755E}"/>
              </a:ext>
            </a:extLst>
          </p:cNvPr>
          <p:cNvSpPr txBox="1"/>
          <p:nvPr/>
        </p:nvSpPr>
        <p:spPr>
          <a:xfrm>
            <a:off x="7225492" y="2525183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0642AD1-A8C7-479E-A4B0-82137D5B6F63}"/>
                  </a:ext>
                </a:extLst>
              </p:cNvPr>
              <p:cNvSpPr txBox="1"/>
              <p:nvPr/>
            </p:nvSpPr>
            <p:spPr>
              <a:xfrm>
                <a:off x="1954701" y="3825138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0642AD1-A8C7-479E-A4B0-82137D5B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01" y="3825138"/>
                <a:ext cx="40597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FD36593-8865-44C3-9C4D-698FE1ED3F35}"/>
                  </a:ext>
                </a:extLst>
              </p:cNvPr>
              <p:cNvSpPr txBox="1"/>
              <p:nvPr/>
            </p:nvSpPr>
            <p:spPr>
              <a:xfrm>
                <a:off x="592469" y="3863855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FD36593-8865-44C3-9C4D-698FE1ED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69" y="3863855"/>
                <a:ext cx="405973" cy="461665"/>
              </a:xfrm>
              <a:prstGeom prst="rect">
                <a:avLst/>
              </a:prstGeom>
              <a:blipFill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CDFB1D8E-BBC7-4F5F-AD95-0B866A9023D8}"/>
                  </a:ext>
                </a:extLst>
              </p:cNvPr>
              <p:cNvSpPr txBox="1"/>
              <p:nvPr/>
            </p:nvSpPr>
            <p:spPr>
              <a:xfrm>
                <a:off x="1637344" y="2941525"/>
                <a:ext cx="93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CDFB1D8E-BBC7-4F5F-AD95-0B866A90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4" y="2941525"/>
                <a:ext cx="934372" cy="461665"/>
              </a:xfrm>
              <a:prstGeom prst="rect">
                <a:avLst/>
              </a:prstGeom>
              <a:blipFill>
                <a:blip r:embed="rId12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F0FD5F0-7A9B-4946-9205-84C906286220}"/>
              </a:ext>
            </a:extLst>
          </p:cNvPr>
          <p:cNvCxnSpPr>
            <a:cxnSpLocks/>
          </p:cNvCxnSpPr>
          <p:nvPr/>
        </p:nvCxnSpPr>
        <p:spPr>
          <a:xfrm flipV="1">
            <a:off x="7933940" y="3800412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2E68A5-E2C0-4F46-A7C7-7390DE4A0599}"/>
              </a:ext>
            </a:extLst>
          </p:cNvPr>
          <p:cNvCxnSpPr>
            <a:cxnSpLocks/>
          </p:cNvCxnSpPr>
          <p:nvPr/>
        </p:nvCxnSpPr>
        <p:spPr>
          <a:xfrm flipV="1">
            <a:off x="7931546" y="3142260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5EF5A156-F542-4C95-9067-E39921213674}"/>
              </a:ext>
            </a:extLst>
          </p:cNvPr>
          <p:cNvSpPr/>
          <p:nvPr/>
        </p:nvSpPr>
        <p:spPr>
          <a:xfrm>
            <a:off x="7462694" y="3372202"/>
            <a:ext cx="929528" cy="438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0147B09D-44A8-49DE-BDBF-880CC81CBC6E}"/>
              </a:ext>
            </a:extLst>
          </p:cNvPr>
          <p:cNvCxnSpPr>
            <a:cxnSpLocks/>
          </p:cNvCxnSpPr>
          <p:nvPr/>
        </p:nvCxnSpPr>
        <p:spPr>
          <a:xfrm flipH="1">
            <a:off x="7035697" y="4344766"/>
            <a:ext cx="913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747AF1C9-485A-4DD2-8BB5-0BD891716A3F}"/>
              </a:ext>
            </a:extLst>
          </p:cNvPr>
          <p:cNvCxnSpPr>
            <a:cxnSpLocks/>
          </p:cNvCxnSpPr>
          <p:nvPr/>
        </p:nvCxnSpPr>
        <p:spPr>
          <a:xfrm flipV="1">
            <a:off x="7052793" y="3118976"/>
            <a:ext cx="0" cy="1227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C08A6168-9994-4F47-8EC5-BAF6A5AF4826}"/>
              </a:ext>
            </a:extLst>
          </p:cNvPr>
          <p:cNvSpPr/>
          <p:nvPr/>
        </p:nvSpPr>
        <p:spPr>
          <a:xfrm>
            <a:off x="7808275" y="4048062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E92AAAD-D117-42F1-8C2A-2FCBDF76EEF8}"/>
              </a:ext>
            </a:extLst>
          </p:cNvPr>
          <p:cNvSpPr txBox="1"/>
          <p:nvPr/>
        </p:nvSpPr>
        <p:spPr>
          <a:xfrm>
            <a:off x="-1084421" y="2922765"/>
            <a:ext cx="2438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residual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32C84-0C4B-4232-BB55-5A1E549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3" grpId="0"/>
      <p:bldP spid="95" grpId="0" animBg="1"/>
      <p:bldP spid="94" grpId="0" animBg="1"/>
      <p:bldP spid="100" grpId="0" animBg="1"/>
      <p:bldP spid="104" grpId="0" animBg="1"/>
      <p:bldP spid="106" grpId="0" animBg="1"/>
      <p:bldP spid="112" grpId="0" animBg="1"/>
      <p:bldP spid="44" grpId="0"/>
      <p:bldP spid="117" grpId="0" animBg="1"/>
      <p:bldP spid="46" grpId="0"/>
      <p:bldP spid="118" grpId="0"/>
      <p:bldP spid="48" grpId="0"/>
      <p:bldP spid="119" grpId="0"/>
      <p:bldP spid="124" grpId="0"/>
      <p:bldP spid="125" grpId="0"/>
      <p:bldP spid="126" grpId="0"/>
      <p:bldP spid="49" grpId="0" animBg="1"/>
      <p:bldP spid="50" grpId="0" animBg="1"/>
      <p:bldP spid="130" grpId="0" animBg="1"/>
      <p:bldP spid="132" grpId="0"/>
      <p:bldP spid="52" grpId="0"/>
      <p:bldP spid="141" grpId="0"/>
      <p:bldP spid="142" grpId="0"/>
      <p:bldP spid="98" grpId="0" animBg="1"/>
      <p:bldP spid="131" grpId="0" animBg="1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BERT QA 機器人實戰– 下篇- The coding day 整天打扣">
            <a:extLst>
              <a:ext uri="{FF2B5EF4-FFF2-40B4-BE49-F238E27FC236}">
                <a16:creationId xmlns:a16="http://schemas.microsoft.com/office/drawing/2014/main" id="{CD079CC5-170D-4EB6-AB23-CCE772DD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39" y="89237"/>
            <a:ext cx="1925411" cy="25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3AC8EC1-B0A7-4C2B-8CB4-720FC0F00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784" y="1962129"/>
            <a:ext cx="2504327" cy="4604108"/>
          </a:xfrm>
          <a:prstGeom prst="rect">
            <a:avLst/>
          </a:prstGeom>
        </p:spPr>
      </p:pic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AFEB835-84D4-4A35-AFA0-5DF492B382C2}"/>
              </a:ext>
            </a:extLst>
          </p:cNvPr>
          <p:cNvCxnSpPr>
            <a:cxnSpLocks/>
          </p:cNvCxnSpPr>
          <p:nvPr/>
        </p:nvCxnSpPr>
        <p:spPr>
          <a:xfrm flipV="1">
            <a:off x="1131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057698B-8AEF-40FC-9BB8-E770E37A1CD0}"/>
              </a:ext>
            </a:extLst>
          </p:cNvPr>
          <p:cNvCxnSpPr>
            <a:cxnSpLocks/>
          </p:cNvCxnSpPr>
          <p:nvPr/>
        </p:nvCxnSpPr>
        <p:spPr>
          <a:xfrm flipV="1">
            <a:off x="2092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CE4951D-59F1-4B8E-B8DE-A5CE7BDEB8F6}"/>
              </a:ext>
            </a:extLst>
          </p:cNvPr>
          <p:cNvCxnSpPr>
            <a:cxnSpLocks/>
          </p:cNvCxnSpPr>
          <p:nvPr/>
        </p:nvCxnSpPr>
        <p:spPr>
          <a:xfrm flipV="1">
            <a:off x="3063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B08CA36D-2091-4E79-84E2-214BA11AD496}"/>
              </a:ext>
            </a:extLst>
          </p:cNvPr>
          <p:cNvCxnSpPr>
            <a:cxnSpLocks/>
          </p:cNvCxnSpPr>
          <p:nvPr/>
        </p:nvCxnSpPr>
        <p:spPr>
          <a:xfrm flipV="1">
            <a:off x="4053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F80C58-1337-4C12-89B9-6A86FD2B68E1}"/>
              </a:ext>
            </a:extLst>
          </p:cNvPr>
          <p:cNvCxnSpPr>
            <a:cxnSpLocks/>
          </p:cNvCxnSpPr>
          <p:nvPr/>
        </p:nvCxnSpPr>
        <p:spPr>
          <a:xfrm flipV="1">
            <a:off x="1099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C787169-2892-4351-9121-7F3372D525A2}"/>
              </a:ext>
            </a:extLst>
          </p:cNvPr>
          <p:cNvCxnSpPr>
            <a:cxnSpLocks/>
          </p:cNvCxnSpPr>
          <p:nvPr/>
        </p:nvCxnSpPr>
        <p:spPr>
          <a:xfrm flipV="1">
            <a:off x="2060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37DC5184-8712-4DF4-BBFC-127CB3C2B258}"/>
              </a:ext>
            </a:extLst>
          </p:cNvPr>
          <p:cNvCxnSpPr>
            <a:cxnSpLocks/>
          </p:cNvCxnSpPr>
          <p:nvPr/>
        </p:nvCxnSpPr>
        <p:spPr>
          <a:xfrm flipV="1">
            <a:off x="3030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E6FF8A80-D8DA-4DA0-A419-E582B05BCE21}"/>
              </a:ext>
            </a:extLst>
          </p:cNvPr>
          <p:cNvCxnSpPr>
            <a:cxnSpLocks/>
          </p:cNvCxnSpPr>
          <p:nvPr/>
        </p:nvCxnSpPr>
        <p:spPr>
          <a:xfrm flipV="1">
            <a:off x="4020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D9507334-42B7-492A-B9E3-E46B9F5C3DCD}"/>
              </a:ext>
            </a:extLst>
          </p:cNvPr>
          <p:cNvSpPr/>
          <p:nvPr/>
        </p:nvSpPr>
        <p:spPr>
          <a:xfrm>
            <a:off x="918598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797FBC6-9C2B-427C-9E48-EFEAFE5DCAA5}"/>
              </a:ext>
            </a:extLst>
          </p:cNvPr>
          <p:cNvSpPr/>
          <p:nvPr/>
        </p:nvSpPr>
        <p:spPr>
          <a:xfrm>
            <a:off x="3844433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ADDF2134-959F-4922-8686-2C37DF6F48FF}"/>
              </a:ext>
            </a:extLst>
          </p:cNvPr>
          <p:cNvSpPr txBox="1"/>
          <p:nvPr/>
        </p:nvSpPr>
        <p:spPr>
          <a:xfrm>
            <a:off x="83684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B0B9E5AF-F3D8-427D-8F6E-C04E475B158E}"/>
              </a:ext>
            </a:extLst>
          </p:cNvPr>
          <p:cNvSpPr txBox="1"/>
          <p:nvPr/>
        </p:nvSpPr>
        <p:spPr>
          <a:xfrm>
            <a:off x="3749392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752037F-C527-4B9A-9597-EEDF6DA56D56}"/>
              </a:ext>
            </a:extLst>
          </p:cNvPr>
          <p:cNvSpPr/>
          <p:nvPr/>
        </p:nvSpPr>
        <p:spPr>
          <a:xfrm>
            <a:off x="1876228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87E8C02-CBC1-472B-A41A-9BFAEF92C300}"/>
              </a:ext>
            </a:extLst>
          </p:cNvPr>
          <p:cNvSpPr txBox="1"/>
          <p:nvPr/>
        </p:nvSpPr>
        <p:spPr>
          <a:xfrm>
            <a:off x="1794479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2E861FE-6186-4135-A301-979278B25E15}"/>
              </a:ext>
            </a:extLst>
          </p:cNvPr>
          <p:cNvSpPr/>
          <p:nvPr/>
        </p:nvSpPr>
        <p:spPr>
          <a:xfrm>
            <a:off x="2838475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814F91E-8FAF-4575-9A26-B0E24D178D13}"/>
              </a:ext>
            </a:extLst>
          </p:cNvPr>
          <p:cNvSpPr txBox="1"/>
          <p:nvPr/>
        </p:nvSpPr>
        <p:spPr>
          <a:xfrm>
            <a:off x="2750080" y="5798204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31E2E245-31D6-4967-9E15-1C3B57FA6B19}"/>
              </a:ext>
            </a:extLst>
          </p:cNvPr>
          <p:cNvSpPr/>
          <p:nvPr/>
        </p:nvSpPr>
        <p:spPr>
          <a:xfrm>
            <a:off x="628650" y="3760754"/>
            <a:ext cx="3749387" cy="1291009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5C1678A-963D-4BCD-983C-69C556FF32E4}"/>
              </a:ext>
            </a:extLst>
          </p:cNvPr>
          <p:cNvSpPr/>
          <p:nvPr/>
        </p:nvSpPr>
        <p:spPr>
          <a:xfrm>
            <a:off x="881647" y="25821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35D3CAC-4477-4E2E-B0BC-3C5606108B1B}"/>
              </a:ext>
            </a:extLst>
          </p:cNvPr>
          <p:cNvSpPr/>
          <p:nvPr/>
        </p:nvSpPr>
        <p:spPr>
          <a:xfrm>
            <a:off x="1840571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AC41ED4-5716-4E99-844B-A93B3A965F15}"/>
              </a:ext>
            </a:extLst>
          </p:cNvPr>
          <p:cNvSpPr/>
          <p:nvPr/>
        </p:nvSpPr>
        <p:spPr>
          <a:xfrm>
            <a:off x="280298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3F6386E-F215-45B4-A36E-71CF2C9DDC1D}"/>
              </a:ext>
            </a:extLst>
          </p:cNvPr>
          <p:cNvSpPr/>
          <p:nvPr/>
        </p:nvSpPr>
        <p:spPr>
          <a:xfrm>
            <a:off x="3787886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EF92AAA-19E3-49A9-A5C3-C250BE154117}"/>
                  </a:ext>
                </a:extLst>
              </p:cNvPr>
              <p:cNvSpPr txBox="1"/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EF92AAA-19E3-49A9-A5C3-C250BE15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2669671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02A40736-D1D4-44E1-A958-4AEFC6C97762}"/>
                  </a:ext>
                </a:extLst>
              </p:cNvPr>
              <p:cNvSpPr txBox="1"/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02A40736-D1D4-44E1-A958-4AEFC6C97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2" y="26770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194CA061-029C-49F3-B741-0B90C5FE4152}"/>
                  </a:ext>
                </a:extLst>
              </p:cNvPr>
              <p:cNvSpPr txBox="1"/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194CA061-029C-49F3-B741-0B90C5FE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71" y="2696418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35CF155-ED08-4E74-A145-7547A58AA4D1}"/>
                  </a:ext>
                </a:extLst>
              </p:cNvPr>
              <p:cNvSpPr txBox="1"/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35CF155-ED08-4E74-A145-7547A58AA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" y="2651436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10E2E56-669F-4B0B-95C4-ADB0950D0F0A}"/>
                  </a:ext>
                </a:extLst>
              </p:cNvPr>
              <p:cNvSpPr txBox="1"/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10E2E56-669F-4B0B-95C4-ADB0950D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2" y="5817091"/>
                <a:ext cx="715161" cy="468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3CEC5736-BF10-44AE-905A-1337ABA60A1F}"/>
                  </a:ext>
                </a:extLst>
              </p:cNvPr>
              <p:cNvSpPr txBox="1"/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3CEC5736-BF10-44AE-905A-1337ABA6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93" y="5817091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7A92FDA-6D30-4445-B653-204D274771DC}"/>
                  </a:ext>
                </a:extLst>
              </p:cNvPr>
              <p:cNvSpPr txBox="1"/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7A92FDA-6D30-4445-B653-204D2747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0" y="5817091"/>
                <a:ext cx="715161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1897933B-B80F-459D-BF85-2FEE14A6ED2B}"/>
                  </a:ext>
                </a:extLst>
              </p:cNvPr>
              <p:cNvSpPr txBox="1"/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1897933B-B80F-459D-BF85-2FEE14A6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45" y="5817091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語音泡泡: 圓角矩形 87">
            <a:extLst>
              <a:ext uri="{FF2B5EF4-FFF2-40B4-BE49-F238E27FC236}">
                <a16:creationId xmlns:a16="http://schemas.microsoft.com/office/drawing/2014/main" id="{341F1E5D-6749-4E2A-B0FA-E471FD64AAF4}"/>
              </a:ext>
            </a:extLst>
          </p:cNvPr>
          <p:cNvSpPr/>
          <p:nvPr/>
        </p:nvSpPr>
        <p:spPr>
          <a:xfrm>
            <a:off x="3377320" y="505643"/>
            <a:ext cx="3514208" cy="1271941"/>
          </a:xfrm>
          <a:prstGeom prst="wedgeRoundRectCallout">
            <a:avLst>
              <a:gd name="adj1" fmla="val 68709"/>
              <a:gd name="adj2" fmla="val -68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 use the </a:t>
            </a:r>
            <a:r>
              <a:rPr lang="en-US" altLang="zh-TW" sz="2400" b="1" dirty="0"/>
              <a:t>same</a:t>
            </a:r>
            <a:r>
              <a:rPr lang="en-US" altLang="zh-TW" sz="2400" dirty="0"/>
              <a:t> network architecture as </a:t>
            </a:r>
            <a:r>
              <a:rPr lang="en-US" altLang="zh-TW" sz="2400" b="1" dirty="0"/>
              <a:t>transformer encoder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F706E13-E900-4BC6-A660-8DEB434E84A0}"/>
              </a:ext>
            </a:extLst>
          </p:cNvPr>
          <p:cNvSpPr txBox="1"/>
          <p:nvPr/>
        </p:nvSpPr>
        <p:spPr>
          <a:xfrm>
            <a:off x="8157449" y="89237"/>
            <a:ext cx="94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48" name="左大括弧 47">
            <a:extLst>
              <a:ext uri="{FF2B5EF4-FFF2-40B4-BE49-F238E27FC236}">
                <a16:creationId xmlns:a16="http://schemas.microsoft.com/office/drawing/2014/main" id="{D9EBFD4C-3F6F-431B-A46B-F583C701D87A}"/>
              </a:ext>
            </a:extLst>
          </p:cNvPr>
          <p:cNvSpPr/>
          <p:nvPr/>
        </p:nvSpPr>
        <p:spPr>
          <a:xfrm>
            <a:off x="4309586" y="1962130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AF6129C-368C-4B30-9BE6-9EE0D6B33BF5}"/>
              </a:ext>
            </a:extLst>
          </p:cNvPr>
          <p:cNvSpPr txBox="1"/>
          <p:nvPr/>
        </p:nvSpPr>
        <p:spPr>
          <a:xfrm>
            <a:off x="7662998" y="4264183"/>
            <a:ext cx="134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Residue</a:t>
            </a:r>
          </a:p>
          <a:p>
            <a:r>
              <a:rPr lang="en-US" altLang="zh-TW" sz="2400" dirty="0"/>
              <a:t>+ Layer norm </a:t>
            </a:r>
            <a:endParaRPr lang="zh-TW" altLang="en-US" sz="24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40ED6B-A99E-4063-806C-D1AB56E10B98}"/>
              </a:ext>
            </a:extLst>
          </p:cNvPr>
          <p:cNvCxnSpPr>
            <a:cxnSpLocks/>
          </p:cNvCxnSpPr>
          <p:nvPr/>
        </p:nvCxnSpPr>
        <p:spPr>
          <a:xfrm flipH="1" flipV="1">
            <a:off x="7238682" y="3506325"/>
            <a:ext cx="849362" cy="6952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31CC040-4796-4438-AB64-85F90913DE42}"/>
              </a:ext>
            </a:extLst>
          </p:cNvPr>
          <p:cNvCxnSpPr>
            <a:cxnSpLocks/>
          </p:cNvCxnSpPr>
          <p:nvPr/>
        </p:nvCxnSpPr>
        <p:spPr>
          <a:xfrm flipH="1" flipV="1">
            <a:off x="7238681" y="2219842"/>
            <a:ext cx="959292" cy="19817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2045D6-8ED9-4A96-8CD5-77FD1B03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06">
            <a:extLst>
              <a:ext uri="{FF2B5EF4-FFF2-40B4-BE49-F238E27FC236}">
                <a16:creationId xmlns:a16="http://schemas.microsoft.com/office/drawing/2014/main" id="{C307E135-4A8C-4320-B806-7097914A81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2153" y="1751925"/>
            <a:ext cx="2439738" cy="820197"/>
            <a:chOff x="467932" y="3914400"/>
            <a:chExt cx="2909888" cy="576263"/>
          </a:xfrm>
        </p:grpSpPr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7F1D233B-43B5-443F-A8BE-330002F83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D8D322B2-B50C-4650-A1E8-AFEEFC821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CCD4F1-0A10-45F1-A472-95AFFF7B64CC}"/>
              </a:ext>
            </a:extLst>
          </p:cNvPr>
          <p:cNvSpPr/>
          <p:nvPr/>
        </p:nvSpPr>
        <p:spPr>
          <a:xfrm>
            <a:off x="3652791" y="1696304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Recognition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3896334-C15F-4D35-B61A-4BF6114E1C44}"/>
              </a:ext>
            </a:extLst>
          </p:cNvPr>
          <p:cNvCxnSpPr>
            <a:cxnSpLocks/>
          </p:cNvCxnSpPr>
          <p:nvPr/>
        </p:nvCxnSpPr>
        <p:spPr>
          <a:xfrm>
            <a:off x="3105567" y="2202455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014DD84-5E5B-4BFB-B984-45ACBD4A57EF}"/>
              </a:ext>
            </a:extLst>
          </p:cNvPr>
          <p:cNvCxnSpPr>
            <a:cxnSpLocks/>
          </p:cNvCxnSpPr>
          <p:nvPr/>
        </p:nvCxnSpPr>
        <p:spPr>
          <a:xfrm>
            <a:off x="5749180" y="2202455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>
            <a:extLst>
              <a:ext uri="{FF2B5EF4-FFF2-40B4-BE49-F238E27FC236}">
                <a16:creationId xmlns:a16="http://schemas.microsoft.com/office/drawing/2014/main" id="{9510A2EF-B823-4AB1-A5F1-A8FBDB28314B}"/>
              </a:ext>
            </a:extLst>
          </p:cNvPr>
          <p:cNvSpPr/>
          <p:nvPr/>
        </p:nvSpPr>
        <p:spPr>
          <a:xfrm>
            <a:off x="6596169" y="2059279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C23A362-3C88-4C58-8F82-3DBF10104A01}"/>
              </a:ext>
            </a:extLst>
          </p:cNvPr>
          <p:cNvSpPr/>
          <p:nvPr/>
        </p:nvSpPr>
        <p:spPr>
          <a:xfrm>
            <a:off x="7087961" y="2059279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B77C57A-FC4B-49FA-AE98-7C3E7CD52D5D}"/>
              </a:ext>
            </a:extLst>
          </p:cNvPr>
          <p:cNvSpPr/>
          <p:nvPr/>
        </p:nvSpPr>
        <p:spPr>
          <a:xfrm>
            <a:off x="7579753" y="2059279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19A86C-C00A-4C7A-BD97-2BF4F17E26A9}"/>
              </a:ext>
            </a:extLst>
          </p:cNvPr>
          <p:cNvSpPr txBox="1"/>
          <p:nvPr/>
        </p:nvSpPr>
        <p:spPr>
          <a:xfrm>
            <a:off x="6788419" y="2581660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3B8548AE-1409-4DB5-B526-508A915D00A3}"/>
              </a:ext>
            </a:extLst>
          </p:cNvPr>
          <p:cNvSpPr/>
          <p:nvPr/>
        </p:nvSpPr>
        <p:spPr>
          <a:xfrm rot="5400000">
            <a:off x="7163323" y="1827628"/>
            <a:ext cx="123691" cy="124916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E0CAA-3D00-4089-A8F5-A63649AFD375}"/>
              </a:ext>
            </a:extLst>
          </p:cNvPr>
          <p:cNvGrpSpPr/>
          <p:nvPr/>
        </p:nvGrpSpPr>
        <p:grpSpPr>
          <a:xfrm>
            <a:off x="723213" y="1912021"/>
            <a:ext cx="2146963" cy="525689"/>
            <a:chOff x="723213" y="1912021"/>
            <a:chExt cx="2146963" cy="5256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466BBBE-DD8B-40EB-A2C0-BDA96BB3F06E}"/>
                </a:ext>
              </a:extLst>
            </p:cNvPr>
            <p:cNvSpPr/>
            <p:nvPr/>
          </p:nvSpPr>
          <p:spPr>
            <a:xfrm>
              <a:off x="72321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B0D2D2-F6CE-4899-BCBB-1521BBA94EF7}"/>
                </a:ext>
              </a:extLst>
            </p:cNvPr>
            <p:cNvSpPr/>
            <p:nvPr/>
          </p:nvSpPr>
          <p:spPr>
            <a:xfrm>
              <a:off x="97115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897BE5-F3AA-4105-8BB2-E3CC013FFB0D}"/>
                </a:ext>
              </a:extLst>
            </p:cNvPr>
            <p:cNvSpPr/>
            <p:nvPr/>
          </p:nvSpPr>
          <p:spPr>
            <a:xfrm>
              <a:off x="121910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D406E81-84A6-4598-8BD1-FA25EA7F510C}"/>
                </a:ext>
              </a:extLst>
            </p:cNvPr>
            <p:cNvSpPr/>
            <p:nvPr/>
          </p:nvSpPr>
          <p:spPr>
            <a:xfrm>
              <a:off x="146704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FF13FA-8CE8-4340-BFC4-11B5774795AE}"/>
                </a:ext>
              </a:extLst>
            </p:cNvPr>
            <p:cNvSpPr/>
            <p:nvPr/>
          </p:nvSpPr>
          <p:spPr>
            <a:xfrm>
              <a:off x="171499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8F033C0-28DD-4B69-82A8-EBBBA8C6F87A}"/>
                </a:ext>
              </a:extLst>
            </p:cNvPr>
            <p:cNvSpPr/>
            <p:nvPr/>
          </p:nvSpPr>
          <p:spPr>
            <a:xfrm>
              <a:off x="1962939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74397B-62F4-4EBA-BA6A-F64FE207DD04}"/>
                </a:ext>
              </a:extLst>
            </p:cNvPr>
            <p:cNvSpPr/>
            <p:nvPr/>
          </p:nvSpPr>
          <p:spPr>
            <a:xfrm>
              <a:off x="221982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ED183E-F6D6-40B9-86B9-F8E09AE59BE9}"/>
                </a:ext>
              </a:extLst>
            </p:cNvPr>
            <p:cNvSpPr/>
            <p:nvPr/>
          </p:nvSpPr>
          <p:spPr>
            <a:xfrm>
              <a:off x="2467765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A778639-D4CE-4AC0-B442-F6ED7662E586}"/>
                </a:ext>
              </a:extLst>
            </p:cNvPr>
            <p:cNvSpPr/>
            <p:nvPr/>
          </p:nvSpPr>
          <p:spPr>
            <a:xfrm>
              <a:off x="271571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FA0D830-12F8-498C-846C-45B8018F63C5}"/>
              </a:ext>
            </a:extLst>
          </p:cNvPr>
          <p:cNvSpPr txBox="1"/>
          <p:nvPr/>
        </p:nvSpPr>
        <p:spPr>
          <a:xfrm>
            <a:off x="1344565" y="2773792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</a:t>
            </a:r>
            <a:endParaRPr lang="zh-TW" altLang="en-US" sz="2400" dirty="0"/>
          </a:p>
        </p:txBody>
      </p:sp>
      <p:sp>
        <p:nvSpPr>
          <p:cNvPr id="35" name="右大括弧 34">
            <a:extLst>
              <a:ext uri="{FF2B5EF4-FFF2-40B4-BE49-F238E27FC236}">
                <a16:creationId xmlns:a16="http://schemas.microsoft.com/office/drawing/2014/main" id="{4E552DFC-88A4-4209-855D-B1C5657FCB68}"/>
              </a:ext>
            </a:extLst>
          </p:cNvPr>
          <p:cNvSpPr/>
          <p:nvPr/>
        </p:nvSpPr>
        <p:spPr>
          <a:xfrm rot="5400000">
            <a:off x="1716792" y="1504623"/>
            <a:ext cx="143949" cy="216281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7334B4-E94F-4690-B3B6-D9279E9CBC01}"/>
              </a:ext>
            </a:extLst>
          </p:cNvPr>
          <p:cNvSpPr txBox="1"/>
          <p:nvPr/>
        </p:nvSpPr>
        <p:spPr>
          <a:xfrm>
            <a:off x="187997" y="685318"/>
            <a:ext cx="583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a sequence, output a sequence 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E0E13E6-65B1-4BA6-B3DD-12424C8C3856}"/>
              </a:ext>
            </a:extLst>
          </p:cNvPr>
          <p:cNvSpPr txBox="1"/>
          <p:nvPr/>
        </p:nvSpPr>
        <p:spPr>
          <a:xfrm>
            <a:off x="2964902" y="1097675"/>
            <a:ext cx="646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length is determined by model.</a:t>
            </a:r>
            <a:endParaRPr lang="zh-TW" altLang="en-US" sz="2400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E08B74E-3440-4C18-AAA6-22D9BC0AC8A1}"/>
              </a:ext>
            </a:extLst>
          </p:cNvPr>
          <p:cNvSpPr/>
          <p:nvPr/>
        </p:nvSpPr>
        <p:spPr>
          <a:xfrm>
            <a:off x="3652791" y="3427036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Machine</a:t>
            </a:r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111179F-7284-4893-B9B2-FFFFEABD92FE}"/>
              </a:ext>
            </a:extLst>
          </p:cNvPr>
          <p:cNvCxnSpPr>
            <a:cxnSpLocks/>
          </p:cNvCxnSpPr>
          <p:nvPr/>
        </p:nvCxnSpPr>
        <p:spPr>
          <a:xfrm>
            <a:off x="3105567" y="3933187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95490FB-4B26-4686-AFBE-1C2C7954810F}"/>
              </a:ext>
            </a:extLst>
          </p:cNvPr>
          <p:cNvCxnSpPr>
            <a:cxnSpLocks/>
          </p:cNvCxnSpPr>
          <p:nvPr/>
        </p:nvCxnSpPr>
        <p:spPr>
          <a:xfrm>
            <a:off x="5749180" y="3933187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B5D20ADB-4DD9-49C8-991E-96B35908F2B2}"/>
              </a:ext>
            </a:extLst>
          </p:cNvPr>
          <p:cNvSpPr/>
          <p:nvPr/>
        </p:nvSpPr>
        <p:spPr>
          <a:xfrm>
            <a:off x="6817711" y="378909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B66BEF13-069A-43F3-A192-6F48E424FA1D}"/>
              </a:ext>
            </a:extLst>
          </p:cNvPr>
          <p:cNvSpPr/>
          <p:nvPr/>
        </p:nvSpPr>
        <p:spPr>
          <a:xfrm>
            <a:off x="7887227" y="380083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A06D68-3448-4857-AB23-C497E7D26DA0}"/>
              </a:ext>
            </a:extLst>
          </p:cNvPr>
          <p:cNvSpPr txBox="1"/>
          <p:nvPr/>
        </p:nvSpPr>
        <p:spPr>
          <a:xfrm>
            <a:off x="7057255" y="4295859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N’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7CA00CE0-740C-4268-800F-3868CEF16DDF}"/>
              </a:ext>
            </a:extLst>
          </p:cNvPr>
          <p:cNvSpPr/>
          <p:nvPr/>
        </p:nvSpPr>
        <p:spPr>
          <a:xfrm>
            <a:off x="1464468" y="378909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1E374CF7-4E38-4266-9E8C-7C5E403BC153}"/>
              </a:ext>
            </a:extLst>
          </p:cNvPr>
          <p:cNvSpPr/>
          <p:nvPr/>
        </p:nvSpPr>
        <p:spPr>
          <a:xfrm>
            <a:off x="1956260" y="378909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26D37C36-E823-49A5-92F4-D6C4F7EF7AE5}"/>
              </a:ext>
            </a:extLst>
          </p:cNvPr>
          <p:cNvSpPr/>
          <p:nvPr/>
        </p:nvSpPr>
        <p:spPr>
          <a:xfrm>
            <a:off x="2448052" y="3789090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50AD72D-9781-4A2D-8A13-34765D2DBE23}"/>
              </a:ext>
            </a:extLst>
          </p:cNvPr>
          <p:cNvSpPr txBox="1"/>
          <p:nvPr/>
        </p:nvSpPr>
        <p:spPr>
          <a:xfrm>
            <a:off x="1392385" y="4318514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4" name="右大括弧 73">
            <a:extLst>
              <a:ext uri="{FF2B5EF4-FFF2-40B4-BE49-F238E27FC236}">
                <a16:creationId xmlns:a16="http://schemas.microsoft.com/office/drawing/2014/main" id="{85BCFAE1-E59B-4FDE-A462-235B824E2860}"/>
              </a:ext>
            </a:extLst>
          </p:cNvPr>
          <p:cNvSpPr/>
          <p:nvPr/>
        </p:nvSpPr>
        <p:spPr>
          <a:xfrm rot="5400000">
            <a:off x="1768222" y="3284364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CF624FC-BE23-4090-9C17-2018CE739E71}"/>
              </a:ext>
            </a:extLst>
          </p:cNvPr>
          <p:cNvSpPr/>
          <p:nvPr/>
        </p:nvSpPr>
        <p:spPr>
          <a:xfrm>
            <a:off x="993258" y="3800830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F3FE339-9665-4F29-A962-128ADDF2721A}"/>
              </a:ext>
            </a:extLst>
          </p:cNvPr>
          <p:cNvSpPr txBox="1"/>
          <p:nvPr/>
        </p:nvSpPr>
        <p:spPr>
          <a:xfrm>
            <a:off x="834555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71965E8-EAEC-4727-B9A6-4056DE0D0C01}"/>
              </a:ext>
            </a:extLst>
          </p:cNvPr>
          <p:cNvSpPr txBox="1"/>
          <p:nvPr/>
        </p:nvSpPr>
        <p:spPr>
          <a:xfrm>
            <a:off x="1324779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DE1C95B-9E33-48BC-B0E8-03D33908CBCC}"/>
              </a:ext>
            </a:extLst>
          </p:cNvPr>
          <p:cNvSpPr txBox="1"/>
          <p:nvPr/>
        </p:nvSpPr>
        <p:spPr>
          <a:xfrm>
            <a:off x="1815003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5FC77E8-73E1-4AB9-AF33-7AFD2F6AA47F}"/>
              </a:ext>
            </a:extLst>
          </p:cNvPr>
          <p:cNvSpPr txBox="1"/>
          <p:nvPr/>
        </p:nvSpPr>
        <p:spPr>
          <a:xfrm>
            <a:off x="2305226" y="331510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ED881C1-9C6C-4CC0-81FA-0D6B92219137}"/>
              </a:ext>
            </a:extLst>
          </p:cNvPr>
          <p:cNvSpPr txBox="1"/>
          <p:nvPr/>
        </p:nvSpPr>
        <p:spPr>
          <a:xfrm>
            <a:off x="6226230" y="3306096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1F678F8-ECFA-40D9-BF94-207F8D4BEC11}"/>
              </a:ext>
            </a:extLst>
          </p:cNvPr>
          <p:cNvSpPr txBox="1"/>
          <p:nvPr/>
        </p:nvSpPr>
        <p:spPr>
          <a:xfrm>
            <a:off x="7265063" y="3331230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91" name="右大括弧 90">
            <a:extLst>
              <a:ext uri="{FF2B5EF4-FFF2-40B4-BE49-F238E27FC236}">
                <a16:creationId xmlns:a16="http://schemas.microsoft.com/office/drawing/2014/main" id="{FCE92E16-D40F-4A4A-91C6-12C1766C9C57}"/>
              </a:ext>
            </a:extLst>
          </p:cNvPr>
          <p:cNvSpPr/>
          <p:nvPr/>
        </p:nvSpPr>
        <p:spPr>
          <a:xfrm rot="5400000">
            <a:off x="7393967" y="3278138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EFBFBA1-5498-4BB7-BE9F-85B333A90BFD}"/>
              </a:ext>
            </a:extLst>
          </p:cNvPr>
          <p:cNvSpPr txBox="1"/>
          <p:nvPr/>
        </p:nvSpPr>
        <p:spPr>
          <a:xfrm>
            <a:off x="124895" y="86491"/>
            <a:ext cx="658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Sequence-to-sequence (Seq2seq)</a:t>
            </a:r>
            <a:endParaRPr lang="zh-TW" altLang="en-US" sz="3200" b="1" i="1" u="sng" dirty="0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ED3B90EA-4AF1-4D49-B28C-1539347B314A}"/>
              </a:ext>
            </a:extLst>
          </p:cNvPr>
          <p:cNvSpPr/>
          <p:nvPr/>
        </p:nvSpPr>
        <p:spPr>
          <a:xfrm>
            <a:off x="3655502" y="5294272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grpSp>
        <p:nvGrpSpPr>
          <p:cNvPr id="97" name="群組 106">
            <a:extLst>
              <a:ext uri="{FF2B5EF4-FFF2-40B4-BE49-F238E27FC236}">
                <a16:creationId xmlns:a16="http://schemas.microsoft.com/office/drawing/2014/main" id="{0C064286-395B-4208-98E6-E68DAA50F2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893" y="5269699"/>
            <a:ext cx="1966517" cy="820197"/>
            <a:chOff x="467932" y="3914400"/>
            <a:chExt cx="2909888" cy="576263"/>
          </a:xfrm>
        </p:grpSpPr>
        <p:pic>
          <p:nvPicPr>
            <p:cNvPr id="98" name="Picture 9">
              <a:extLst>
                <a:ext uri="{FF2B5EF4-FFF2-40B4-BE49-F238E27FC236}">
                  <a16:creationId xmlns:a16="http://schemas.microsoft.com/office/drawing/2014/main" id="{B17ADB82-E360-4DCB-A146-81379DA29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9">
              <a:extLst>
                <a:ext uri="{FF2B5EF4-FFF2-40B4-BE49-F238E27FC236}">
                  <a16:creationId xmlns:a16="http://schemas.microsoft.com/office/drawing/2014/main" id="{0730D453-1ED9-40AB-92AC-DD21084F5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EBDDCC97-B9C2-4E94-8F8D-A5F91DB97834}"/>
              </a:ext>
            </a:extLst>
          </p:cNvPr>
          <p:cNvSpPr/>
          <p:nvPr/>
        </p:nvSpPr>
        <p:spPr>
          <a:xfrm>
            <a:off x="919715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B7FF439-CD31-4CDE-BD3F-8026513A10DA}"/>
              </a:ext>
            </a:extLst>
          </p:cNvPr>
          <p:cNvSpPr/>
          <p:nvPr/>
        </p:nvSpPr>
        <p:spPr>
          <a:xfrm>
            <a:off x="1167660" y="5415885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20D6604-5B24-44F0-AC2E-22283B4899D0}"/>
              </a:ext>
            </a:extLst>
          </p:cNvPr>
          <p:cNvSpPr/>
          <p:nvPr/>
        </p:nvSpPr>
        <p:spPr>
          <a:xfrm>
            <a:off x="1415605" y="5415885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44B98B-6986-4224-B3B9-3467B51FAD17}"/>
              </a:ext>
            </a:extLst>
          </p:cNvPr>
          <p:cNvSpPr/>
          <p:nvPr/>
        </p:nvSpPr>
        <p:spPr>
          <a:xfrm>
            <a:off x="1663550" y="5415885"/>
            <a:ext cx="154466" cy="5256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B5012C0-2A57-4F6B-B70B-4B6994059853}"/>
              </a:ext>
            </a:extLst>
          </p:cNvPr>
          <p:cNvSpPr/>
          <p:nvPr/>
        </p:nvSpPr>
        <p:spPr>
          <a:xfrm>
            <a:off x="1911495" y="5415885"/>
            <a:ext cx="154466" cy="525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BB26DB3-72EE-42C1-BC39-07EE42083B79}"/>
              </a:ext>
            </a:extLst>
          </p:cNvPr>
          <p:cNvSpPr/>
          <p:nvPr/>
        </p:nvSpPr>
        <p:spPr>
          <a:xfrm>
            <a:off x="2159441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E5589FE-C2F4-44F6-94AC-93944315C4F2}"/>
              </a:ext>
            </a:extLst>
          </p:cNvPr>
          <p:cNvSpPr/>
          <p:nvPr/>
        </p:nvSpPr>
        <p:spPr>
          <a:xfrm>
            <a:off x="2416322" y="5415885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9682D33-A6EC-46D8-BB31-F3300209E1C4}"/>
              </a:ext>
            </a:extLst>
          </p:cNvPr>
          <p:cNvSpPr/>
          <p:nvPr/>
        </p:nvSpPr>
        <p:spPr>
          <a:xfrm>
            <a:off x="2664267" y="5415885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4992039-A060-4089-BC19-FFC7B5798817}"/>
              </a:ext>
            </a:extLst>
          </p:cNvPr>
          <p:cNvCxnSpPr>
            <a:cxnSpLocks/>
          </p:cNvCxnSpPr>
          <p:nvPr/>
        </p:nvCxnSpPr>
        <p:spPr>
          <a:xfrm>
            <a:off x="3105712" y="5759990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FF246E0-5603-475F-B0A2-1858B02565D8}"/>
              </a:ext>
            </a:extLst>
          </p:cNvPr>
          <p:cNvCxnSpPr>
            <a:cxnSpLocks/>
          </p:cNvCxnSpPr>
          <p:nvPr/>
        </p:nvCxnSpPr>
        <p:spPr>
          <a:xfrm>
            <a:off x="5751725" y="5732286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橢圓 110">
            <a:extLst>
              <a:ext uri="{FF2B5EF4-FFF2-40B4-BE49-F238E27FC236}">
                <a16:creationId xmlns:a16="http://schemas.microsoft.com/office/drawing/2014/main" id="{2BDB6C98-F177-46BC-B05D-520275E36DF9}"/>
              </a:ext>
            </a:extLst>
          </p:cNvPr>
          <p:cNvSpPr/>
          <p:nvPr/>
        </p:nvSpPr>
        <p:spPr>
          <a:xfrm>
            <a:off x="7141932" y="5559023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771332E-CC35-47FB-A246-6ABE0F127FB5}"/>
              </a:ext>
            </a:extLst>
          </p:cNvPr>
          <p:cNvSpPr/>
          <p:nvPr/>
        </p:nvSpPr>
        <p:spPr>
          <a:xfrm>
            <a:off x="7633724" y="5559023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561DF1B4-74F7-416B-9B8E-E78C7F89207F}"/>
              </a:ext>
            </a:extLst>
          </p:cNvPr>
          <p:cNvSpPr/>
          <p:nvPr/>
        </p:nvSpPr>
        <p:spPr>
          <a:xfrm>
            <a:off x="8125516" y="5559023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7B5408CA-64D5-416B-88A9-3161B385B932}"/>
              </a:ext>
            </a:extLst>
          </p:cNvPr>
          <p:cNvSpPr/>
          <p:nvPr/>
        </p:nvSpPr>
        <p:spPr>
          <a:xfrm>
            <a:off x="6670722" y="5570763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C848F16-940F-4AC2-B019-D8A2EB4D430E}"/>
              </a:ext>
            </a:extLst>
          </p:cNvPr>
          <p:cNvSpPr txBox="1"/>
          <p:nvPr/>
        </p:nvSpPr>
        <p:spPr>
          <a:xfrm>
            <a:off x="6512019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BD8057B5-1C0B-42EB-8D86-3F46D5094B1D}"/>
              </a:ext>
            </a:extLst>
          </p:cNvPr>
          <p:cNvSpPr txBox="1"/>
          <p:nvPr/>
        </p:nvSpPr>
        <p:spPr>
          <a:xfrm>
            <a:off x="7002243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AF0EFC2-C319-49E2-842F-5D143DE9961C}"/>
              </a:ext>
            </a:extLst>
          </p:cNvPr>
          <p:cNvSpPr txBox="1"/>
          <p:nvPr/>
        </p:nvSpPr>
        <p:spPr>
          <a:xfrm>
            <a:off x="7492467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8F8FB9B-84F7-468E-B8D6-CC78325DAA73}"/>
              </a:ext>
            </a:extLst>
          </p:cNvPr>
          <p:cNvSpPr txBox="1"/>
          <p:nvPr/>
        </p:nvSpPr>
        <p:spPr>
          <a:xfrm>
            <a:off x="7982690" y="508503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3061B518-E74D-4894-A90B-39878FD32319}"/>
              </a:ext>
            </a:extLst>
          </p:cNvPr>
          <p:cNvSpPr txBox="1"/>
          <p:nvPr/>
        </p:nvSpPr>
        <p:spPr>
          <a:xfrm>
            <a:off x="701751" y="4899806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82F1A97D-7D9A-4E67-9AD0-B99531574F6C}"/>
              </a:ext>
            </a:extLst>
          </p:cNvPr>
          <p:cNvSpPr txBox="1"/>
          <p:nvPr/>
        </p:nvSpPr>
        <p:spPr>
          <a:xfrm>
            <a:off x="1756604" y="4893531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F84D0BB-C332-4331-A671-C268B3223110}"/>
              </a:ext>
            </a:extLst>
          </p:cNvPr>
          <p:cNvSpPr txBox="1"/>
          <p:nvPr/>
        </p:nvSpPr>
        <p:spPr>
          <a:xfrm>
            <a:off x="6455154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你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9AAB26A-C8DD-482F-BE88-E9150C26D681}"/>
              </a:ext>
            </a:extLst>
          </p:cNvPr>
          <p:cNvSpPr txBox="1"/>
          <p:nvPr/>
        </p:nvSpPr>
        <p:spPr>
          <a:xfrm>
            <a:off x="6945378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好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4B1FAA0-B84E-48DC-B303-03422D4C6749}"/>
              </a:ext>
            </a:extLst>
          </p:cNvPr>
          <p:cNvSpPr txBox="1"/>
          <p:nvPr/>
        </p:nvSpPr>
        <p:spPr>
          <a:xfrm>
            <a:off x="7449889" y="1639813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698654F-1EF8-40AF-9017-55845BE19C20}"/>
              </a:ext>
            </a:extLst>
          </p:cNvPr>
          <p:cNvSpPr txBox="1"/>
          <p:nvPr/>
        </p:nvSpPr>
        <p:spPr>
          <a:xfrm>
            <a:off x="2589560" y="6210803"/>
            <a:ext cx="41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Language without text</a:t>
            </a:r>
            <a:endParaRPr lang="zh-TW" altLang="en-US" sz="2400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313570C-6653-4394-9F67-C13EDAA5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28" grpId="0" animBg="1"/>
      <p:bldP spid="29" grpId="0" animBg="1"/>
      <p:bldP spid="14" grpId="0"/>
      <p:bldP spid="15" grpId="0" animBg="1"/>
      <p:bldP spid="34" grpId="0"/>
      <p:bldP spid="35" grpId="0" animBg="1"/>
      <p:bldP spid="7" grpId="0"/>
      <p:bldP spid="59" grpId="0"/>
      <p:bldP spid="60" grpId="0" animBg="1"/>
      <p:bldP spid="65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81" grpId="0"/>
      <p:bldP spid="82" grpId="0"/>
      <p:bldP spid="83" grpId="0"/>
      <p:bldP spid="84" grpId="0"/>
      <p:bldP spid="86" grpId="0"/>
      <p:bldP spid="87" grpId="0"/>
      <p:bldP spid="91" grpId="0" animBg="1"/>
      <p:bldP spid="96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/>
      <p:bldP spid="121" grpId="0"/>
      <p:bldP spid="122" grpId="0"/>
      <p:bldP spid="76" grpId="0"/>
      <p:bldP spid="77" grpId="0"/>
      <p:bldP spid="7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A6F5A75-ACD4-4738-8DD9-38FCAA94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8" y="1637352"/>
            <a:ext cx="3913865" cy="47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0B90D0-6C8C-49B3-AAA8-4E381C0E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097D4-CE81-4962-ABC1-7CEF6765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77635" cy="4351338"/>
          </a:xfrm>
        </p:spPr>
        <p:txBody>
          <a:bodyPr>
            <a:normAutofit/>
          </a:bodyPr>
          <a:lstStyle/>
          <a:p>
            <a:r>
              <a:rPr lang="en-US" altLang="zh-TW" sz="2400" i="0" dirty="0">
                <a:solidFill>
                  <a:srgbClr val="000000"/>
                </a:solidFill>
                <a:effectLst/>
              </a:rPr>
              <a:t>On Layer Normalization in the Transformer Architecture</a:t>
            </a:r>
          </a:p>
          <a:p>
            <a:r>
              <a:rPr lang="en-US" altLang="zh-TW" sz="2400" i="0" dirty="0">
                <a:solidFill>
                  <a:srgbClr val="000000"/>
                </a:solidFill>
                <a:effectLst/>
              </a:rPr>
              <a:t>https://arxiv.org/abs/2002.04745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  <a:p>
            <a:r>
              <a:rPr lang="en-US" altLang="zh-TW" sz="2400" b="0" i="0" u="none" strike="noStrike" baseline="0" dirty="0" err="1">
                <a:latin typeface="NimbusRomNo9L-Medi"/>
              </a:rPr>
              <a:t>PowerNorm</a:t>
            </a:r>
            <a:r>
              <a:rPr lang="en-US" altLang="zh-TW" sz="2400" b="0" i="0" u="none" strike="noStrike" baseline="0" dirty="0">
                <a:latin typeface="NimbusRomNo9L-Medi"/>
              </a:rPr>
              <a:t>: Rethinking Batch Normalization in Transformers</a:t>
            </a:r>
          </a:p>
          <a:p>
            <a:r>
              <a:rPr lang="en-US" altLang="zh-TW" sz="2400" i="0" dirty="0">
                <a:solidFill>
                  <a:srgbClr val="000000"/>
                </a:solidFill>
                <a:effectLst/>
              </a:rPr>
              <a:t>https://arxiv.org/abs/2003.07845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0CB42-033D-4D25-BB4C-AF2AC59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7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5897367" y="3295143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CB4866-C879-4344-B232-E7BF94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6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 </a:t>
            </a:r>
            <a:br>
              <a:rPr lang="en-US" altLang="zh-TW" sz="5400" b="1" dirty="0">
                <a:solidFill>
                  <a:schemeClr val="tx2"/>
                </a:solidFill>
              </a:rPr>
            </a:br>
            <a:r>
              <a:rPr lang="en-US" altLang="zh-TW" sz="5400" b="1" dirty="0">
                <a:solidFill>
                  <a:schemeClr val="tx2"/>
                </a:solidFill>
              </a:rPr>
              <a:t>– Autoregressive (AT)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5897367" y="3295143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DFC4F8-5845-4104-80F2-B748BA5E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90BC6FF-3316-4A7E-949E-08557E2D6C4D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表格 52">
            <a:extLst>
              <a:ext uri="{FF2B5EF4-FFF2-40B4-BE49-F238E27FC236}">
                <a16:creationId xmlns:a16="http://schemas.microsoft.com/office/drawing/2014/main" id="{F788E884-DEF6-46C6-8917-522DCFC2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55581"/>
              </p:ext>
            </p:extLst>
          </p:nvPr>
        </p:nvGraphicFramePr>
        <p:xfrm>
          <a:off x="4875266" y="1106665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61290CB-29DC-4D5A-A089-231D31C19B5E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11210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弧 68">
            <a:extLst>
              <a:ext uri="{FF2B5EF4-FFF2-40B4-BE49-F238E27FC236}">
                <a16:creationId xmlns:a16="http://schemas.microsoft.com/office/drawing/2014/main" id="{41567F92-CCED-41D4-A336-30A4F35EB56C}"/>
              </a:ext>
            </a:extLst>
          </p:cNvPr>
          <p:cNvSpPr/>
          <p:nvPr/>
        </p:nvSpPr>
        <p:spPr>
          <a:xfrm flipH="1">
            <a:off x="7097949" y="1115455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6B346BD-7340-4292-B372-3D0AFBA546E9}"/>
              </a:ext>
            </a:extLst>
          </p:cNvPr>
          <p:cNvSpPr txBox="1"/>
          <p:nvPr/>
        </p:nvSpPr>
        <p:spPr>
          <a:xfrm>
            <a:off x="7479241" y="1802932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0BADDD8-3352-4610-9EF8-5DA592E07EE3}"/>
              </a:ext>
            </a:extLst>
          </p:cNvPr>
          <p:cNvSpPr txBox="1"/>
          <p:nvPr/>
        </p:nvSpPr>
        <p:spPr>
          <a:xfrm>
            <a:off x="7462706" y="2175795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6886F5-8538-4527-B40D-67F5804BF918}"/>
              </a:ext>
            </a:extLst>
          </p:cNvPr>
          <p:cNvSpPr txBox="1"/>
          <p:nvPr/>
        </p:nvSpPr>
        <p:spPr>
          <a:xfrm>
            <a:off x="5125765" y="611102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1F526012-5711-464B-A6DC-78363D412F1D}"/>
              </a:ext>
            </a:extLst>
          </p:cNvPr>
          <p:cNvSpPr/>
          <p:nvPr/>
        </p:nvSpPr>
        <p:spPr>
          <a:xfrm>
            <a:off x="4914423" y="1483460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77F085-F0BF-4C27-B871-F06EBBB4B974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D9AF9B-F597-42DE-8347-6EE02B64D930}"/>
              </a:ext>
            </a:extLst>
          </p:cNvPr>
          <p:cNvSpPr txBox="1"/>
          <p:nvPr/>
        </p:nvSpPr>
        <p:spPr>
          <a:xfrm>
            <a:off x="282559" y="1228670"/>
            <a:ext cx="459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(Speech Recognition as example)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26CA47-4EFE-491F-ADB8-BAD9300FB309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CD53CC-95A2-46D6-A320-68288667D3AA}"/>
              </a:ext>
            </a:extLst>
          </p:cNvPr>
          <p:cNvSpPr txBox="1"/>
          <p:nvPr/>
        </p:nvSpPr>
        <p:spPr>
          <a:xfrm>
            <a:off x="3873828" y="6108909"/>
            <a:ext cx="19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(special token)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034B25-2B37-4CE6-85E7-380DA438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1" grpId="0" animBg="1"/>
      <p:bldP spid="88" grpId="0"/>
      <p:bldP spid="90" grpId="0" animBg="1"/>
      <p:bldP spid="69" grpId="0" animBg="1"/>
      <p:bldP spid="71" grpId="0"/>
      <p:bldP spid="72" grpId="0"/>
      <p:bldP spid="6" grpId="0"/>
      <p:bldP spid="73" grpId="0"/>
      <p:bldP spid="48" grpId="0" animBg="1"/>
      <p:bldP spid="52" grpId="0"/>
      <p:bldP spid="58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1549EFE6-EA41-4108-AFAB-7C994F07695B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5EB60FA-198C-4C20-9BBF-C9425F2E1CFE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757BF20-AB8D-4D48-A7B0-E74FEC251669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C1C6E9BE-AE82-4A45-AC4B-36D8DB2BE43C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CC3667F0-44CE-46D9-A13B-C358F931B69F}"/>
              </a:ext>
            </a:extLst>
          </p:cNvPr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7EE5256-E75B-4C56-90BC-33F6388FA9E3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6733B94-31AB-41B2-BE8C-998E658CB960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884D878C-E79B-4315-A51D-986775AFCEBC}"/>
              </a:ext>
            </a:extLst>
          </p:cNvPr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90BC6FF-3316-4A7E-949E-08557E2D6C4D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77F085-F0BF-4C27-B871-F06EBBB4B974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26CA47-4EFE-491F-ADB8-BAD9300FB309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3DE99A4-2F6A-4F15-A8A0-0B906AD4E1C6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154746C-24BA-4971-A2DD-8981E113BE98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62E8B8E-A6A1-4B90-9095-74FEB7F31C8F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85BB93A5-9AFE-40A7-A9A0-D08067EA2A35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E6C2689-614D-4138-9E73-23B34F0A9D2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F1F35A54-2679-4F0B-A057-AD7EBE870DF3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D5D8222C-F15D-439B-BEE6-9C1ADACF2F30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8731B2E-7168-46A4-93C9-8037DBE9DC28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F87C3CB2-7FF7-42FC-97F2-19A21759FBC8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BCA3B54-485C-4AD7-B362-DF6392FD5D5E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DDB5E50-E758-48FC-81BF-94ECA238A301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2BD72D4-BECC-4D0C-B210-AAA70F02BCA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26680638-C4E1-4F89-9BEE-3A2ACED5949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5E46E5C-DC89-41FD-B4E1-613895939899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30993E4B-F92A-4B58-A8F0-5945EF9C374B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F7C3C03-D48D-4E55-BB62-E74133DFA499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495E9B9-5BC2-40BE-A50E-B1094DFB04DA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95DFDCAC-0ECE-476C-9A92-2D479FF84110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5279D96-4C41-464B-ABC5-E5AF7377690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B12F58A2-AB17-402A-84C1-12DDB2934C0A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991E4E9-4D75-4696-8C08-7CCD9230CA39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9130EDC-1DA7-4F8F-BDEA-935B6B936226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44CEC8-2854-475D-B335-A9B51D77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3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  <p:bldP spid="135" grpId="0"/>
      <p:bldP spid="136" grpId="0"/>
      <p:bldP spid="78" grpId="0" animBg="1"/>
      <p:bldP spid="89" grpId="0"/>
      <p:bldP spid="96" grpId="0" animBg="1"/>
      <p:bldP spid="97" grpId="0"/>
      <p:bldP spid="103" grpId="0" animBg="1"/>
      <p:bldP spid="104" grpId="0"/>
      <p:bldP spid="1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0FA821-806A-418F-A0A3-8B3038E8AC70}"/>
              </a:ext>
            </a:extLst>
          </p:cNvPr>
          <p:cNvCxnSpPr>
            <a:cxnSpLocks/>
          </p:cNvCxnSpPr>
          <p:nvPr/>
        </p:nvCxnSpPr>
        <p:spPr>
          <a:xfrm flipV="1">
            <a:off x="2699990" y="19882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A9E6F3D-395C-454E-8983-4050024585D6}"/>
              </a:ext>
            </a:extLst>
          </p:cNvPr>
          <p:cNvSpPr txBox="1"/>
          <p:nvPr/>
        </p:nvSpPr>
        <p:spPr>
          <a:xfrm>
            <a:off x="2352549" y="16235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83CAA4-109C-4E34-A728-1DA133B694E3}"/>
              </a:ext>
            </a:extLst>
          </p:cNvPr>
          <p:cNvCxnSpPr>
            <a:cxnSpLocks/>
          </p:cNvCxnSpPr>
          <p:nvPr/>
        </p:nvCxnSpPr>
        <p:spPr>
          <a:xfrm flipV="1">
            <a:off x="3793007" y="198411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7522607-6E9F-40D7-8761-9F7C7772EC6C}"/>
              </a:ext>
            </a:extLst>
          </p:cNvPr>
          <p:cNvSpPr txBox="1"/>
          <p:nvPr/>
        </p:nvSpPr>
        <p:spPr>
          <a:xfrm>
            <a:off x="2526777" y="197322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DE99B48-B34E-40AD-82E0-2CED59AA7DE6}"/>
              </a:ext>
            </a:extLst>
          </p:cNvPr>
          <p:cNvSpPr txBox="1"/>
          <p:nvPr/>
        </p:nvSpPr>
        <p:spPr>
          <a:xfrm>
            <a:off x="3445566" y="1619454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95E0B07-CED3-4961-B8F2-71F7627BF6EF}"/>
              </a:ext>
            </a:extLst>
          </p:cNvPr>
          <p:cNvCxnSpPr>
            <a:cxnSpLocks/>
          </p:cNvCxnSpPr>
          <p:nvPr/>
        </p:nvCxnSpPr>
        <p:spPr>
          <a:xfrm flipV="1">
            <a:off x="4932051" y="197952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6FFDD19-346D-4973-8DFD-A8CDFB2D60AA}"/>
              </a:ext>
            </a:extLst>
          </p:cNvPr>
          <p:cNvSpPr txBox="1"/>
          <p:nvPr/>
        </p:nvSpPr>
        <p:spPr>
          <a:xfrm>
            <a:off x="3665821" y="196863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101BE88-50A0-4BA5-962D-E490B62CF696}"/>
              </a:ext>
            </a:extLst>
          </p:cNvPr>
          <p:cNvSpPr txBox="1"/>
          <p:nvPr/>
        </p:nvSpPr>
        <p:spPr>
          <a:xfrm>
            <a:off x="4584610" y="1614862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2D64B85-D5DD-4AA3-9EE7-6FBAA851D8F8}"/>
              </a:ext>
            </a:extLst>
          </p:cNvPr>
          <p:cNvCxnSpPr>
            <a:cxnSpLocks/>
          </p:cNvCxnSpPr>
          <p:nvPr/>
        </p:nvCxnSpPr>
        <p:spPr>
          <a:xfrm flipV="1">
            <a:off x="1591455" y="198992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E1B36A-63E9-4B26-90AB-6D6EFA1BCF96}"/>
              </a:ext>
            </a:extLst>
          </p:cNvPr>
          <p:cNvSpPr txBox="1"/>
          <p:nvPr/>
        </p:nvSpPr>
        <p:spPr>
          <a:xfrm>
            <a:off x="325225" y="1979038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40356C2-2CC2-49ED-ABE1-961C121500EB}"/>
              </a:ext>
            </a:extLst>
          </p:cNvPr>
          <p:cNvSpPr txBox="1"/>
          <p:nvPr/>
        </p:nvSpPr>
        <p:spPr>
          <a:xfrm>
            <a:off x="1244014" y="1625266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1987D25-DEBE-45F1-A706-E539B7ECCA8A}"/>
              </a:ext>
            </a:extLst>
          </p:cNvPr>
          <p:cNvSpPr txBox="1"/>
          <p:nvPr/>
        </p:nvSpPr>
        <p:spPr>
          <a:xfrm>
            <a:off x="1433760" y="197735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CCDE2C7-169A-4081-9E9A-515B74499C59}"/>
              </a:ext>
            </a:extLst>
          </p:cNvPr>
          <p:cNvGrpSpPr/>
          <p:nvPr/>
        </p:nvGrpSpPr>
        <p:grpSpPr>
          <a:xfrm>
            <a:off x="1062089" y="2506989"/>
            <a:ext cx="1030514" cy="3993935"/>
            <a:chOff x="3000880" y="2532296"/>
            <a:chExt cx="1030514" cy="399393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7CBCEBD-75DA-43C9-8246-F8A56DA65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8DA3E1C6-5B4A-40BC-B05B-D9D9BA6F2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ECB5E1C-AA4E-4A16-9B8F-FCCA0C0D083D}"/>
                </a:ext>
              </a:extLst>
            </p:cNvPr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4D0E34-5153-4437-8B5F-816B42B63449}"/>
                </a:ext>
              </a:extLst>
            </p:cNvPr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0B380EB-5473-481E-B317-A2B73B105802}"/>
                </a:ext>
              </a:extLst>
            </p:cNvPr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782F500-0E3D-4900-99CB-2A24B692856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3C074D3E-496C-4645-8B24-A15B870BF12B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895BD51-9DED-41FF-967F-8E3A3A3E58A9}"/>
              </a:ext>
            </a:extLst>
          </p:cNvPr>
          <p:cNvGrpSpPr/>
          <p:nvPr/>
        </p:nvGrpSpPr>
        <p:grpSpPr>
          <a:xfrm>
            <a:off x="2173545" y="2518033"/>
            <a:ext cx="1030514" cy="4001341"/>
            <a:chOff x="4142089" y="2543340"/>
            <a:chExt cx="1030514" cy="4001341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C07B6B52-ACC0-4067-AA4A-53CD5194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4051E4D-87B6-4CDC-9AFE-DC264C562675}"/>
                </a:ext>
              </a:extLst>
            </p:cNvPr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A16ACAF-8D45-46D8-A000-03A7746FB5B9}"/>
                </a:ext>
              </a:extLst>
            </p:cNvPr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機</a:t>
              </a:r>
            </a:p>
          </p:txBody>
        </p: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F3510B88-FCFD-4AEA-99B7-AEEC37CFA739}"/>
                </a:ext>
              </a:extLst>
            </p:cNvPr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46940D-A4FB-4BA4-9101-ACF1B68BE370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E708E9E8-DFA1-4559-B80A-6D4A514BEA23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FA616149-0429-4851-AFDF-BBA293E83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1500AB3-F5DE-4698-BB7B-7D1DFC50571D}"/>
              </a:ext>
            </a:extLst>
          </p:cNvPr>
          <p:cNvCxnSpPr>
            <a:cxnSpLocks/>
          </p:cNvCxnSpPr>
          <p:nvPr/>
        </p:nvCxnSpPr>
        <p:spPr>
          <a:xfrm flipV="1">
            <a:off x="3800059" y="32973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1653B8B0-C1CF-4E4D-AC9D-8ED172601D30}"/>
              </a:ext>
            </a:extLst>
          </p:cNvPr>
          <p:cNvSpPr/>
          <p:nvPr/>
        </p:nvSpPr>
        <p:spPr>
          <a:xfrm>
            <a:off x="3680468" y="2518033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C6E69FB-8A6A-478E-8970-5CFC77F569A3}"/>
              </a:ext>
            </a:extLst>
          </p:cNvPr>
          <p:cNvSpPr txBox="1"/>
          <p:nvPr/>
        </p:nvSpPr>
        <p:spPr>
          <a:xfrm>
            <a:off x="3285001" y="6131592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3636030-738C-4A61-B0C6-544B544CF244}"/>
              </a:ext>
            </a:extLst>
          </p:cNvPr>
          <p:cNvGrpSpPr/>
          <p:nvPr/>
        </p:nvGrpSpPr>
        <p:grpSpPr>
          <a:xfrm>
            <a:off x="3680468" y="5421769"/>
            <a:ext cx="239580" cy="720000"/>
            <a:chOff x="3445729" y="5741259"/>
            <a:chExt cx="239580" cy="720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DC28C9F-ECAE-42C4-8E87-C3DC4BD84D7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BBEE436A-BD0D-497B-86A1-BD4B4E42F40E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055B397-6002-4F18-89ED-CAE6C5DBBD4B}"/>
              </a:ext>
            </a:extLst>
          </p:cNvPr>
          <p:cNvCxnSpPr>
            <a:cxnSpLocks/>
          </p:cNvCxnSpPr>
          <p:nvPr/>
        </p:nvCxnSpPr>
        <p:spPr>
          <a:xfrm flipV="1">
            <a:off x="3808418" y="5102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12D4E4F-8ABD-48E5-8348-EFE2B1FCAB42}"/>
              </a:ext>
            </a:extLst>
          </p:cNvPr>
          <p:cNvCxnSpPr>
            <a:cxnSpLocks/>
          </p:cNvCxnSpPr>
          <p:nvPr/>
        </p:nvCxnSpPr>
        <p:spPr>
          <a:xfrm flipV="1">
            <a:off x="4911516" y="329680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9ED1C7C9-4B4D-4FD0-9197-5C18695F5003}"/>
              </a:ext>
            </a:extLst>
          </p:cNvPr>
          <p:cNvSpPr/>
          <p:nvPr/>
        </p:nvSpPr>
        <p:spPr>
          <a:xfrm>
            <a:off x="4791925" y="2517511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F4A0650-963F-4958-979A-C1CB9E1DDD09}"/>
              </a:ext>
            </a:extLst>
          </p:cNvPr>
          <p:cNvSpPr txBox="1"/>
          <p:nvPr/>
        </p:nvSpPr>
        <p:spPr>
          <a:xfrm>
            <a:off x="4396458" y="6131070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55DB388-B758-43EA-869E-5D0CDE606EFD}"/>
              </a:ext>
            </a:extLst>
          </p:cNvPr>
          <p:cNvGrpSpPr/>
          <p:nvPr/>
        </p:nvGrpSpPr>
        <p:grpSpPr>
          <a:xfrm>
            <a:off x="4791925" y="5421247"/>
            <a:ext cx="239580" cy="720000"/>
            <a:chOff x="3445729" y="5741259"/>
            <a:chExt cx="239580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478F170-C7F4-4152-B92C-9C8BC9B21DA1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15D39199-C3BB-4DBC-A05A-13659717CEB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C1264C2-AFBE-4084-8BDB-BC9D37F88325}"/>
              </a:ext>
            </a:extLst>
          </p:cNvPr>
          <p:cNvCxnSpPr>
            <a:cxnSpLocks/>
          </p:cNvCxnSpPr>
          <p:nvPr/>
        </p:nvCxnSpPr>
        <p:spPr>
          <a:xfrm flipV="1">
            <a:off x="4919875" y="51023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1055571" y="3799200"/>
            <a:ext cx="4248268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FCCBAC-2557-4573-8611-5ECFF0C48965}"/>
              </a:ext>
            </a:extLst>
          </p:cNvPr>
          <p:cNvSpPr txBox="1"/>
          <p:nvPr/>
        </p:nvSpPr>
        <p:spPr>
          <a:xfrm>
            <a:off x="1178704" y="989724"/>
            <a:ext cx="42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ignore the input from the encoder here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9" name="圖片 88">
            <a:extLst>
              <a:ext uri="{FF2B5EF4-FFF2-40B4-BE49-F238E27FC236}">
                <a16:creationId xmlns:a16="http://schemas.microsoft.com/office/drawing/2014/main" id="{5CC1819D-8222-46AA-BFDD-C7EA25BC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77" y="246402"/>
            <a:ext cx="2185822" cy="6365195"/>
          </a:xfrm>
          <a:prstGeom prst="rect">
            <a:avLst/>
          </a:prstGeom>
        </p:spPr>
      </p:pic>
      <p:sp>
        <p:nvSpPr>
          <p:cNvPr id="125" name="左大括弧 124">
            <a:extLst>
              <a:ext uri="{FF2B5EF4-FFF2-40B4-BE49-F238E27FC236}">
                <a16:creationId xmlns:a16="http://schemas.microsoft.com/office/drawing/2014/main" id="{6E9EFF13-91E6-454F-A15F-D6680BB17E93}"/>
              </a:ext>
            </a:extLst>
          </p:cNvPr>
          <p:cNvSpPr/>
          <p:nvPr/>
        </p:nvSpPr>
        <p:spPr>
          <a:xfrm>
            <a:off x="5407532" y="246402"/>
            <a:ext cx="939244" cy="6314582"/>
          </a:xfrm>
          <a:prstGeom prst="leftBrace">
            <a:avLst>
              <a:gd name="adj1" fmla="val 8333"/>
              <a:gd name="adj2" fmla="val 667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7B4D9D-1761-4253-9B8F-15D9C04C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2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8DE5B2-84C3-4134-8170-3CB766A1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06" y="210347"/>
            <a:ext cx="2211404" cy="643969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60817A-9F30-477E-8A98-4D65FED4575C}"/>
              </a:ext>
            </a:extLst>
          </p:cNvPr>
          <p:cNvSpPr/>
          <p:nvPr/>
        </p:nvSpPr>
        <p:spPr>
          <a:xfrm>
            <a:off x="5112520" y="2575269"/>
            <a:ext cx="1379308" cy="1012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43144A-BB9D-4398-B1C3-A2BDE581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99" y="2645025"/>
            <a:ext cx="2050123" cy="37690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B9EE5E-D098-476F-8D63-3FC40D897B85}"/>
              </a:ext>
            </a:extLst>
          </p:cNvPr>
          <p:cNvSpPr txBox="1"/>
          <p:nvPr/>
        </p:nvSpPr>
        <p:spPr>
          <a:xfrm>
            <a:off x="974087" y="5700714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27DAFD-2A73-4DA9-9D83-4CA90B612D0E}"/>
              </a:ext>
            </a:extLst>
          </p:cNvPr>
          <p:cNvSpPr txBox="1"/>
          <p:nvPr/>
        </p:nvSpPr>
        <p:spPr>
          <a:xfrm>
            <a:off x="6812604" y="5678483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C974E93-C3BD-4438-8E35-3E7444D61F8B}"/>
              </a:ext>
            </a:extLst>
          </p:cNvPr>
          <p:cNvSpPr/>
          <p:nvPr/>
        </p:nvSpPr>
        <p:spPr>
          <a:xfrm>
            <a:off x="5314949" y="3895728"/>
            <a:ext cx="728663" cy="176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BE1C13-5AE0-4EDA-AA13-0C7B41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952D00-BB53-4711-86C7-22A6E6C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27</a:t>
            </a:fld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B8DD5B9-39F0-4060-923D-AE28FE5AC82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787176" y="367726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95BADC7-9EBD-4F85-89BE-BF1670CF478B}"/>
              </a:ext>
            </a:extLst>
          </p:cNvPr>
          <p:cNvSpPr/>
          <p:nvPr/>
        </p:nvSpPr>
        <p:spPr>
          <a:xfrm>
            <a:off x="3342069" y="69621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Masked Self-attention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758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stCxn id="79" idx="0"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C6615EFF-754E-487B-ACA3-EFE25B339222}"/>
              </a:ext>
            </a:extLst>
          </p:cNvPr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7DBE77-52AF-47AD-85FC-0C9AC7C75CE0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FC6624-2A96-41CA-8278-29243CCA1ADA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BA48E27-E83D-4ED4-856D-08E209767B67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2438238-B59B-42A9-B315-E6C26D10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CBB4F25-FAE0-47CE-9476-222DC4E4BE21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664C9DE-8C34-4405-AD8D-C5DCC942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93288CA-575B-4D5A-97A8-6A23B495F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DAFF3A7-88F5-4F6C-B6E8-FDD3DE40B3D0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F190EC-B2C6-4821-B7C8-F35AC5150C2F}"/>
              </a:ext>
            </a:extLst>
          </p:cNvPr>
          <p:cNvCxnSpPr>
            <a:cxnSpLocks/>
          </p:cNvCxnSpPr>
          <p:nvPr/>
        </p:nvCxnSpPr>
        <p:spPr>
          <a:xfrm>
            <a:off x="3554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8A45A90-5DA8-479A-89EB-AF93CC9907A7}"/>
              </a:ext>
            </a:extLst>
          </p:cNvPr>
          <p:cNvCxnSpPr>
            <a:cxnSpLocks/>
          </p:cNvCxnSpPr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1720ACD-D219-4257-A640-2044677F4370}"/>
              </a:ext>
            </a:extLst>
          </p:cNvPr>
          <p:cNvCxnSpPr>
            <a:cxnSpLocks/>
          </p:cNvCxnSpPr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3C644F0-29FC-4B73-B6C6-DD1FFAA807D0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6989746-2DFF-4BD2-970C-C4042B8AFBD7}"/>
              </a:ext>
            </a:extLst>
          </p:cNvPr>
          <p:cNvCxnSpPr>
            <a:cxnSpLocks/>
          </p:cNvCxnSpPr>
          <p:nvPr/>
        </p:nvCxnSpPr>
        <p:spPr>
          <a:xfrm>
            <a:off x="5818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5ACFFC-954A-4989-A14B-D53710902B79}"/>
              </a:ext>
            </a:extLst>
          </p:cNvPr>
          <p:cNvCxnSpPr>
            <a:cxnSpLocks/>
          </p:cNvCxnSpPr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48E0C3E-FBB9-4B40-9F64-3B9FE0831CEE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DFA8C1-6BC0-4E93-840C-B93FE76B7B30}"/>
              </a:ext>
            </a:extLst>
          </p:cNvPr>
          <p:cNvCxnSpPr>
            <a:cxnSpLocks/>
          </p:cNvCxnSpPr>
          <p:nvPr/>
        </p:nvCxnSpPr>
        <p:spPr>
          <a:xfrm>
            <a:off x="8071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EA04529C-051D-4BCF-9694-8B87968EE1DD}"/>
              </a:ext>
            </a:extLst>
          </p:cNvPr>
          <p:cNvCxnSpPr>
            <a:cxnSpLocks/>
          </p:cNvCxnSpPr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78" idx="0"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78" idx="0"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blipFill>
                <a:blip r:embed="rId14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blipFill>
                <a:blip r:embed="rId15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blipFill>
                <a:blip r:embed="rId16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blipFill>
                <a:blip r:embed="rId17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822E1E52-6322-40C4-865F-889D703F6C18}"/>
              </a:ext>
            </a:extLst>
          </p:cNvPr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4B7A62B-F323-4C8E-B9FE-589F0D902A23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57D3157-4442-4D16-BBF1-F5CDF45475F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6664FD2-DC5D-491D-9571-F768D0B58EAA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8F9F33-67F5-4DFF-A7F8-5B3B85F7D94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723408B-8855-4FD7-92AA-70A9151F941A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C530E308-8CB2-4D73-8CA6-4976789A9EE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41D4FC8D-B1A0-4796-B313-93685356AA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9073DB5-C40B-47C6-8188-9B6B88C3C493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E46476D0-2D4D-4D0C-9164-D0F4DB987C30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D523360-9B00-4082-A129-3A00C4AC0D8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BC5A6D1-5A3C-4885-9BC9-F967B0BE5E5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84C4E85B-846A-4B61-A3AF-440A0B93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F9760EEF-BD96-46DA-BAD1-B39AC24D7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A73A118A-482D-46EF-A2A3-64584D0FA143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9C77DEC5-0F26-410D-825B-C341C8A267F5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91ECB5C-8C8F-44AB-9212-E83C91B8D31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28E44D4-DB12-476F-AA78-CF82C1B6E76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30099532-DC94-4504-A320-6DFB360752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25078CDD-5068-49EC-8C43-CEC03F4BB7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8D23D601-BA50-4690-82F7-0D413B0C903C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D318239-F777-4625-885D-7F272B985ACB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3A1F2E3-4FBE-42CF-977A-72658F3DDF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81588CB-96EB-4AF5-9425-6820C65140E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>
                <a:extLst>
                  <a:ext uri="{FF2B5EF4-FFF2-40B4-BE49-F238E27FC236}">
                    <a16:creationId xmlns:a16="http://schemas.microsoft.com/office/drawing/2014/main" id="{A04261EA-3D2C-4033-858A-3CDE36581A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C22F3E2D-7B28-41B4-B507-AF06EF3E9F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1E42FBD-9C26-4128-81B7-3B48EA6425F0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C8759FEA-AF97-40F4-B882-1A4E830B2A77}"/>
              </a:ext>
            </a:extLst>
          </p:cNvPr>
          <p:cNvCxnSpPr>
            <a:cxnSpLocks/>
          </p:cNvCxnSpPr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7671D1C-647B-4D36-BACA-E62D35BD1457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4CCFEBF4-9E75-4EEC-8B39-9660600E7733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B8648A90-3DF4-4567-B112-D401D76DF6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D2D1344-4857-4737-A299-2F4C78C67A26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48523943-D74F-4447-A0DB-479CABB3F6D7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20AF92D-77A6-459D-B5E2-1408C5B14B58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8BC753-1DAD-4C9A-A04E-F2813197DA58}"/>
              </a:ext>
            </a:extLst>
          </p:cNvPr>
          <p:cNvCxnSpPr>
            <a:cxnSpLocks/>
          </p:cNvCxnSpPr>
          <p:nvPr/>
        </p:nvCxnSpPr>
        <p:spPr>
          <a:xfrm flipH="1">
            <a:off x="3802339" y="1564945"/>
            <a:ext cx="3302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3D7CAA45-5381-499E-A008-FC5C2B7AE63A}"/>
              </a:ext>
            </a:extLst>
          </p:cNvPr>
          <p:cNvCxnSpPr>
            <a:cxnSpLocks/>
          </p:cNvCxnSpPr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C6F4AAC-A0AD-4D0F-9C75-DF586FBCCC4B}"/>
              </a:ext>
            </a:extLst>
          </p:cNvPr>
          <p:cNvSpPr/>
          <p:nvPr/>
        </p:nvSpPr>
        <p:spPr>
          <a:xfrm>
            <a:off x="2745405" y="367587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CC493B-CEFB-4888-BD9D-77C8E7746C86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9C2859B-D1D1-4427-B5D8-7A131F55D693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CF5632D-0BA1-4697-A723-07B4B4A4683D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CF47B10-3712-46DB-8B4A-C05BEF432670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78011E2-E8E3-44DF-9D24-096D7200C6D1}"/>
              </a:ext>
            </a:extLst>
          </p:cNvPr>
          <p:cNvGrpSpPr/>
          <p:nvPr/>
        </p:nvGrpSpPr>
        <p:grpSpPr>
          <a:xfrm>
            <a:off x="7174951" y="3803115"/>
            <a:ext cx="877889" cy="823786"/>
            <a:chOff x="7174951" y="3803115"/>
            <a:chExt cx="877889" cy="82378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8AF0850-D239-40B4-968D-5DF3E3EDA8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087606D6-E0D9-4CD8-ACB6-15DBFF78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4ACE01BD-99D6-4671-84BD-008E9F499C4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511CBD-9D11-477B-97E7-7B8C876E7CC6}"/>
              </a:ext>
            </a:extLst>
          </p:cNvPr>
          <p:cNvGrpSpPr/>
          <p:nvPr/>
        </p:nvGrpSpPr>
        <p:grpSpPr>
          <a:xfrm>
            <a:off x="4922247" y="3789527"/>
            <a:ext cx="893824" cy="819767"/>
            <a:chOff x="4922247" y="3789527"/>
            <a:chExt cx="893824" cy="81976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EC63E20-8041-4DEA-AB59-126A427C9F3D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680C69BD-9560-41AC-A798-E5C37B28C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E7329EA4-B1CB-447B-9EE0-55A73A9A9C65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859D4EB-A5F1-4A2A-AA1F-FFA0DBA470E8}"/>
              </a:ext>
            </a:extLst>
          </p:cNvPr>
          <p:cNvCxnSpPr>
            <a:cxnSpLocks/>
          </p:cNvCxnSpPr>
          <p:nvPr/>
        </p:nvCxnSpPr>
        <p:spPr>
          <a:xfrm>
            <a:off x="2985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64C8F8-6F46-4A45-91F9-DC3E6A6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3D5F6B-72D6-4C66-B9C0-871E666A959F}"/>
              </a:ext>
            </a:extLst>
          </p:cNvPr>
          <p:cNvSpPr txBox="1"/>
          <p:nvPr/>
        </p:nvSpPr>
        <p:spPr>
          <a:xfrm>
            <a:off x="900642" y="5722340"/>
            <a:ext cx="499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Why masked?</a:t>
            </a:r>
            <a:endParaRPr lang="zh-TW" altLang="en-US" sz="2800" dirty="0"/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EFE0FC00-BA6B-43E9-A7B6-D05EF3B7545E}"/>
              </a:ext>
            </a:extLst>
          </p:cNvPr>
          <p:cNvCxnSpPr>
            <a:cxnSpLocks/>
          </p:cNvCxnSpPr>
          <p:nvPr/>
        </p:nvCxnSpPr>
        <p:spPr>
          <a:xfrm>
            <a:off x="2787176" y="367726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ADB7D9B3-4110-476E-AA3B-2A9CCCB9484A}"/>
              </a:ext>
            </a:extLst>
          </p:cNvPr>
          <p:cNvSpPr/>
          <p:nvPr/>
        </p:nvSpPr>
        <p:spPr>
          <a:xfrm>
            <a:off x="3342069" y="69621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Masked Self-attention</a:t>
            </a:r>
            <a:endParaRPr lang="zh-TW" altLang="en-US" sz="3200" b="1" i="1" u="sng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65B6763E-B18C-4E36-9812-BB0429327398}"/>
              </a:ext>
            </a:extLst>
          </p:cNvPr>
          <p:cNvSpPr txBox="1"/>
          <p:nvPr/>
        </p:nvSpPr>
        <p:spPr>
          <a:xfrm>
            <a:off x="3064622" y="5718119"/>
            <a:ext cx="578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Consider how does decoder work</a:t>
            </a:r>
            <a:endParaRPr lang="zh-TW" altLang="en-US" sz="2800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88C0B836-1975-473E-996E-15E097698C06}"/>
              </a:ext>
            </a:extLst>
          </p:cNvPr>
          <p:cNvCxnSpPr>
            <a:cxnSpLocks/>
          </p:cNvCxnSpPr>
          <p:nvPr/>
        </p:nvCxnSpPr>
        <p:spPr>
          <a:xfrm flipH="1">
            <a:off x="4132609" y="1564945"/>
            <a:ext cx="448096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  <p:bldP spid="88" grpId="0"/>
      <p:bldP spid="96" grpId="0" animBg="1"/>
      <p:bldP spid="97" grpId="0"/>
      <p:bldP spid="98" grpId="0" animBg="1"/>
      <p:bldP spid="99" grpId="0"/>
      <p:bldP spid="111" grpId="0" animBg="1"/>
      <p:bldP spid="114" grpId="0" animBg="1"/>
      <p:bldP spid="138" grpId="0"/>
      <p:bldP spid="139" grpId="0"/>
      <p:bldP spid="131" grpId="0" animBg="1"/>
      <p:bldP spid="165" grpId="0" animBg="1"/>
      <p:bldP spid="166" grpId="0"/>
      <p:bldP spid="167" grpId="0"/>
      <p:bldP spid="6" grpId="0"/>
      <p:bldP spid="141" grpId="0"/>
      <p:bldP spid="1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1549EFE6-EA41-4108-AFAB-7C994F07695B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5EB60FA-198C-4C20-9BBF-C9425F2E1CFE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757BF20-AB8D-4D48-A7B0-E74FEC251669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C1C6E9BE-AE82-4A45-AC4B-36D8DB2BE43C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CC3667F0-44CE-46D9-A13B-C358F931B69F}"/>
              </a:ext>
            </a:extLst>
          </p:cNvPr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7EE5256-E75B-4C56-90BC-33F6388FA9E3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6733B94-31AB-41B2-BE8C-998E658CB960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884D878C-E79B-4315-A51D-986775AFCEBC}"/>
              </a:ext>
            </a:extLst>
          </p:cNvPr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90BC6FF-3316-4A7E-949E-08557E2D6C4D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77F085-F0BF-4C27-B871-F06EBBB4B974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26CA47-4EFE-491F-ADB8-BAD9300FB309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3DE99A4-2F6A-4F15-A8A0-0B906AD4E1C6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154746C-24BA-4971-A2DD-8981E113BE98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62E8B8E-A6A1-4B90-9095-74FEB7F31C8F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85BB93A5-9AFE-40A7-A9A0-D08067EA2A35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E6C2689-614D-4138-9E73-23B34F0A9D2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F1F35A54-2679-4F0B-A057-AD7EBE870DF3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D5D8222C-F15D-439B-BEE6-9C1ADACF2F30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8731B2E-7168-46A4-93C9-8037DBE9DC28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F87C3CB2-7FF7-42FC-97F2-19A21759FBC8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BCA3B54-485C-4AD7-B362-DF6392FD5D5E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DDB5E50-E758-48FC-81BF-94ECA238A301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2BD72D4-BECC-4D0C-B210-AAA70F02BCA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26680638-C4E1-4F89-9BEE-3A2ACED5949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5E46E5C-DC89-41FD-B4E1-613895939899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30993E4B-F92A-4B58-A8F0-5945EF9C374B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F7C3C03-D48D-4E55-BB62-E74133DFA499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495E9B9-5BC2-40BE-A50E-B1094DFB04DA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95DFDCAC-0ECE-476C-9A92-2D479FF84110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5279D96-4C41-464B-ABC5-E5AF7377690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B12F58A2-AB17-402A-84C1-12DDB2934C0A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991E4E9-4D75-4696-8C08-7CCD9230CA39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9130EDC-1DA7-4F8F-BDEA-935B6B936226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A28AE2-F4F8-4148-B09D-0F727E1C2196}"/>
              </a:ext>
            </a:extLst>
          </p:cNvPr>
          <p:cNvSpPr txBox="1"/>
          <p:nvPr/>
        </p:nvSpPr>
        <p:spPr>
          <a:xfrm>
            <a:off x="4322881" y="222215"/>
            <a:ext cx="2428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Question?</a:t>
            </a:r>
            <a:endParaRPr lang="zh-TW" altLang="en-US" sz="24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12EB6E3E-FC8B-4A61-A093-1AAC2204E5EB}"/>
              </a:ext>
            </a:extLst>
          </p:cNvPr>
          <p:cNvSpPr txBox="1"/>
          <p:nvPr/>
        </p:nvSpPr>
        <p:spPr>
          <a:xfrm>
            <a:off x="5832959" y="211266"/>
            <a:ext cx="292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Error propagation</a:t>
            </a:r>
            <a:endParaRPr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30D763B-93FC-44DB-A48F-8ACA8DE8798F}"/>
              </a:ext>
            </a:extLst>
          </p:cNvPr>
          <p:cNvCxnSpPr/>
          <p:nvPr/>
        </p:nvCxnSpPr>
        <p:spPr>
          <a:xfrm>
            <a:off x="4370919" y="1708661"/>
            <a:ext cx="48691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AFAD6258-2E53-4163-9810-EBE6175506CE}"/>
              </a:ext>
            </a:extLst>
          </p:cNvPr>
          <p:cNvCxnSpPr/>
          <p:nvPr/>
        </p:nvCxnSpPr>
        <p:spPr>
          <a:xfrm>
            <a:off x="5511395" y="6206530"/>
            <a:ext cx="486919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755C1F-DE77-4901-A2B8-2005A54718A7}"/>
              </a:ext>
            </a:extLst>
          </p:cNvPr>
          <p:cNvSpPr txBox="1"/>
          <p:nvPr/>
        </p:nvSpPr>
        <p:spPr>
          <a:xfrm>
            <a:off x="4609867" y="1364565"/>
            <a:ext cx="5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氣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7CB26C82-BE40-42BF-A325-64F17E9ED1E3}"/>
              </a:ext>
            </a:extLst>
          </p:cNvPr>
          <p:cNvSpPr txBox="1"/>
          <p:nvPr/>
        </p:nvSpPr>
        <p:spPr>
          <a:xfrm>
            <a:off x="5879102" y="6159222"/>
            <a:ext cx="5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氣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FB12269-FDA4-478C-A6AA-69781D64E32E}"/>
              </a:ext>
            </a:extLst>
          </p:cNvPr>
          <p:cNvSpPr txBox="1"/>
          <p:nvPr/>
        </p:nvSpPr>
        <p:spPr>
          <a:xfrm>
            <a:off x="5632018" y="1348950"/>
            <a:ext cx="5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9E16312-1B76-4B52-BF97-44C97D1976DF}"/>
              </a:ext>
            </a:extLst>
          </p:cNvPr>
          <p:cNvSpPr txBox="1"/>
          <p:nvPr/>
        </p:nvSpPr>
        <p:spPr>
          <a:xfrm>
            <a:off x="6817732" y="1376072"/>
            <a:ext cx="5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CB7604C8-FB2C-4D03-8A9E-B3C6EC62BE65}"/>
              </a:ext>
            </a:extLst>
          </p:cNvPr>
          <p:cNvSpPr txBox="1"/>
          <p:nvPr/>
        </p:nvSpPr>
        <p:spPr>
          <a:xfrm>
            <a:off x="5837209" y="672012"/>
            <a:ext cx="328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Distribution as input?</a:t>
            </a:r>
            <a:endParaRPr lang="zh-TW" altLang="en-US" sz="2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2443259-DBDE-4996-AE06-1E66EB7DEEE2}"/>
              </a:ext>
            </a:extLst>
          </p:cNvPr>
          <p:cNvCxnSpPr>
            <a:stCxn id="90" idx="3"/>
          </p:cNvCxnSpPr>
          <p:nvPr/>
        </p:nvCxnSpPr>
        <p:spPr>
          <a:xfrm flipV="1">
            <a:off x="3627332" y="2883753"/>
            <a:ext cx="48500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177EE2C8-D7F2-4D99-B3B3-46E2240A8B25}"/>
              </a:ext>
            </a:extLst>
          </p:cNvPr>
          <p:cNvCxnSpPr>
            <a:cxnSpLocks/>
          </p:cNvCxnSpPr>
          <p:nvPr/>
        </p:nvCxnSpPr>
        <p:spPr>
          <a:xfrm>
            <a:off x="4067507" y="2869127"/>
            <a:ext cx="0" cy="29804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9D017ED2-3D19-48EE-9908-545C1F36E608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4060948" y="5807076"/>
            <a:ext cx="44705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38B266DB-4790-45D7-878F-12462A081D01}"/>
              </a:ext>
            </a:extLst>
          </p:cNvPr>
          <p:cNvSpPr txBox="1"/>
          <p:nvPr/>
        </p:nvSpPr>
        <p:spPr>
          <a:xfrm>
            <a:off x="3972773" y="4275204"/>
            <a:ext cx="5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809E35B7-F495-4377-BA63-238BB5A5DFE1}"/>
              </a:ext>
            </a:extLst>
          </p:cNvPr>
          <p:cNvSpPr txBox="1"/>
          <p:nvPr/>
        </p:nvSpPr>
        <p:spPr>
          <a:xfrm>
            <a:off x="902935" y="2017099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sample?</a:t>
            </a:r>
            <a:endParaRPr lang="zh-TW" altLang="en-US" sz="2400" dirty="0"/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CAC39A06-F3F4-4220-A17E-FEC4F095917F}"/>
              </a:ext>
            </a:extLst>
          </p:cNvPr>
          <p:cNvCxnSpPr>
            <a:cxnSpLocks/>
          </p:cNvCxnSpPr>
          <p:nvPr/>
        </p:nvCxnSpPr>
        <p:spPr>
          <a:xfrm flipH="1">
            <a:off x="2167113" y="2273712"/>
            <a:ext cx="6095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2CE518-A1CD-44BC-A615-C3BC46A7979F}"/>
              </a:ext>
            </a:extLst>
          </p:cNvPr>
          <p:cNvSpPr txBox="1"/>
          <p:nvPr/>
        </p:nvSpPr>
        <p:spPr>
          <a:xfrm>
            <a:off x="363960" y="1550116"/>
            <a:ext cx="249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(e.g. chatbot, TTS)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7182A-F2E6-44BB-8F6B-4431291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8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9" grpId="0"/>
      <p:bldP spid="139" grpId="0"/>
      <p:bldP spid="140" grpId="0"/>
      <p:bldP spid="141" grpId="0"/>
      <p:bldP spid="142" grpId="0"/>
      <p:bldP spid="145" grpId="0"/>
      <p:bldP spid="14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B9011-725F-436B-92EC-47A363FB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Hokkien</a:t>
            </a:r>
            <a:r>
              <a:rPr lang="en-US" altLang="zh-TW" dirty="0"/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閩南語、台語</a:t>
            </a:r>
            <a:r>
              <a:rPr lang="en-US" altLang="zh-TW" dirty="0"/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E32365-FA18-48F8-A03D-855490A17A62}"/>
              </a:ext>
            </a:extLst>
          </p:cNvPr>
          <p:cNvSpPr txBox="1"/>
          <p:nvPr/>
        </p:nvSpPr>
        <p:spPr>
          <a:xfrm>
            <a:off x="246050" y="2312082"/>
            <a:ext cx="287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Speech of </a:t>
            </a:r>
            <a:r>
              <a:rPr lang="en-US" altLang="zh-TW" sz="2400" dirty="0" err="1"/>
              <a:t>Hokkien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258D3E6-3CD1-402A-A716-98786AE3DACB}"/>
              </a:ext>
            </a:extLst>
          </p:cNvPr>
          <p:cNvSpPr/>
          <p:nvPr/>
        </p:nvSpPr>
        <p:spPr>
          <a:xfrm>
            <a:off x="3422847" y="1539976"/>
            <a:ext cx="1781174" cy="106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Speech Recognition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D43847-E8EA-4CD0-A960-11F19A9EACE9}"/>
              </a:ext>
            </a:extLst>
          </p:cNvPr>
          <p:cNvSpPr txBox="1"/>
          <p:nvPr/>
        </p:nvSpPr>
        <p:spPr>
          <a:xfrm>
            <a:off x="5879378" y="1838104"/>
            <a:ext cx="23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母湯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631A72F-CCBD-44A8-B091-9C43C3D7EAC8}"/>
              </a:ext>
            </a:extLst>
          </p:cNvPr>
          <p:cNvSpPr/>
          <p:nvPr/>
        </p:nvSpPr>
        <p:spPr>
          <a:xfrm>
            <a:off x="3438231" y="3190200"/>
            <a:ext cx="1781174" cy="106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  <a:ea typeface="微軟正黑體" panose="020B0604030504040204" pitchFamily="34" charset="-120"/>
              </a:rPr>
              <a:t>Speech</a:t>
            </a:r>
          </a:p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  <a:ea typeface="微軟正黑體" panose="020B0604030504040204" pitchFamily="34" charset="-120"/>
              </a:rPr>
              <a:t>Translation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A37ED6-988A-4B2C-9F6B-6DFEAEEA3A63}"/>
              </a:ext>
            </a:extLst>
          </p:cNvPr>
          <p:cNvSpPr txBox="1"/>
          <p:nvPr/>
        </p:nvSpPr>
        <p:spPr>
          <a:xfrm>
            <a:off x="5837384" y="3488328"/>
            <a:ext cx="23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4138DC2-A9DD-4933-899F-347291ED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18" y="885586"/>
            <a:ext cx="1653666" cy="17815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ACE1267-1FA1-46AB-8AF4-6BF24F67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18" y="2792222"/>
            <a:ext cx="1669050" cy="1724996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1EE8B034-3154-4B5D-B450-47598AB094BF}"/>
              </a:ext>
            </a:extLst>
          </p:cNvPr>
          <p:cNvSpPr txBox="1"/>
          <p:nvPr/>
        </p:nvSpPr>
        <p:spPr>
          <a:xfrm>
            <a:off x="7417872" y="2122203"/>
            <a:ext cx="15457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???????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9E633FB-3D3B-421E-92FE-200B36FBB72C}"/>
              </a:ext>
            </a:extLst>
          </p:cNvPr>
          <p:cNvSpPr/>
          <p:nvPr/>
        </p:nvSpPr>
        <p:spPr>
          <a:xfrm>
            <a:off x="555929" y="4992740"/>
            <a:ext cx="5162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  <a:buClr>
                <a:srgbClr val="695D46"/>
              </a:buClr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Local soap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 operas (</a:t>
            </a: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鄉土劇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) on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YouTube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solidFill>
                  <a:prstClr val="black"/>
                </a:solidFill>
                <a:ea typeface="微軟正黑體" panose="020B0604030504040204" pitchFamily="34" charset="-120"/>
              </a:rPr>
              <a:t>Speech of </a:t>
            </a:r>
            <a:r>
              <a:rPr lang="en-US" altLang="zh-TW" sz="2400" dirty="0" err="1"/>
              <a:t>Hokkien</a:t>
            </a:r>
            <a:r>
              <a:rPr lang="en-US" altLang="zh-TW" sz="2400" dirty="0"/>
              <a:t>, Chinese subtitle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4" name="Google Shape;109;p26">
            <a:extLst>
              <a:ext uri="{FF2B5EF4-FFF2-40B4-BE49-F238E27FC236}">
                <a16:creationId xmlns:a16="http://schemas.microsoft.com/office/drawing/2014/main" id="{C2591676-BC74-4125-8F25-BC1D3CF272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684" y="4931276"/>
            <a:ext cx="2748090" cy="169734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50444F3-A5FC-4B17-9380-D20BCA0A661B}"/>
              </a:ext>
            </a:extLst>
          </p:cNvPr>
          <p:cNvSpPr/>
          <p:nvPr/>
        </p:nvSpPr>
        <p:spPr>
          <a:xfrm>
            <a:off x="555930" y="5933898"/>
            <a:ext cx="5162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95D46"/>
              </a:buClr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Using 1500 hours of data for training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9094B6D-0F7B-4ECC-A4F9-473665D4106E}"/>
              </a:ext>
            </a:extLst>
          </p:cNvPr>
          <p:cNvCxnSpPr>
            <a:cxnSpLocks/>
          </p:cNvCxnSpPr>
          <p:nvPr/>
        </p:nvCxnSpPr>
        <p:spPr>
          <a:xfrm>
            <a:off x="2887426" y="2059109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6380210-C5AB-4FFE-85EB-D37A9FA53952}"/>
              </a:ext>
            </a:extLst>
          </p:cNvPr>
          <p:cNvCxnSpPr>
            <a:cxnSpLocks/>
          </p:cNvCxnSpPr>
          <p:nvPr/>
        </p:nvCxnSpPr>
        <p:spPr>
          <a:xfrm>
            <a:off x="5312371" y="2059109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568E8BE-2C42-4E45-8F2F-BA4DC62E4ED5}"/>
              </a:ext>
            </a:extLst>
          </p:cNvPr>
          <p:cNvCxnSpPr>
            <a:cxnSpLocks/>
          </p:cNvCxnSpPr>
          <p:nvPr/>
        </p:nvCxnSpPr>
        <p:spPr>
          <a:xfrm>
            <a:off x="2776302" y="3706480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D50099-97A5-40A2-8830-C4A28D4D8A8F}"/>
              </a:ext>
            </a:extLst>
          </p:cNvPr>
          <p:cNvCxnSpPr>
            <a:cxnSpLocks/>
          </p:cNvCxnSpPr>
          <p:nvPr/>
        </p:nvCxnSpPr>
        <p:spPr>
          <a:xfrm>
            <a:off x="5219405" y="3690046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106">
            <a:extLst>
              <a:ext uri="{FF2B5EF4-FFF2-40B4-BE49-F238E27FC236}">
                <a16:creationId xmlns:a16="http://schemas.microsoft.com/office/drawing/2014/main" id="{81109E7C-DB20-41A5-8E6A-FF339000D4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3182" y="1820332"/>
            <a:ext cx="1966517" cy="587646"/>
            <a:chOff x="467932" y="3914400"/>
            <a:chExt cx="2909888" cy="576263"/>
          </a:xfrm>
        </p:grpSpPr>
        <p:pic>
          <p:nvPicPr>
            <p:cNvPr id="31" name="Picture 9">
              <a:extLst>
                <a:ext uri="{FF2B5EF4-FFF2-40B4-BE49-F238E27FC236}">
                  <a16:creationId xmlns:a16="http://schemas.microsoft.com/office/drawing/2014/main" id="{1BC9D517-CF5D-449A-B772-84ABFDF18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9">
              <a:extLst>
                <a:ext uri="{FF2B5EF4-FFF2-40B4-BE49-F238E27FC236}">
                  <a16:creationId xmlns:a16="http://schemas.microsoft.com/office/drawing/2014/main" id="{4E938CD2-8906-4FA1-A86F-8D653F952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BCD4337-50B3-4AEA-8F28-171A2BEC7F0C}"/>
              </a:ext>
            </a:extLst>
          </p:cNvPr>
          <p:cNvSpPr txBox="1"/>
          <p:nvPr/>
        </p:nvSpPr>
        <p:spPr>
          <a:xfrm>
            <a:off x="246050" y="3858164"/>
            <a:ext cx="287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Speech of </a:t>
            </a:r>
            <a:r>
              <a:rPr lang="en-US" altLang="zh-TW" sz="2400" dirty="0" err="1"/>
              <a:t>Hokkien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4" name="群組 106">
            <a:extLst>
              <a:ext uri="{FF2B5EF4-FFF2-40B4-BE49-F238E27FC236}">
                <a16:creationId xmlns:a16="http://schemas.microsoft.com/office/drawing/2014/main" id="{D315FC4A-E0A9-4E41-8F14-F24E8D9A0E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3182" y="3366414"/>
            <a:ext cx="1966517" cy="587646"/>
            <a:chOff x="467932" y="3914400"/>
            <a:chExt cx="2909888" cy="576263"/>
          </a:xfrm>
        </p:grpSpPr>
        <p:pic>
          <p:nvPicPr>
            <p:cNvPr id="35" name="Picture 9">
              <a:extLst>
                <a:ext uri="{FF2B5EF4-FFF2-40B4-BE49-F238E27FC236}">
                  <a16:creationId xmlns:a16="http://schemas.microsoft.com/office/drawing/2014/main" id="{5C71FD8B-62A2-4E18-8D3F-D90C8FD9E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9">
              <a:extLst>
                <a:ext uri="{FF2B5EF4-FFF2-40B4-BE49-F238E27FC236}">
                  <a16:creationId xmlns:a16="http://schemas.microsoft.com/office/drawing/2014/main" id="{17B67C59-CCAD-406D-AA3D-AE222952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577161B0-D766-4CD9-B0C6-BDC6BA08D0A7}"/>
              </a:ext>
            </a:extLst>
          </p:cNvPr>
          <p:cNvCxnSpPr>
            <a:cxnSpLocks/>
          </p:cNvCxnSpPr>
          <p:nvPr/>
        </p:nvCxnSpPr>
        <p:spPr>
          <a:xfrm>
            <a:off x="1552183" y="4517218"/>
            <a:ext cx="477718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7E1DFA0-3057-43F9-BE0B-D64B14BE17F3}"/>
              </a:ext>
            </a:extLst>
          </p:cNvPr>
          <p:cNvCxnSpPr>
            <a:cxnSpLocks/>
          </p:cNvCxnSpPr>
          <p:nvPr/>
        </p:nvCxnSpPr>
        <p:spPr>
          <a:xfrm>
            <a:off x="2649699" y="4511656"/>
            <a:ext cx="0" cy="50966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911C589-AF15-48F5-8B23-0414472B1BF8}"/>
              </a:ext>
            </a:extLst>
          </p:cNvPr>
          <p:cNvCxnSpPr>
            <a:cxnSpLocks/>
          </p:cNvCxnSpPr>
          <p:nvPr/>
        </p:nvCxnSpPr>
        <p:spPr>
          <a:xfrm>
            <a:off x="1552183" y="4260098"/>
            <a:ext cx="0" cy="251558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CAA6C7-3661-4A21-A27D-82C4695F51C9}"/>
              </a:ext>
            </a:extLst>
          </p:cNvPr>
          <p:cNvCxnSpPr>
            <a:cxnSpLocks/>
          </p:cNvCxnSpPr>
          <p:nvPr/>
        </p:nvCxnSpPr>
        <p:spPr>
          <a:xfrm>
            <a:off x="6328971" y="3963217"/>
            <a:ext cx="0" cy="54843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2BDCC1-9F91-46CF-BBF1-4767454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5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25" grpId="0" animBg="1"/>
      <p:bldP spid="23" grpId="0"/>
      <p:bldP spid="2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C9374-906C-43B1-8FD0-332DBB01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0D272C-4B86-4E0E-A2CE-10A298C5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0B07A-7297-44C9-B7E6-59F27684EB30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6FFFDC3-1D2D-4452-ACD5-90767F39077C}"/>
              </a:ext>
            </a:extLst>
          </p:cNvPr>
          <p:cNvCxnSpPr>
            <a:cxnSpLocks/>
          </p:cNvCxnSpPr>
          <p:nvPr/>
        </p:nvCxnSpPr>
        <p:spPr>
          <a:xfrm flipV="1">
            <a:off x="7917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9A09ED-5C0C-4657-9A10-330D0CEDE22E}"/>
              </a:ext>
            </a:extLst>
          </p:cNvPr>
          <p:cNvSpPr txBox="1"/>
          <p:nvPr/>
        </p:nvSpPr>
        <p:spPr>
          <a:xfrm>
            <a:off x="7519671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慣</a:t>
            </a:r>
            <a:endParaRPr lang="zh-TW" altLang="en-US" b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B5522D-06EC-49F8-A378-38DBBEDD4E6B}"/>
              </a:ext>
            </a:extLst>
          </p:cNvPr>
          <p:cNvSpPr txBox="1"/>
          <p:nvPr/>
        </p:nvSpPr>
        <p:spPr>
          <a:xfrm>
            <a:off x="6651028" y="206289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03478-F11E-4500-AD95-A2928F396560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66D0E0-347B-481A-9F3D-93C1B85D8217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B58E241-934B-410E-A49B-8AFB36C0D705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4E93D9D-2BCB-4122-99BE-C9D02BA4B01D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8004D0-3916-45D6-91CB-189632143609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4CD2168-74F0-40C1-B183-D4DB8262AC1C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>
              <a:extLst>
                <a:ext uri="{FF2B5EF4-FFF2-40B4-BE49-F238E27FC236}">
                  <a16:creationId xmlns:a16="http://schemas.microsoft.com/office/drawing/2014/main" id="{EDB84554-75F7-4169-9F67-FDACF40BC0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998B1EF4-5806-40EA-A47F-656AA4BE7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>
                <a:extLst>
                  <a:ext uri="{FF2B5EF4-FFF2-40B4-BE49-F238E27FC236}">
                    <a16:creationId xmlns:a16="http://schemas.microsoft.com/office/drawing/2014/main" id="{C1326BA5-C925-426E-85B5-6E46DBC6D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D5D1E-FC50-4197-B906-896700B1F2C5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3E59C7-F6C5-4A5D-A4B9-3D27BFC71411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5EF5B5-2EF2-44E4-A295-D307846D0E40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EB72F0-13D5-43B4-9E4E-A2A661B831BD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E8299E2-EFE4-471B-B06B-F66BD21A1841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87F8336-8105-481D-9D78-C72DFE771067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4C8D63F1-B82A-4AC9-BB6D-C8B8E7236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605D66E-870C-438D-8FA8-2ECCA1C9AC61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85DC7D-2322-489A-AF08-B936F6C8DE18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B42DC66A-815F-43CC-AEB7-70CDBEFFD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D9596CA-8B97-4515-83D7-B0240A2EFBBB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BF90FD-9685-4A88-B42E-A4FDB7F020FC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E58E51A2-D048-44DF-B2C5-62AE3DC0C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977760B-8948-43EA-958A-FDE3DEAFAC93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7BC947-2185-4B85-ADB1-2205C76498BC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17249729-5429-4DDB-8A09-7CEC4E03B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0A9222A-5F79-403A-B1DB-1C23B05CA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56B4006-550E-4922-A445-39FAD81F4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10801B4-7B47-482C-A721-E2AB95610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ACEAACB-6B5B-440D-84AC-EAAD0201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9C46421-FAD3-45DD-9BCD-D51F3C6C713C}"/>
              </a:ext>
            </a:extLst>
          </p:cNvPr>
          <p:cNvCxnSpPr>
            <a:cxnSpLocks/>
          </p:cNvCxnSpPr>
          <p:nvPr/>
        </p:nvCxnSpPr>
        <p:spPr>
          <a:xfrm flipV="1">
            <a:off x="7919001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187EBF6-44DB-41D2-A38A-53D7CAEBEA95}"/>
              </a:ext>
            </a:extLst>
          </p:cNvPr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F2AD7F-629A-47B3-A3E8-72B920441B37}"/>
              </a:ext>
            </a:extLst>
          </p:cNvPr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EB4AA2D-32BB-4940-8A24-D695FCAA884C}"/>
              </a:ext>
            </a:extLst>
          </p:cNvPr>
          <p:cNvGrpSpPr/>
          <p:nvPr/>
        </p:nvGrpSpPr>
        <p:grpSpPr>
          <a:xfrm>
            <a:off x="7799410" y="5447076"/>
            <a:ext cx="239580" cy="720000"/>
            <a:chOff x="3445729" y="5741259"/>
            <a:chExt cx="239580" cy="720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6650187-3F92-490D-B089-38D69968C31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0D3FF77-7BA9-4A37-85CE-604A06DA86BE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14BC09-5B20-48F8-9D0E-CE9CDDB6FF7E}"/>
              </a:ext>
            </a:extLst>
          </p:cNvPr>
          <p:cNvCxnSpPr>
            <a:cxnSpLocks/>
          </p:cNvCxnSpPr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22E8FA5-106C-4F1D-9E2D-29D5B510C39C}"/>
              </a:ext>
            </a:extLst>
          </p:cNvPr>
          <p:cNvSpPr txBox="1"/>
          <p:nvPr/>
        </p:nvSpPr>
        <p:spPr>
          <a:xfrm>
            <a:off x="8159983" y="1573442"/>
            <a:ext cx="7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4473E1F-90BF-4AED-8C9B-49FFDE6D1313}"/>
              </a:ext>
            </a:extLst>
          </p:cNvPr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84EB29F-49B6-4DF8-96E2-2D572FD7A259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11D57-6EFE-458D-93DB-1B4048557087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E4D4ADC-0E3F-42C6-8AFC-C69DA094A16E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49AC42-9A40-46E5-B646-3F2FAE777F95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25A94E-1888-4809-BE7F-9B9382E37804}"/>
              </a:ext>
            </a:extLst>
          </p:cNvPr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0D5F40E-88DD-4C66-8599-75BC6F539BF1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20AA0E-4B56-43E2-9CFF-24A5189665FF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A89F5D2-DE70-404A-BA5E-B3394A3608AE}"/>
              </a:ext>
            </a:extLst>
          </p:cNvPr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3670771-ABD5-4234-9F6D-13D41C75F5E8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600B382-4E26-4B19-BFDC-934E7569F2BA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82729AE-FA6C-4843-AD8D-7D45B0787291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8727418-8D48-4A46-8C51-7B08DF75B7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E0E6FC-62CF-43A0-A161-AB9DF559387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5576A0C-3681-406D-B274-73B4F5F9E394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DB8810F-623C-4CDF-A277-B0786C6233C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9E32748D-AB57-4570-AC74-C73AE4DEC265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B9D8156-7B4A-4877-BB80-79A391CD1534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151424A-840E-4DF1-8012-B59D87DFE3BC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57E8442-3C77-4CD0-B7D8-B2E6FCC8DC7B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CFB9D1D-76AF-49D8-A328-22E97DF922E0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38D8308-7ECA-40EE-A3FD-BF159A512908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D53FBD2-6286-479E-B6CB-341F1064C8A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7A9210D-B90F-432E-86AA-6B7BE4BD944E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97A0401-9B58-41C6-BACB-05C211CB1A87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EDB26BF-B225-41A6-B4FD-EEC099893FF7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5F9C411-9BB1-48CF-80BE-333BCAF33FD2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1608D1A-7756-468F-A4D4-74AC3F616C8C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D4A455B-55EA-48FC-B63C-4D9D918A4560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7B362A3-9CB5-4725-AFF9-6D628FB8C85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C64E8FD0-D449-40B0-8F3D-7741E9EF65A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72D6C1F-55E3-45CD-A7FA-D557EE36EEB5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7503CD9-3BEB-4477-B151-D40FD4A34CA5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D1B14DC-B4ED-4310-B485-5EE4DBAE4C5B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D2822AF-C0CD-4DB1-B36F-6929B78441C2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9D93BC-715B-4F26-96CD-71C28ED92F24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28024C6-FBC5-4F7C-A647-BF1FFF830EE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266703C8-6D9D-4965-8847-7EA5B2C23D26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DBD1E4F-841A-47BA-A68C-B7266708E4C8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1214E4F8-CEF8-4C57-BB74-9C030F449E48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C5E51CD-E6B9-4617-8313-3867B9E79F7B}"/>
              </a:ext>
            </a:extLst>
          </p:cNvPr>
          <p:cNvSpPr txBox="1"/>
          <p:nvPr/>
        </p:nvSpPr>
        <p:spPr>
          <a:xfrm>
            <a:off x="4401849" y="507970"/>
            <a:ext cx="392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 not know the correct output length.</a:t>
            </a:r>
            <a:endParaRPr lang="zh-TW" altLang="en-US" sz="2400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9E1306B2-832F-4164-8CED-FD9B835944A1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F18F33A-062D-4930-9EAF-135545C94BB8}"/>
              </a:ext>
            </a:extLst>
          </p:cNvPr>
          <p:cNvSpPr txBox="1"/>
          <p:nvPr/>
        </p:nvSpPr>
        <p:spPr>
          <a:xfrm>
            <a:off x="7290459" y="1223462"/>
            <a:ext cx="18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Never stop!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投影片編號版面配置區 87">
            <a:extLst>
              <a:ext uri="{FF2B5EF4-FFF2-40B4-BE49-F238E27FC236}">
                <a16:creationId xmlns:a16="http://schemas.microsoft.com/office/drawing/2014/main" id="{C387A1A7-E5D9-4E2A-B97A-BB25EEF9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8" grpId="0" animBg="1"/>
      <p:bldP spid="39" grpId="0"/>
      <p:bldP spid="45" grpId="0"/>
      <p:bldP spid="86" grpId="0"/>
      <p:bldP spid="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推文接龍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Tweet Solitaire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2414" y="5343650"/>
            <a:ext cx="741587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/>
              <a:t>推 </a:t>
            </a:r>
            <a:r>
              <a:rPr lang="en-US" altLang="zh-TW" sz="2800" dirty="0" err="1"/>
              <a:t>tlkagk</a:t>
            </a:r>
            <a:r>
              <a:rPr lang="en-US" altLang="zh-TW" sz="2800" dirty="0"/>
              <a:t>:       =========</a:t>
            </a:r>
            <a:r>
              <a:rPr lang="zh-TW" altLang="en-US" sz="2800" dirty="0"/>
              <a:t>斷</a:t>
            </a:r>
            <a:r>
              <a:rPr lang="en-US" altLang="zh-TW" sz="2800" dirty="0"/>
              <a:t>==========</a:t>
            </a:r>
            <a:endParaRPr lang="zh-TW" altLang="en-US" sz="2800" dirty="0"/>
          </a:p>
        </p:txBody>
      </p:sp>
      <p:grpSp>
        <p:nvGrpSpPr>
          <p:cNvPr id="3" name="群組 2"/>
          <p:cNvGrpSpPr/>
          <p:nvPr/>
        </p:nvGrpSpPr>
        <p:grpSpPr>
          <a:xfrm>
            <a:off x="992414" y="1933143"/>
            <a:ext cx="7415870" cy="3410507"/>
            <a:chOff x="876300" y="1863725"/>
            <a:chExt cx="7415870" cy="34105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0" y="1863725"/>
              <a:ext cx="7415870" cy="341050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390650" y="1932087"/>
              <a:ext cx="815521" cy="32453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4F3DD-CFAF-4096-A0E3-B74FD945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   器   學   習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2ED58C30-A196-434F-88B8-C446B0C3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70401"/>
              </p:ext>
            </p:extLst>
          </p:nvPr>
        </p:nvGraphicFramePr>
        <p:xfrm>
          <a:off x="4585457" y="1106666"/>
          <a:ext cx="211267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END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6161"/>
                  </a:ext>
                </a:extLst>
              </a:tr>
            </a:tbl>
          </a:graphicData>
        </a:graphic>
      </p:graphicFrame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FC7761-DF53-4769-8697-2D10C7A423F0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EC515A28-58CC-4D49-B832-9C7A6A1F8F68}"/>
              </a:ext>
            </a:extLst>
          </p:cNvPr>
          <p:cNvSpPr/>
          <p:nvPr/>
        </p:nvSpPr>
        <p:spPr>
          <a:xfrm flipH="1">
            <a:off x="6808140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7E929EA-FFFA-44C5-BBAF-D4E1B0D868FD}"/>
              </a:ext>
            </a:extLst>
          </p:cNvPr>
          <p:cNvSpPr txBox="1"/>
          <p:nvPr/>
        </p:nvSpPr>
        <p:spPr>
          <a:xfrm>
            <a:off x="718943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BCB51FB-FA95-4F44-B768-85F3A87E4CDB}"/>
              </a:ext>
            </a:extLst>
          </p:cNvPr>
          <p:cNvSpPr txBox="1"/>
          <p:nvPr/>
        </p:nvSpPr>
        <p:spPr>
          <a:xfrm>
            <a:off x="717289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72A3706-C1A9-4273-B12D-8A9ADD15212E}"/>
              </a:ext>
            </a:extLst>
          </p:cNvPr>
          <p:cNvSpPr txBox="1"/>
          <p:nvPr/>
        </p:nvSpPr>
        <p:spPr>
          <a:xfrm>
            <a:off x="483595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8CAC8461-8C41-4332-A5DE-C8138FD67B4E}"/>
              </a:ext>
            </a:extLst>
          </p:cNvPr>
          <p:cNvSpPr/>
          <p:nvPr/>
        </p:nvSpPr>
        <p:spPr>
          <a:xfrm>
            <a:off x="4544030" y="2969233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0B3247-D8A1-493D-8399-6963CE6E0C7B}"/>
              </a:ext>
            </a:extLst>
          </p:cNvPr>
          <p:cNvSpPr txBox="1"/>
          <p:nvPr/>
        </p:nvSpPr>
        <p:spPr>
          <a:xfrm>
            <a:off x="475915" y="866148"/>
            <a:ext cx="373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Adding “Stop Token”</a:t>
            </a:r>
            <a:endParaRPr lang="zh-TW" altLang="en-US" sz="3200" b="1" i="1" u="sng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2A3746-8885-4C59-A364-40A80314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C9374-906C-43B1-8FD0-332DBB01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0D272C-4B86-4E0E-A2CE-10A298C5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0B07A-7297-44C9-B7E6-59F27684EB30}"/>
              </a:ext>
            </a:extLst>
          </p:cNvPr>
          <p:cNvSpPr txBox="1"/>
          <p:nvPr/>
        </p:nvSpPr>
        <p:spPr>
          <a:xfrm>
            <a:off x="2255627" y="203376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03478-F11E-4500-AD95-A2928F396560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66D0E0-347B-481A-9F3D-93C1B85D8217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B58E241-934B-410E-A49B-8AFB36C0D705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4E93D9D-2BCB-4122-99BE-C9D02BA4B01D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8004D0-3916-45D6-91CB-189632143609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4CD2168-74F0-40C1-B183-D4DB8262AC1C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>
              <a:extLst>
                <a:ext uri="{FF2B5EF4-FFF2-40B4-BE49-F238E27FC236}">
                  <a16:creationId xmlns:a16="http://schemas.microsoft.com/office/drawing/2014/main" id="{EDB84554-75F7-4169-9F67-FDACF40BC0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998B1EF4-5806-40EA-A47F-656AA4BE7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>
                <a:extLst>
                  <a:ext uri="{FF2B5EF4-FFF2-40B4-BE49-F238E27FC236}">
                    <a16:creationId xmlns:a16="http://schemas.microsoft.com/office/drawing/2014/main" id="{C1326BA5-C925-426E-85B5-6E46DBC6D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D5D1E-FC50-4197-B906-896700B1F2C5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3E59C7-F6C5-4A5D-A4B9-3D27BFC71411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5EF5B5-2EF2-44E4-A295-D307846D0E40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EB72F0-13D5-43B4-9E4E-A2A661B831BD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E8299E2-EFE4-471B-B06B-F66BD21A1841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87F8336-8105-481D-9D78-C72DFE771067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4C8D63F1-B82A-4AC9-BB6D-C8B8E7236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605D66E-870C-438D-8FA8-2ECCA1C9AC61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85DC7D-2322-489A-AF08-B936F6C8DE18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B42DC66A-815F-43CC-AEB7-70CDBEFFD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D9596CA-8B97-4515-83D7-B0240A2EFBBB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BF90FD-9685-4A88-B42E-A4FDB7F020FC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E58E51A2-D048-44DF-B2C5-62AE3DC0C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977760B-8948-43EA-958A-FDE3DEAFAC93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7BC947-2185-4B85-ADB1-2205C76498BC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17249729-5429-4DDB-8A09-7CEC4E03B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0A9222A-5F79-403A-B1DB-1C23B05CA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56B4006-550E-4922-A445-39FAD81F4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10801B4-7B47-482C-A721-E2AB95610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ACEAACB-6B5B-440D-84AC-EAAD0201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F2AD7F-629A-47B3-A3E8-72B920441B37}"/>
              </a:ext>
            </a:extLst>
          </p:cNvPr>
          <p:cNvSpPr txBox="1"/>
          <p:nvPr/>
        </p:nvSpPr>
        <p:spPr>
          <a:xfrm>
            <a:off x="7403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14BC09-5B20-48F8-9D0E-CE9CDDB6FF7E}"/>
              </a:ext>
            </a:extLst>
          </p:cNvPr>
          <p:cNvCxnSpPr>
            <a:cxnSpLocks/>
          </p:cNvCxnSpPr>
          <p:nvPr/>
        </p:nvCxnSpPr>
        <p:spPr>
          <a:xfrm flipV="1">
            <a:off x="7927360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4473E1F-90BF-4AED-8C9B-49FFDE6D1313}"/>
              </a:ext>
            </a:extLst>
          </p:cNvPr>
          <p:cNvSpPr txBox="1"/>
          <p:nvPr/>
        </p:nvSpPr>
        <p:spPr>
          <a:xfrm>
            <a:off x="584200" y="5974788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84EB29F-49B6-4DF8-96E2-2D572FD7A259}"/>
              </a:ext>
            </a:extLst>
          </p:cNvPr>
          <p:cNvCxnSpPr>
            <a:cxnSpLocks/>
          </p:cNvCxnSpPr>
          <p:nvPr/>
        </p:nvCxnSpPr>
        <p:spPr>
          <a:xfrm flipV="1">
            <a:off x="4630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11D57-6EFE-458D-93DB-1B4048557087}"/>
              </a:ext>
            </a:extLst>
          </p:cNvPr>
          <p:cNvSpPr txBox="1"/>
          <p:nvPr/>
        </p:nvSpPr>
        <p:spPr>
          <a:xfrm>
            <a:off x="4282951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E4D4ADC-0E3F-42C6-8AFC-C69DA094A16E}"/>
              </a:ext>
            </a:extLst>
          </p:cNvPr>
          <p:cNvCxnSpPr>
            <a:cxnSpLocks/>
          </p:cNvCxnSpPr>
          <p:nvPr/>
        </p:nvCxnSpPr>
        <p:spPr>
          <a:xfrm flipV="1">
            <a:off x="5723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49AC42-9A40-46E5-B646-3F2FAE777F95}"/>
              </a:ext>
            </a:extLst>
          </p:cNvPr>
          <p:cNvSpPr txBox="1"/>
          <p:nvPr/>
        </p:nvSpPr>
        <p:spPr>
          <a:xfrm>
            <a:off x="4457179" y="202795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25A94E-1888-4809-BE7F-9B9382E37804}"/>
              </a:ext>
            </a:extLst>
          </p:cNvPr>
          <p:cNvSpPr txBox="1"/>
          <p:nvPr/>
        </p:nvSpPr>
        <p:spPr>
          <a:xfrm>
            <a:off x="5375968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0D5F40E-88DD-4C66-8599-75BC6F539BF1}"/>
              </a:ext>
            </a:extLst>
          </p:cNvPr>
          <p:cNvCxnSpPr>
            <a:cxnSpLocks/>
          </p:cNvCxnSpPr>
          <p:nvPr/>
        </p:nvCxnSpPr>
        <p:spPr>
          <a:xfrm flipV="1">
            <a:off x="6862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20AA0E-4B56-43E2-9CFF-24A5189665FF}"/>
              </a:ext>
            </a:extLst>
          </p:cNvPr>
          <p:cNvSpPr txBox="1"/>
          <p:nvPr/>
        </p:nvSpPr>
        <p:spPr>
          <a:xfrm>
            <a:off x="5596223" y="202336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A89F5D2-DE70-404A-BA5E-B3394A3608AE}"/>
              </a:ext>
            </a:extLst>
          </p:cNvPr>
          <p:cNvSpPr txBox="1"/>
          <p:nvPr/>
        </p:nvSpPr>
        <p:spPr>
          <a:xfrm>
            <a:off x="6515012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3670771-ABD5-4234-9F6D-13D41C75F5E8}"/>
              </a:ext>
            </a:extLst>
          </p:cNvPr>
          <p:cNvCxnSpPr>
            <a:cxnSpLocks/>
          </p:cNvCxnSpPr>
          <p:nvPr/>
        </p:nvCxnSpPr>
        <p:spPr>
          <a:xfrm flipV="1">
            <a:off x="3521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600B382-4E26-4B19-BFDC-934E7569F2BA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82729AE-FA6C-4843-AD8D-7D45B0787291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8727418-8D48-4A46-8C51-7B08DF75B7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E0E6FC-62CF-43A0-A161-AB9DF559387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5576A0C-3681-406D-B274-73B4F5F9E394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DB8810F-623C-4CDF-A277-B0786C6233C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9E32748D-AB57-4570-AC74-C73AE4DEC265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B9D8156-7B4A-4877-BB80-79A391CD1534}"/>
              </a:ext>
            </a:extLst>
          </p:cNvPr>
          <p:cNvSpPr txBox="1"/>
          <p:nvPr/>
        </p:nvSpPr>
        <p:spPr>
          <a:xfrm>
            <a:off x="3174416" y="167999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151424A-840E-4DF1-8012-B59D87DFE3BC}"/>
              </a:ext>
            </a:extLst>
          </p:cNvPr>
          <p:cNvCxnSpPr>
            <a:cxnSpLocks/>
          </p:cNvCxnSpPr>
          <p:nvPr/>
        </p:nvCxnSpPr>
        <p:spPr>
          <a:xfrm flipV="1">
            <a:off x="4627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57E8442-3C77-4CD0-B7D8-B2E6FCC8DC7B}"/>
              </a:ext>
            </a:extLst>
          </p:cNvPr>
          <p:cNvSpPr/>
          <p:nvPr/>
        </p:nvSpPr>
        <p:spPr>
          <a:xfrm>
            <a:off x="4508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CFB9D1D-76AF-49D8-A328-22E97DF922E0}"/>
              </a:ext>
            </a:extLst>
          </p:cNvPr>
          <p:cNvSpPr txBox="1"/>
          <p:nvPr/>
        </p:nvSpPr>
        <p:spPr>
          <a:xfrm>
            <a:off x="4112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38D8308-7ECA-40EE-A3FD-BF159A512908}"/>
              </a:ext>
            </a:extLst>
          </p:cNvPr>
          <p:cNvGrpSpPr/>
          <p:nvPr/>
        </p:nvGrpSpPr>
        <p:grpSpPr>
          <a:xfrm>
            <a:off x="4508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D53FBD2-6286-479E-B6CB-341F1064C8A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7A9210D-B90F-432E-86AA-6B7BE4BD944E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97A0401-9B58-41C6-BACB-05C211CB1A87}"/>
              </a:ext>
            </a:extLst>
          </p:cNvPr>
          <p:cNvCxnSpPr>
            <a:cxnSpLocks/>
          </p:cNvCxnSpPr>
          <p:nvPr/>
        </p:nvCxnSpPr>
        <p:spPr>
          <a:xfrm flipV="1">
            <a:off x="4635952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EDB26BF-B225-41A6-B4FD-EEC099893FF7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5F9C411-9BB1-48CF-80BE-333BCAF33FD2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1608D1A-7756-468F-A4D4-74AC3F616C8C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D4A455B-55EA-48FC-B63C-4D9D918A4560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7B362A3-9CB5-4725-AFF9-6D628FB8C85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C64E8FD0-D449-40B0-8F3D-7741E9EF65A4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72D6C1F-55E3-45CD-A7FA-D557EE36EEB5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7503CD9-3BEB-4477-B151-D40FD4A34CA5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D1B14DC-B4ED-4310-B485-5EE4DBAE4C5B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D2822AF-C0CD-4DB1-B36F-6929B78441C2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9D93BC-715B-4F26-96CD-71C28ED92F24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28024C6-FBC5-4F7C-A647-BF1FFF830EE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266703C8-6D9D-4965-8847-7EA5B2C23D26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DBD1E4F-841A-47BA-A68C-B7266708E4C8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1214E4F8-CEF8-4C57-BB74-9C030F449E48}"/>
              </a:ext>
            </a:extLst>
          </p:cNvPr>
          <p:cNvSpPr txBox="1"/>
          <p:nvPr/>
        </p:nvSpPr>
        <p:spPr>
          <a:xfrm>
            <a:off x="3364162" y="203208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759374D-742C-474E-8D96-40537A1DC634}"/>
              </a:ext>
            </a:extLst>
          </p:cNvPr>
          <p:cNvCxnSpPr>
            <a:cxnSpLocks/>
          </p:cNvCxnSpPr>
          <p:nvPr/>
        </p:nvCxnSpPr>
        <p:spPr>
          <a:xfrm flipV="1">
            <a:off x="7917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F2CFD47-FE44-4D66-AFF1-F3FD018E04BC}"/>
              </a:ext>
            </a:extLst>
          </p:cNvPr>
          <p:cNvSpPr txBox="1"/>
          <p:nvPr/>
        </p:nvSpPr>
        <p:spPr>
          <a:xfrm>
            <a:off x="7519671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8F996BE-8A0B-4198-B634-D62D2B319057}"/>
              </a:ext>
            </a:extLst>
          </p:cNvPr>
          <p:cNvSpPr txBox="1"/>
          <p:nvPr/>
        </p:nvSpPr>
        <p:spPr>
          <a:xfrm>
            <a:off x="6651028" y="206289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E9363D3-E41E-41C3-98FD-C92E9EBC9DCE}"/>
              </a:ext>
            </a:extLst>
          </p:cNvPr>
          <p:cNvCxnSpPr>
            <a:cxnSpLocks/>
          </p:cNvCxnSpPr>
          <p:nvPr/>
        </p:nvCxnSpPr>
        <p:spPr>
          <a:xfrm flipV="1">
            <a:off x="7960036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FBF9A74-274C-40BE-B26D-3D068EA07425}"/>
              </a:ext>
            </a:extLst>
          </p:cNvPr>
          <p:cNvSpPr/>
          <p:nvPr/>
        </p:nvSpPr>
        <p:spPr>
          <a:xfrm>
            <a:off x="7799410" y="2543340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3B58549-F465-48F6-B59A-BD568B698D17}"/>
              </a:ext>
            </a:extLst>
          </p:cNvPr>
          <p:cNvSpPr txBox="1"/>
          <p:nvPr/>
        </p:nvSpPr>
        <p:spPr>
          <a:xfrm>
            <a:off x="6730716" y="731658"/>
            <a:ext cx="23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Stop at here!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9E1306B2-832F-4164-8CED-FD9B835944A1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D63E4988-616B-4096-884C-C1B5890FF6A1}"/>
              </a:ext>
            </a:extLst>
          </p:cNvPr>
          <p:cNvGrpSpPr/>
          <p:nvPr/>
        </p:nvGrpSpPr>
        <p:grpSpPr>
          <a:xfrm>
            <a:off x="7807570" y="5466092"/>
            <a:ext cx="239580" cy="720000"/>
            <a:chOff x="3445729" y="5741259"/>
            <a:chExt cx="239580" cy="720000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A2EBB8C-61FE-45A8-85A9-8CFE8FB12B4E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219FB2B-B89C-4E92-BD17-98789C583EA0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81AA2C-644F-45F0-B03B-8D83D95E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9" grpId="0"/>
      <p:bldP spid="90" grpId="0"/>
      <p:bldP spid="92" grpId="0" animBg="1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 </a:t>
            </a:r>
            <a:br>
              <a:rPr lang="en-US" altLang="zh-TW" sz="5400" b="1" dirty="0">
                <a:solidFill>
                  <a:schemeClr val="tx2"/>
                </a:solidFill>
              </a:rPr>
            </a:br>
            <a:r>
              <a:rPr lang="en-US" altLang="zh-TW" sz="5400" b="1" dirty="0">
                <a:solidFill>
                  <a:schemeClr val="tx2"/>
                </a:solidFill>
              </a:rPr>
              <a:t>– Non-autoregressive (NAT)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5897367" y="3295143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74C8B4-0B4F-4ADD-A78E-15B21143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0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65304-0B5D-46DB-85F1-11F90555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 </a:t>
            </a:r>
            <a:r>
              <a:rPr lang="en-US" altLang="zh-TW" dirty="0" err="1"/>
              <a:t>v.s</a:t>
            </a:r>
            <a:r>
              <a:rPr lang="en-US" altLang="zh-TW" dirty="0"/>
              <a:t>. NAT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D25081B-766E-476E-A184-50B9C32C152A}"/>
              </a:ext>
            </a:extLst>
          </p:cNvPr>
          <p:cNvCxnSpPr>
            <a:cxnSpLocks/>
          </p:cNvCxnSpPr>
          <p:nvPr/>
        </p:nvCxnSpPr>
        <p:spPr>
          <a:xfrm flipV="1">
            <a:off x="1220910" y="33421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CA7E3BA-B60D-4F0B-8EF0-D00179999372}"/>
              </a:ext>
            </a:extLst>
          </p:cNvPr>
          <p:cNvCxnSpPr>
            <a:cxnSpLocks/>
          </p:cNvCxnSpPr>
          <p:nvPr/>
        </p:nvCxnSpPr>
        <p:spPr>
          <a:xfrm flipV="1">
            <a:off x="2108216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E62069F-C35A-4139-86C1-282FDD73DA11}"/>
              </a:ext>
            </a:extLst>
          </p:cNvPr>
          <p:cNvCxnSpPr>
            <a:cxnSpLocks/>
          </p:cNvCxnSpPr>
          <p:nvPr/>
        </p:nvCxnSpPr>
        <p:spPr>
          <a:xfrm flipV="1">
            <a:off x="2990870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641F430-72B9-485A-93FD-1D791D29C422}"/>
              </a:ext>
            </a:extLst>
          </p:cNvPr>
          <p:cNvCxnSpPr>
            <a:cxnSpLocks/>
          </p:cNvCxnSpPr>
          <p:nvPr/>
        </p:nvCxnSpPr>
        <p:spPr>
          <a:xfrm flipV="1">
            <a:off x="3859440" y="335428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4944E344-087F-4B50-8473-D57F493D481C}"/>
              </a:ext>
            </a:extLst>
          </p:cNvPr>
          <p:cNvSpPr/>
          <p:nvPr/>
        </p:nvSpPr>
        <p:spPr>
          <a:xfrm>
            <a:off x="695229" y="2166670"/>
            <a:ext cx="3616441" cy="1175434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88838D4-6A6B-4EA0-BE56-46E3D5B1A53C}"/>
              </a:ext>
            </a:extLst>
          </p:cNvPr>
          <p:cNvSpPr txBox="1"/>
          <p:nvPr/>
        </p:nvSpPr>
        <p:spPr>
          <a:xfrm>
            <a:off x="1801324" y="3613141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F433EEE-FD3B-44DA-922F-7A3DED29E39B}"/>
              </a:ext>
            </a:extLst>
          </p:cNvPr>
          <p:cNvSpPr txBox="1"/>
          <p:nvPr/>
        </p:nvSpPr>
        <p:spPr>
          <a:xfrm>
            <a:off x="2661042" y="3624185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ED3178-B2EC-4F7E-804E-6B1FEF2258C4}"/>
              </a:ext>
            </a:extLst>
          </p:cNvPr>
          <p:cNvSpPr txBox="1"/>
          <p:nvPr/>
        </p:nvSpPr>
        <p:spPr>
          <a:xfrm>
            <a:off x="696787" y="3645103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3D04C99-577D-4E03-B03A-543E7EBB6711}"/>
              </a:ext>
            </a:extLst>
          </p:cNvPr>
          <p:cNvSpPr txBox="1"/>
          <p:nvPr/>
        </p:nvSpPr>
        <p:spPr>
          <a:xfrm>
            <a:off x="3542384" y="362204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1755F39-A118-4F98-AF32-3026B9F89D35}"/>
              </a:ext>
            </a:extLst>
          </p:cNvPr>
          <p:cNvSpPr txBox="1"/>
          <p:nvPr/>
        </p:nvSpPr>
        <p:spPr>
          <a:xfrm>
            <a:off x="3380387" y="138123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END</a:t>
            </a:r>
            <a:endParaRPr lang="zh-TW" altLang="en-US" sz="2400" baseline="-25000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0B483A6-E06F-4140-A5E8-3DF577C89BC0}"/>
              </a:ext>
            </a:extLst>
          </p:cNvPr>
          <p:cNvCxnSpPr>
            <a:cxnSpLocks/>
          </p:cNvCxnSpPr>
          <p:nvPr/>
        </p:nvCxnSpPr>
        <p:spPr>
          <a:xfrm flipV="1">
            <a:off x="1220910" y="1820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05FE4D8-B38D-439A-95E5-86B846CB0AB1}"/>
              </a:ext>
            </a:extLst>
          </p:cNvPr>
          <p:cNvCxnSpPr>
            <a:cxnSpLocks/>
          </p:cNvCxnSpPr>
          <p:nvPr/>
        </p:nvCxnSpPr>
        <p:spPr>
          <a:xfrm flipV="1">
            <a:off x="2108216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9B17A2F-8D86-4463-997C-0C901020A10E}"/>
              </a:ext>
            </a:extLst>
          </p:cNvPr>
          <p:cNvCxnSpPr>
            <a:cxnSpLocks/>
          </p:cNvCxnSpPr>
          <p:nvPr/>
        </p:nvCxnSpPr>
        <p:spPr>
          <a:xfrm flipV="1">
            <a:off x="2990870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07BF5E-C220-4E5C-9486-AE603550BE95}"/>
              </a:ext>
            </a:extLst>
          </p:cNvPr>
          <p:cNvCxnSpPr>
            <a:cxnSpLocks/>
          </p:cNvCxnSpPr>
          <p:nvPr/>
        </p:nvCxnSpPr>
        <p:spPr>
          <a:xfrm flipV="1">
            <a:off x="3859440" y="18330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6A33524-893A-4B14-82D6-52189A72DE60}"/>
              </a:ext>
            </a:extLst>
          </p:cNvPr>
          <p:cNvSpPr txBox="1"/>
          <p:nvPr/>
        </p:nvSpPr>
        <p:spPr>
          <a:xfrm>
            <a:off x="963628" y="1332178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091A8C-D637-4554-9E78-8EB0B014CA11}"/>
              </a:ext>
            </a:extLst>
          </p:cNvPr>
          <p:cNvSpPr txBox="1"/>
          <p:nvPr/>
        </p:nvSpPr>
        <p:spPr>
          <a:xfrm>
            <a:off x="1801324" y="134500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913D947-41BA-4FE9-B853-03E3229FA311}"/>
              </a:ext>
            </a:extLst>
          </p:cNvPr>
          <p:cNvSpPr txBox="1"/>
          <p:nvPr/>
        </p:nvSpPr>
        <p:spPr>
          <a:xfrm>
            <a:off x="2715825" y="1339482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F3FD417-A7B4-4B3E-B308-0936C8D8583D}"/>
              </a:ext>
            </a:extLst>
          </p:cNvPr>
          <p:cNvCxnSpPr>
            <a:cxnSpLocks/>
          </p:cNvCxnSpPr>
          <p:nvPr/>
        </p:nvCxnSpPr>
        <p:spPr>
          <a:xfrm flipV="1">
            <a:off x="5412535" y="33421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6603970-0310-4C9A-A7AB-02E8CF64E21D}"/>
              </a:ext>
            </a:extLst>
          </p:cNvPr>
          <p:cNvCxnSpPr>
            <a:cxnSpLocks/>
          </p:cNvCxnSpPr>
          <p:nvPr/>
        </p:nvCxnSpPr>
        <p:spPr>
          <a:xfrm flipV="1">
            <a:off x="6299841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0C260F9-F7A8-4AE0-A352-96EA19241575}"/>
              </a:ext>
            </a:extLst>
          </p:cNvPr>
          <p:cNvCxnSpPr>
            <a:cxnSpLocks/>
          </p:cNvCxnSpPr>
          <p:nvPr/>
        </p:nvCxnSpPr>
        <p:spPr>
          <a:xfrm flipV="1">
            <a:off x="7182495" y="335480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FD609C3-CB93-468C-BE6A-3297ECEA7E3E}"/>
              </a:ext>
            </a:extLst>
          </p:cNvPr>
          <p:cNvCxnSpPr>
            <a:cxnSpLocks/>
          </p:cNvCxnSpPr>
          <p:nvPr/>
        </p:nvCxnSpPr>
        <p:spPr>
          <a:xfrm flipV="1">
            <a:off x="8051065" y="335428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4511B9E0-7753-434F-9720-F19C750C3052}"/>
              </a:ext>
            </a:extLst>
          </p:cNvPr>
          <p:cNvSpPr/>
          <p:nvPr/>
        </p:nvSpPr>
        <p:spPr>
          <a:xfrm>
            <a:off x="4886854" y="2166670"/>
            <a:ext cx="3616441" cy="117543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D595E6F-2706-4124-80B8-57F310132D50}"/>
              </a:ext>
            </a:extLst>
          </p:cNvPr>
          <p:cNvSpPr txBox="1"/>
          <p:nvPr/>
        </p:nvSpPr>
        <p:spPr>
          <a:xfrm>
            <a:off x="4888412" y="3645103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C69FABA-5288-4C93-A09D-6710BC9A281B}"/>
              </a:ext>
            </a:extLst>
          </p:cNvPr>
          <p:cNvSpPr txBox="1"/>
          <p:nvPr/>
        </p:nvSpPr>
        <p:spPr>
          <a:xfrm>
            <a:off x="7572012" y="138123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6D7130C-0648-471A-9869-428B10CC29F6}"/>
              </a:ext>
            </a:extLst>
          </p:cNvPr>
          <p:cNvCxnSpPr>
            <a:cxnSpLocks/>
          </p:cNvCxnSpPr>
          <p:nvPr/>
        </p:nvCxnSpPr>
        <p:spPr>
          <a:xfrm flipV="1">
            <a:off x="5412535" y="18209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1CBD134-C081-4875-A6BE-1281DE91F9BA}"/>
              </a:ext>
            </a:extLst>
          </p:cNvPr>
          <p:cNvCxnSpPr>
            <a:cxnSpLocks/>
          </p:cNvCxnSpPr>
          <p:nvPr/>
        </p:nvCxnSpPr>
        <p:spPr>
          <a:xfrm flipV="1">
            <a:off x="6299841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93A6A0E-E845-4208-B836-0303E25FE4C4}"/>
              </a:ext>
            </a:extLst>
          </p:cNvPr>
          <p:cNvCxnSpPr>
            <a:cxnSpLocks/>
          </p:cNvCxnSpPr>
          <p:nvPr/>
        </p:nvCxnSpPr>
        <p:spPr>
          <a:xfrm flipV="1">
            <a:off x="7182495" y="18336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2E9D66E-E78E-48E5-9E85-0CE3CF9E5351}"/>
              </a:ext>
            </a:extLst>
          </p:cNvPr>
          <p:cNvCxnSpPr>
            <a:cxnSpLocks/>
          </p:cNvCxnSpPr>
          <p:nvPr/>
        </p:nvCxnSpPr>
        <p:spPr>
          <a:xfrm flipV="1">
            <a:off x="8051065" y="18330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C593302-9FB7-44A1-84FD-EF4FD820DED7}"/>
              </a:ext>
            </a:extLst>
          </p:cNvPr>
          <p:cNvSpPr txBox="1"/>
          <p:nvPr/>
        </p:nvSpPr>
        <p:spPr>
          <a:xfrm>
            <a:off x="5155253" y="1332178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A3298CC-2713-431C-9618-1B558F1FAF5A}"/>
              </a:ext>
            </a:extLst>
          </p:cNvPr>
          <p:cNvSpPr txBox="1"/>
          <p:nvPr/>
        </p:nvSpPr>
        <p:spPr>
          <a:xfrm>
            <a:off x="5992949" y="134500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3D96BB-1138-457F-9513-5B592C47A677}"/>
              </a:ext>
            </a:extLst>
          </p:cNvPr>
          <p:cNvSpPr txBox="1"/>
          <p:nvPr/>
        </p:nvSpPr>
        <p:spPr>
          <a:xfrm>
            <a:off x="6907450" y="1339482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06BA9AE-72B2-4639-B5C5-D21DE60DB580}"/>
              </a:ext>
            </a:extLst>
          </p:cNvPr>
          <p:cNvSpPr txBox="1"/>
          <p:nvPr/>
        </p:nvSpPr>
        <p:spPr>
          <a:xfrm>
            <a:off x="5783990" y="3645102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67972DD-FE42-4204-AC26-8C925C7A3BE5}"/>
              </a:ext>
            </a:extLst>
          </p:cNvPr>
          <p:cNvSpPr txBox="1"/>
          <p:nvPr/>
        </p:nvSpPr>
        <p:spPr>
          <a:xfrm>
            <a:off x="6666182" y="364510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3D47A46-27F5-490A-AF7F-56FA0D748D12}"/>
              </a:ext>
            </a:extLst>
          </p:cNvPr>
          <p:cNvSpPr txBox="1"/>
          <p:nvPr/>
        </p:nvSpPr>
        <p:spPr>
          <a:xfrm>
            <a:off x="7596428" y="364510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1193BD6-4361-42CA-AE67-8B13A375B4F6}"/>
              </a:ext>
            </a:extLst>
          </p:cNvPr>
          <p:cNvSpPr txBox="1"/>
          <p:nvPr/>
        </p:nvSpPr>
        <p:spPr>
          <a:xfrm>
            <a:off x="628650" y="4319043"/>
            <a:ext cx="696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 to decide the output length for NAT</a:t>
            </a:r>
            <a:r>
              <a:rPr lang="zh-TW" altLang="en-US" sz="2400" dirty="0"/>
              <a:t> </a:t>
            </a:r>
            <a:r>
              <a:rPr lang="en-US" altLang="zh-TW" sz="2400" dirty="0"/>
              <a:t>decoder?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DE0E127-0D74-4F38-AED6-1C6463081088}"/>
              </a:ext>
            </a:extLst>
          </p:cNvPr>
          <p:cNvSpPr txBox="1"/>
          <p:nvPr/>
        </p:nvSpPr>
        <p:spPr>
          <a:xfrm>
            <a:off x="1170076" y="4751392"/>
            <a:ext cx="754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Another predictor for output length  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68BB80-E72F-4F48-9526-60F0508E2F94}"/>
              </a:ext>
            </a:extLst>
          </p:cNvPr>
          <p:cNvSpPr txBox="1"/>
          <p:nvPr/>
        </p:nvSpPr>
        <p:spPr>
          <a:xfrm>
            <a:off x="1170076" y="5183741"/>
            <a:ext cx="754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Output a very long sequence, ignore tokens after END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AEA56E9-6CB2-4D2A-A725-B923B53C2933}"/>
              </a:ext>
            </a:extLst>
          </p:cNvPr>
          <p:cNvSpPr/>
          <p:nvPr/>
        </p:nvSpPr>
        <p:spPr>
          <a:xfrm>
            <a:off x="6758226" y="1316227"/>
            <a:ext cx="842962" cy="4559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END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A4319D1-7539-4249-A6DC-B26EFE29DC0B}"/>
              </a:ext>
            </a:extLst>
          </p:cNvPr>
          <p:cNvSpPr txBox="1"/>
          <p:nvPr/>
        </p:nvSpPr>
        <p:spPr>
          <a:xfrm>
            <a:off x="630465" y="5655082"/>
            <a:ext cx="83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Advantage: parallel, more stable generation (e.g., TTS)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0FA8D2C-9E3D-472D-A531-E0EB655908FA}"/>
              </a:ext>
            </a:extLst>
          </p:cNvPr>
          <p:cNvSpPr txBox="1"/>
          <p:nvPr/>
        </p:nvSpPr>
        <p:spPr>
          <a:xfrm>
            <a:off x="622899" y="6120303"/>
            <a:ext cx="83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NAT </a:t>
            </a:r>
            <a:r>
              <a:rPr lang="en-US" altLang="zh-TW" sz="2400" dirty="0"/>
              <a:t>is usually worse than AT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18495A1-6425-45AD-B511-A44930B45ADE}"/>
              </a:ext>
            </a:extLst>
          </p:cNvPr>
          <p:cNvSpPr txBox="1"/>
          <p:nvPr/>
        </p:nvSpPr>
        <p:spPr>
          <a:xfrm>
            <a:off x="4657901" y="611674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(why? Multi-modality)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BFE7D4-CE27-486B-BA9C-F858231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2" grpId="0"/>
      <p:bldP spid="57" grpId="0"/>
      <p:bldP spid="58" grpId="0"/>
      <p:bldP spid="59" grpId="0"/>
      <p:bldP spid="64" grpId="0" animBg="1"/>
      <p:bldP spid="67" grpId="0"/>
      <p:bldP spid="69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39" grpId="0"/>
      <p:bldP spid="40" grpId="0"/>
      <p:bldP spid="3" grpId="0" animBg="1"/>
      <p:bldP spid="43" grpId="0"/>
      <p:bldP spid="42" grpId="0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DB47D-2A6A-4085-923C-77C2F931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B7D32E-E8D7-4F25-BFD4-E7B1515F702A}"/>
              </a:ext>
            </a:extLst>
          </p:cNvPr>
          <p:cNvSpPr txBox="1"/>
          <p:nvPr/>
        </p:nvSpPr>
        <p:spPr>
          <a:xfrm>
            <a:off x="3272971" y="53815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https://youtu.be/jvyKmU4OM3c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9AEA68-AF66-4C58-A158-62ED4FFEF3DE}"/>
              </a:ext>
            </a:extLst>
          </p:cNvPr>
          <p:cNvSpPr txBox="1"/>
          <p:nvPr/>
        </p:nvSpPr>
        <p:spPr>
          <a:xfrm>
            <a:off x="3468914" y="5748102"/>
            <a:ext cx="418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F827E7-A8F9-476E-96CF-C6ACAB5A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06" y="1860033"/>
            <a:ext cx="3521529" cy="35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0720A2-BF14-4B4F-9BB5-8140180B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专题研讨会Q&amp;A|排污许可证制度研讨会| Nimonik Quality, Safety, Health, Environmental  Compliance">
            <a:extLst>
              <a:ext uri="{FF2B5EF4-FFF2-40B4-BE49-F238E27FC236}">
                <a16:creationId xmlns:a16="http://schemas.microsoft.com/office/drawing/2014/main" id="{428D9D10-9B7B-4C90-BD7B-7A071D44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6" y="2471952"/>
            <a:ext cx="5333156" cy="24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DCC2A3-CF8B-4B2E-9484-9784A9FDC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1525"/>
            <a:ext cx="9144000" cy="2052600"/>
          </a:xfrm>
        </p:spPr>
        <p:txBody>
          <a:bodyPr/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3386D7-0C74-4A69-B8EC-5B105076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Encoder-Decoder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2341827" y="3246602"/>
            <a:ext cx="6433077" cy="3153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976A8F-3DB4-4CF4-B543-AB0D7458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94BA1-2376-420A-AE3E-EBB464D9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AF234-AC49-4D14-805B-D6509419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93FEAC-06F0-4601-B06A-73A9A033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65" y="93074"/>
            <a:ext cx="4587670" cy="667185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4FC943C1-0CB8-4B84-88D9-E589254B26F9}"/>
              </a:ext>
            </a:extLst>
          </p:cNvPr>
          <p:cNvSpPr/>
          <p:nvPr/>
        </p:nvSpPr>
        <p:spPr>
          <a:xfrm>
            <a:off x="4630058" y="2424785"/>
            <a:ext cx="1378857" cy="1131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55E2E-DBAF-4855-897E-E4FD0AB7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C162C-E13F-46DA-A8D8-CD509F46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Hokkien</a:t>
            </a:r>
            <a:r>
              <a:rPr lang="en-US" altLang="zh-TW" dirty="0"/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閩南語、台語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FD12C-EE95-40C7-B8C5-F3FFED1E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Background music &amp; noises?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Noisy transcriptions?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Phonemes of </a:t>
            </a:r>
            <a:r>
              <a:rPr lang="en-US" altLang="zh-TW" dirty="0" err="1"/>
              <a:t>Hokkien</a:t>
            </a:r>
            <a:r>
              <a:rPr lang="en-US" altLang="zh-TW" dirty="0"/>
              <a:t>?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13EAF5-A6FB-4F7C-AFC0-D577FBE1164A}"/>
              </a:ext>
            </a:extLst>
          </p:cNvPr>
          <p:cNvSpPr txBox="1"/>
          <p:nvPr/>
        </p:nvSpPr>
        <p:spPr>
          <a:xfrm>
            <a:off x="1963381" y="4865349"/>
            <a:ext cx="5565068" cy="14465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“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硬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train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一發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(Ying Train Yi Fa)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8E45D4-BB97-421D-B163-2FDD76D430FA}"/>
              </a:ext>
            </a:extLst>
          </p:cNvPr>
          <p:cNvGrpSpPr/>
          <p:nvPr/>
        </p:nvGrpSpPr>
        <p:grpSpPr>
          <a:xfrm>
            <a:off x="5978176" y="1055269"/>
            <a:ext cx="2881045" cy="1781573"/>
            <a:chOff x="4851701" y="731608"/>
            <a:chExt cx="2881045" cy="178157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6DAAA6A-F725-4BCD-B1AE-6BC9E2F9C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701" y="731608"/>
              <a:ext cx="1653666" cy="178157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DA5F74A-2A66-438E-A8FF-2615E3FE1282}"/>
                </a:ext>
              </a:extLst>
            </p:cNvPr>
            <p:cNvSpPr txBox="1"/>
            <p:nvPr/>
          </p:nvSpPr>
          <p:spPr>
            <a:xfrm>
              <a:off x="5814550" y="1810155"/>
              <a:ext cx="1918196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b="1" dirty="0">
                  <a:solidFill>
                    <a:srgbClr val="0000FF"/>
                  </a:solidFill>
                  <a:ea typeface="微軟正黑體" panose="020B0604030504040204" pitchFamily="34" charset="-120"/>
                </a:rPr>
                <a:t>Don’t care 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微軟正黑體" panose="020B0604030504040204" pitchFamily="34" charset="-120"/>
                </a:rPr>
                <a:t>…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281748-6CEF-4702-99B1-A15FF1F52A66}"/>
              </a:ext>
            </a:extLst>
          </p:cNvPr>
          <p:cNvGrpSpPr/>
          <p:nvPr/>
        </p:nvGrpSpPr>
        <p:grpSpPr>
          <a:xfrm>
            <a:off x="5409941" y="1860381"/>
            <a:ext cx="2880982" cy="1781573"/>
            <a:chOff x="4851701" y="731608"/>
            <a:chExt cx="2880982" cy="178157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D4C133C-761E-4D24-BFF0-1DD16D702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701" y="731608"/>
              <a:ext cx="1653666" cy="178157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E5044ED-2E57-41CD-97BD-0148EA97C7C0}"/>
                </a:ext>
              </a:extLst>
            </p:cNvPr>
            <p:cNvSpPr txBox="1"/>
            <p:nvPr/>
          </p:nvSpPr>
          <p:spPr>
            <a:xfrm>
              <a:off x="5814487" y="1826338"/>
              <a:ext cx="1918196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b="1" dirty="0">
                  <a:solidFill>
                    <a:srgbClr val="0000FF"/>
                  </a:solidFill>
                  <a:ea typeface="微軟正黑體" panose="020B0604030504040204" pitchFamily="34" charset="-120"/>
                </a:rPr>
                <a:t>Don’t care 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微軟正黑體" panose="020B0604030504040204" pitchFamily="34" charset="-120"/>
                </a:rPr>
                <a:t>…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7D43DC-39D4-4773-83A0-A1BFD8DD615C}"/>
              </a:ext>
            </a:extLst>
          </p:cNvPr>
          <p:cNvGrpSpPr/>
          <p:nvPr/>
        </p:nvGrpSpPr>
        <p:grpSpPr>
          <a:xfrm>
            <a:off x="4745915" y="2646979"/>
            <a:ext cx="2375140" cy="1781573"/>
            <a:chOff x="4851701" y="731608"/>
            <a:chExt cx="2375140" cy="178157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4A59668-CB5D-4F00-9124-28D07C6EE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701" y="731608"/>
              <a:ext cx="1653666" cy="178157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63AD80E-1545-4664-9B2A-2740D032A4C8}"/>
                </a:ext>
              </a:extLst>
            </p:cNvPr>
            <p:cNvSpPr txBox="1"/>
            <p:nvPr/>
          </p:nvSpPr>
          <p:spPr>
            <a:xfrm>
              <a:off x="5458279" y="1826338"/>
              <a:ext cx="1768562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……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D0D2753-75F1-4CCB-9E3C-70441399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4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0DB13-043F-4453-9DAA-BCFD7997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498B3-CE7B-4040-A42B-2DCE1C0E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未提供相片說明。">
            <a:extLst>
              <a:ext uri="{FF2B5EF4-FFF2-40B4-BE49-F238E27FC236}">
                <a16:creationId xmlns:a16="http://schemas.microsoft.com/office/drawing/2014/main" id="{86A8CE38-FE15-4B6B-92EC-31877DFA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13"/>
            <a:ext cx="91440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2FDB93-626F-4C4C-890E-C9D898CB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7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71714" y="0"/>
            <a:ext cx="3872286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B39CBC-D82E-4D56-8B7E-397C6705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33" y="941026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Training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DF889-A596-4A47-96E6-8F111B89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155103"/>
            <a:ext cx="4578895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146310"/>
            <a:ext cx="2356799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050568-4D15-48E5-AD34-D14604726053}"/>
              </a:ext>
            </a:extLst>
          </p:cNvPr>
          <p:cNvSpPr/>
          <p:nvPr/>
        </p:nvSpPr>
        <p:spPr>
          <a:xfrm>
            <a:off x="2502151" y="4191678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B1BA3A7-E114-4A3D-98AA-F3BD817F0943}"/>
              </a:ext>
            </a:extLst>
          </p:cNvPr>
          <p:cNvSpPr/>
          <p:nvPr/>
        </p:nvSpPr>
        <p:spPr>
          <a:xfrm>
            <a:off x="6087186" y="4191677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0F8F65-0F7D-4D85-B095-51D2E02C3DD4}"/>
              </a:ext>
            </a:extLst>
          </p:cNvPr>
          <p:cNvSpPr txBox="1"/>
          <p:nvPr/>
        </p:nvSpPr>
        <p:spPr>
          <a:xfrm>
            <a:off x="2356572" y="5871997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415BB35-9E70-4F48-9458-70054F6FCE9E}"/>
              </a:ext>
            </a:extLst>
          </p:cNvPr>
          <p:cNvCxnSpPr/>
          <p:nvPr/>
        </p:nvCxnSpPr>
        <p:spPr>
          <a:xfrm>
            <a:off x="5158949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EA055D-A28A-4ADC-9285-100BB0C8EFE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58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982C61-0889-4C08-9540-F2044F7822E1}"/>
              </a:ext>
            </a:extLst>
          </p:cNvPr>
          <p:cNvSpPr txBox="1"/>
          <p:nvPr/>
        </p:nvSpPr>
        <p:spPr>
          <a:xfrm>
            <a:off x="5941607" y="3307682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sequence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1C4422-0BC8-4620-99D4-6D521CEB4DC5}"/>
              </a:ext>
            </a:extLst>
          </p:cNvPr>
          <p:cNvCxnSpPr>
            <a:cxnSpLocks/>
          </p:cNvCxnSpPr>
          <p:nvPr/>
        </p:nvCxnSpPr>
        <p:spPr>
          <a:xfrm flipV="1">
            <a:off x="7343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B49E90-0541-4695-90D4-67BF605248C0}"/>
              </a:ext>
            </a:extLst>
          </p:cNvPr>
          <p:cNvSpPr/>
          <p:nvPr/>
        </p:nvSpPr>
        <p:spPr>
          <a:xfrm>
            <a:off x="2341827" y="3246602"/>
            <a:ext cx="6433077" cy="3153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C45B0A-A6CF-491E-84C7-D307605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&lt;BOS&gt;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6" name="表格 52">
            <a:extLst>
              <a:ext uri="{FF2B5EF4-FFF2-40B4-BE49-F238E27FC236}">
                <a16:creationId xmlns:a16="http://schemas.microsoft.com/office/drawing/2014/main" id="{F788E884-DEF6-46C6-8917-522DCFC244A9}"/>
              </a:ext>
            </a:extLst>
          </p:cNvPr>
          <p:cNvGraphicFramePr>
            <a:graphicFrameLocks noGrp="1"/>
          </p:cNvGraphicFramePr>
          <p:nvPr/>
        </p:nvGraphicFramePr>
        <p:xfrm>
          <a:off x="4585457" y="1106666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61290CB-29DC-4D5A-A089-231D31C19B5E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弧 68">
            <a:extLst>
              <a:ext uri="{FF2B5EF4-FFF2-40B4-BE49-F238E27FC236}">
                <a16:creationId xmlns:a16="http://schemas.microsoft.com/office/drawing/2014/main" id="{41567F92-CCED-41D4-A336-30A4F35EB56C}"/>
              </a:ext>
            </a:extLst>
          </p:cNvPr>
          <p:cNvSpPr/>
          <p:nvPr/>
        </p:nvSpPr>
        <p:spPr>
          <a:xfrm flipH="1">
            <a:off x="6808140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6B346BD-7340-4292-B372-3D0AFBA546E9}"/>
              </a:ext>
            </a:extLst>
          </p:cNvPr>
          <p:cNvSpPr txBox="1"/>
          <p:nvPr/>
        </p:nvSpPr>
        <p:spPr>
          <a:xfrm>
            <a:off x="718943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Size 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0BADDD8-3352-4610-9EF8-5DA592E07EE3}"/>
              </a:ext>
            </a:extLst>
          </p:cNvPr>
          <p:cNvSpPr txBox="1"/>
          <p:nvPr/>
        </p:nvSpPr>
        <p:spPr>
          <a:xfrm>
            <a:off x="717289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(common characters)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6886F5-8538-4527-B40D-67F5804BF918}"/>
              </a:ext>
            </a:extLst>
          </p:cNvPr>
          <p:cNvSpPr txBox="1"/>
          <p:nvPr/>
        </p:nvSpPr>
        <p:spPr>
          <a:xfrm>
            <a:off x="483595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distribution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1A6B3-820B-41EB-BF06-6308246B5F08}"/>
              </a:ext>
            </a:extLst>
          </p:cNvPr>
          <p:cNvSpPr txBox="1"/>
          <p:nvPr/>
        </p:nvSpPr>
        <p:spPr>
          <a:xfrm>
            <a:off x="328330" y="6231521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   器   學   習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64FC1B-EDA0-4015-B63E-412ABF23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9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1" grpId="0" animBg="1"/>
      <p:bldP spid="88" grpId="0"/>
      <p:bldP spid="90" grpId="0" animBg="1"/>
      <p:bldP spid="69" grpId="0" animBg="1"/>
      <p:bldP spid="71" grpId="0"/>
      <p:bldP spid="72" grpId="0"/>
      <p:bldP spid="6" grpId="0"/>
      <p:bldP spid="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7CBCEBD-75DA-43C9-8246-F8A56DA65910}"/>
              </a:ext>
            </a:extLst>
          </p:cNvPr>
          <p:cNvCxnSpPr>
            <a:cxnSpLocks/>
          </p:cNvCxnSpPr>
          <p:nvPr/>
        </p:nvCxnSpPr>
        <p:spPr>
          <a:xfrm flipV="1">
            <a:off x="3507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F675EB-7FFA-43BE-88BC-92B6C52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DA3E1C6-5B4A-40BC-B05B-D9D9BA6F2F17}"/>
              </a:ext>
            </a:extLst>
          </p:cNvPr>
          <p:cNvCxnSpPr>
            <a:cxnSpLocks/>
          </p:cNvCxnSpPr>
          <p:nvPr/>
        </p:nvCxnSpPr>
        <p:spPr>
          <a:xfrm flipV="1">
            <a:off x="3507343" y="51155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ECB5E1C-AA4E-4A16-9B8F-FCCA0C0D083D}"/>
              </a:ext>
            </a:extLst>
          </p:cNvPr>
          <p:cNvSpPr txBox="1"/>
          <p:nvPr/>
        </p:nvSpPr>
        <p:spPr>
          <a:xfrm>
            <a:off x="3000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&lt;BOS&gt;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4D0E34-5153-4437-8B5F-816B42B63449}"/>
              </a:ext>
            </a:extLst>
          </p:cNvPr>
          <p:cNvSpPr/>
          <p:nvPr/>
        </p:nvSpPr>
        <p:spPr>
          <a:xfrm>
            <a:off x="3387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19992-571E-41B3-8D34-F6A7E6B0A11D}"/>
              </a:ext>
            </a:extLst>
          </p:cNvPr>
          <p:cNvSpPr txBox="1"/>
          <p:nvPr/>
        </p:nvSpPr>
        <p:spPr>
          <a:xfrm>
            <a:off x="3565519" y="33035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B380EB-5473-481E-B317-A2B73B105802}"/>
              </a:ext>
            </a:extLst>
          </p:cNvPr>
          <p:cNvGrpSpPr/>
          <p:nvPr/>
        </p:nvGrpSpPr>
        <p:grpSpPr>
          <a:xfrm>
            <a:off x="3396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782F500-0E3D-4900-99CB-2A24B69285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3C074D3E-496C-4645-8B24-A15B870BF12B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48" name="表格 52">
            <a:extLst>
              <a:ext uri="{FF2B5EF4-FFF2-40B4-BE49-F238E27FC236}">
                <a16:creationId xmlns:a16="http://schemas.microsoft.com/office/drawing/2014/main" id="{E3C4B46F-8664-4F81-977F-12BCFED37F4B}"/>
              </a:ext>
            </a:extLst>
          </p:cNvPr>
          <p:cNvGraphicFramePr>
            <a:graphicFrameLocks noGrp="1"/>
          </p:cNvGraphicFramePr>
          <p:nvPr/>
        </p:nvGraphicFramePr>
        <p:xfrm>
          <a:off x="1668551" y="111144"/>
          <a:ext cx="108054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0270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540270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DD81CA5-3EDF-49CD-97DB-D9E6F0796916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507542" y="19903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2ED58C30-A196-434F-88B8-C446B0C34932}"/>
              </a:ext>
            </a:extLst>
          </p:cNvPr>
          <p:cNvGraphicFramePr>
            <a:graphicFrameLocks noGrp="1"/>
          </p:cNvGraphicFramePr>
          <p:nvPr/>
        </p:nvGraphicFramePr>
        <p:xfrm>
          <a:off x="4585457" y="1106666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FC7761-DF53-4769-8697-2D10C7A423F0}"/>
              </a:ext>
            </a:extLst>
          </p:cNvPr>
          <p:cNvCxnSpPr>
            <a:cxnSpLocks/>
          </p:cNvCxnSpPr>
          <p:nvPr/>
        </p:nvCxnSpPr>
        <p:spPr>
          <a:xfrm>
            <a:off x="3678328" y="27646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EC515A28-58CC-4D49-B832-9C7A6A1F8F68}"/>
              </a:ext>
            </a:extLst>
          </p:cNvPr>
          <p:cNvSpPr/>
          <p:nvPr/>
        </p:nvSpPr>
        <p:spPr>
          <a:xfrm flipH="1">
            <a:off x="6808140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7E929EA-FFFA-44C5-BBAF-D4E1B0D868FD}"/>
              </a:ext>
            </a:extLst>
          </p:cNvPr>
          <p:cNvSpPr txBox="1"/>
          <p:nvPr/>
        </p:nvSpPr>
        <p:spPr>
          <a:xfrm>
            <a:off x="718943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Size 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BCB51FB-FA95-4F44-B768-85F3A87E4CDB}"/>
              </a:ext>
            </a:extLst>
          </p:cNvPr>
          <p:cNvSpPr txBox="1"/>
          <p:nvPr/>
        </p:nvSpPr>
        <p:spPr>
          <a:xfrm>
            <a:off x="717289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(common characters)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72A3706-C1A9-4273-B12D-8A9ADD15212E}"/>
              </a:ext>
            </a:extLst>
          </p:cNvPr>
          <p:cNvSpPr txBox="1"/>
          <p:nvPr/>
        </p:nvSpPr>
        <p:spPr>
          <a:xfrm>
            <a:off x="483595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distribution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AA888BD2-B440-46A5-ACB9-7972F7F667F2}"/>
              </a:ext>
            </a:extLst>
          </p:cNvPr>
          <p:cNvGrpSpPr/>
          <p:nvPr/>
        </p:nvGrpSpPr>
        <p:grpSpPr>
          <a:xfrm>
            <a:off x="3374717" y="1195839"/>
            <a:ext cx="239580" cy="720000"/>
            <a:chOff x="3445729" y="5741259"/>
            <a:chExt cx="239580" cy="7200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F29FE61-F3A4-4A77-A7E0-8DA957597088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F7F5487-B095-4136-9886-51B67599C142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3B98AF9-DFF9-4153-935F-1CD6032B4080}"/>
              </a:ext>
            </a:extLst>
          </p:cNvPr>
          <p:cNvSpPr txBox="1"/>
          <p:nvPr/>
        </p:nvSpPr>
        <p:spPr>
          <a:xfrm>
            <a:off x="2967649" y="80088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706EDCD-59A9-420F-997A-BEC2C3ABFC47}"/>
              </a:ext>
            </a:extLst>
          </p:cNvPr>
          <p:cNvCxnSpPr>
            <a:cxnSpLocks/>
          </p:cNvCxnSpPr>
          <p:nvPr/>
        </p:nvCxnSpPr>
        <p:spPr>
          <a:xfrm flipH="1">
            <a:off x="2796211" y="1557186"/>
            <a:ext cx="53917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DA7C6F5-741B-45B1-B2C8-F4BC17C035C8}"/>
              </a:ext>
            </a:extLst>
          </p:cNvPr>
          <p:cNvSpPr txBox="1"/>
          <p:nvPr/>
        </p:nvSpPr>
        <p:spPr>
          <a:xfrm>
            <a:off x="2902996" y="31259"/>
            <a:ext cx="122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Ground truth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8718E0E-0234-44E6-A2D2-512DD2DAC9BE}"/>
              </a:ext>
            </a:extLst>
          </p:cNvPr>
          <p:cNvSpPr txBox="1"/>
          <p:nvPr/>
        </p:nvSpPr>
        <p:spPr>
          <a:xfrm>
            <a:off x="153847" y="1963758"/>
            <a:ext cx="33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BB087E0-8CD6-4C40-8688-B5B030E9869D}"/>
              </a:ext>
            </a:extLst>
          </p:cNvPr>
          <p:cNvSpPr txBox="1"/>
          <p:nvPr/>
        </p:nvSpPr>
        <p:spPr>
          <a:xfrm>
            <a:off x="328330" y="6231521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   器   學   習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E12530-FFFA-400B-9C1E-05A9E472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059D15DB-54A9-4B2C-AB6B-16A007344187}"/>
              </a:ext>
            </a:extLst>
          </p:cNvPr>
          <p:cNvSpPr/>
          <p:nvPr/>
        </p:nvSpPr>
        <p:spPr>
          <a:xfrm>
            <a:off x="669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7A3C5E6-0EDD-461F-9112-D60A13787B20}"/>
              </a:ext>
            </a:extLst>
          </p:cNvPr>
          <p:cNvCxnSpPr>
            <a:cxnSpLocks/>
          </p:cNvCxnSpPr>
          <p:nvPr/>
        </p:nvCxnSpPr>
        <p:spPr>
          <a:xfrm>
            <a:off x="2167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8D49827-ADE0-4E0F-AACA-AEC9B524C7A8}"/>
              </a:ext>
            </a:extLst>
          </p:cNvPr>
          <p:cNvCxnSpPr>
            <a:cxnSpLocks/>
          </p:cNvCxnSpPr>
          <p:nvPr/>
        </p:nvCxnSpPr>
        <p:spPr>
          <a:xfrm>
            <a:off x="2583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61A0868-6E70-4820-9D2E-BBAB01F98432}"/>
              </a:ext>
            </a:extLst>
          </p:cNvPr>
          <p:cNvCxnSpPr>
            <a:cxnSpLocks/>
          </p:cNvCxnSpPr>
          <p:nvPr/>
        </p:nvCxnSpPr>
        <p:spPr>
          <a:xfrm>
            <a:off x="2583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0A5B1A5-6207-4401-8140-89053D16B210}"/>
              </a:ext>
            </a:extLst>
          </p:cNvPr>
          <p:cNvGrpSpPr/>
          <p:nvPr/>
        </p:nvGrpSpPr>
        <p:grpSpPr>
          <a:xfrm>
            <a:off x="584200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F056784-52A7-4DF5-82AD-F1098FB3378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3" name="群組 106">
              <a:extLst>
                <a:ext uri="{FF2B5EF4-FFF2-40B4-BE49-F238E27FC236}">
                  <a16:creationId xmlns:a16="http://schemas.microsoft.com/office/drawing/2014/main" id="{3BB84414-24F3-4986-840B-8DF3CA946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>
                <a:extLst>
                  <a:ext uri="{FF2B5EF4-FFF2-40B4-BE49-F238E27FC236}">
                    <a16:creationId xmlns:a16="http://schemas.microsoft.com/office/drawing/2014/main" id="{32F6795A-C304-4DF9-9228-9EEC712BD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>
                <a:extLst>
                  <a:ext uri="{FF2B5EF4-FFF2-40B4-BE49-F238E27FC236}">
                    <a16:creationId xmlns:a16="http://schemas.microsoft.com/office/drawing/2014/main" id="{A4594551-7C43-42E9-B322-D09637C90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B60376B-D0BE-4A9D-A039-F794153577CD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90AA3BB-F0ED-46D7-8242-1130FABAFFEA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096E17-8B24-4860-A095-B34C4F553CE9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4BE4E5-4674-4049-AEDE-F84F6453C857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A975D4B-59EC-491B-A2FF-0B53056E2DE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1E99C44-3D3F-4907-816D-5DDCCE94B3C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C4D9D675-0A91-4EDE-977C-012F89901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907F24C-9BEE-4278-8F7A-8A03CE4C02A7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6552E6-E159-4624-A030-54C18597A851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83E41EC-EB51-4DF3-B53F-E92DD07C7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949AA72-CD57-4A94-A53D-4A63CA7BE4F2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3A15324-20AB-4DFA-A692-F045094715E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60771D29-C6AB-4497-A41F-15F961A98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588D149-2B1F-4CC1-A917-B9ED131923E4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E06E1E-4EA1-468E-AFB6-731401F90FF3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F4813897-2DFD-4928-8C1B-F5F67B395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3296B799-9B8F-46F2-92E5-F9645BB35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3882FA90-F4FF-4117-B14F-8B5C90DB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72A7ACDA-0203-42A7-87D5-5FEEA0E70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56DAF56-7513-4450-8F66-478A24726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CCDE2C7-169A-4081-9E9A-515B74499C59}"/>
              </a:ext>
            </a:extLst>
          </p:cNvPr>
          <p:cNvGrpSpPr/>
          <p:nvPr/>
        </p:nvGrpSpPr>
        <p:grpSpPr>
          <a:xfrm>
            <a:off x="3000880" y="2532296"/>
            <a:ext cx="1030514" cy="3993935"/>
            <a:chOff x="3000880" y="2532296"/>
            <a:chExt cx="1030514" cy="399393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7CBCEBD-75DA-43C9-8246-F8A56DA65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8DA3E1C6-5B4A-40BC-B05B-D9D9BA6F2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ECB5E1C-AA4E-4A16-9B8F-FCCA0C0D083D}"/>
                </a:ext>
              </a:extLst>
            </p:cNvPr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&lt;BOS&gt;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4D0E34-5153-4437-8B5F-816B42B63449}"/>
                </a:ext>
              </a:extLst>
            </p:cNvPr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0B380EB-5473-481E-B317-A2B73B105802}"/>
                </a:ext>
              </a:extLst>
            </p:cNvPr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782F500-0E3D-4900-99CB-2A24B692856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3C074D3E-496C-4645-8B24-A15B870BF12B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DD81CA5-3EDF-49CD-97DB-D9E6F0796916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507542" y="19903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3DBDE9-2E53-4238-A6C9-01FD30848BE2}"/>
              </a:ext>
            </a:extLst>
          </p:cNvPr>
          <p:cNvSpPr txBox="1"/>
          <p:nvPr/>
        </p:nvSpPr>
        <p:spPr>
          <a:xfrm>
            <a:off x="153847" y="1963758"/>
            <a:ext cx="33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895BD51-9DED-41FF-967F-8E3A3A3E58A9}"/>
              </a:ext>
            </a:extLst>
          </p:cNvPr>
          <p:cNvGrpSpPr/>
          <p:nvPr/>
        </p:nvGrpSpPr>
        <p:grpSpPr>
          <a:xfrm>
            <a:off x="4112336" y="2543340"/>
            <a:ext cx="1030514" cy="4001341"/>
            <a:chOff x="4142089" y="2543340"/>
            <a:chExt cx="1030514" cy="4001341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C07B6B52-ACC0-4067-AA4A-53CD5194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4051E4D-87B6-4CDC-9AFE-DC264C562675}"/>
                </a:ext>
              </a:extLst>
            </p:cNvPr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A16ACAF-8D45-46D8-A000-03A7746FB5B9}"/>
                </a:ext>
              </a:extLst>
            </p:cNvPr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機</a:t>
              </a:r>
            </a:p>
          </p:txBody>
        </p: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F3510B88-FCFD-4AEA-99B7-AEEC37CFA739}"/>
                </a:ext>
              </a:extLst>
            </p:cNvPr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46940D-A4FB-4BA4-9101-ACF1B68BE370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E708E9E8-DFA1-4559-B80A-6D4A514BEA23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FA616149-0429-4851-AFDF-BBA293E83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5023EFF-728C-445D-BF76-DEB266FFE12A}"/>
              </a:ext>
            </a:extLst>
          </p:cNvPr>
          <p:cNvGrpSpPr/>
          <p:nvPr/>
        </p:nvGrpSpPr>
        <p:grpSpPr>
          <a:xfrm>
            <a:off x="3374717" y="1195839"/>
            <a:ext cx="239580" cy="720000"/>
            <a:chOff x="3445729" y="5741259"/>
            <a:chExt cx="239580" cy="72000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07D7C4C-4FDE-4D38-ACFE-66B095037508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3DDC469E-0E11-41A8-9C88-B9F177AA68B4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09C8648-44B7-4B85-91C6-3652E7FD5C0A}"/>
              </a:ext>
            </a:extLst>
          </p:cNvPr>
          <p:cNvSpPr txBox="1"/>
          <p:nvPr/>
        </p:nvSpPr>
        <p:spPr>
          <a:xfrm>
            <a:off x="2979250" y="78387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1500AB3-F5DE-4698-BB7B-7D1DFC50571D}"/>
              </a:ext>
            </a:extLst>
          </p:cNvPr>
          <p:cNvCxnSpPr>
            <a:cxnSpLocks/>
          </p:cNvCxnSpPr>
          <p:nvPr/>
        </p:nvCxnSpPr>
        <p:spPr>
          <a:xfrm flipV="1">
            <a:off x="5738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1653B8B0-C1CF-4E4D-AC9D-8ED172601D30}"/>
              </a:ext>
            </a:extLst>
          </p:cNvPr>
          <p:cNvSpPr/>
          <p:nvPr/>
        </p:nvSpPr>
        <p:spPr>
          <a:xfrm>
            <a:off x="5619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C6E69FB-8A6A-478E-8970-5CFC77F569A3}"/>
              </a:ext>
            </a:extLst>
          </p:cNvPr>
          <p:cNvSpPr txBox="1"/>
          <p:nvPr/>
        </p:nvSpPr>
        <p:spPr>
          <a:xfrm>
            <a:off x="5223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3636030-738C-4A61-B0C6-544B544CF244}"/>
              </a:ext>
            </a:extLst>
          </p:cNvPr>
          <p:cNvGrpSpPr/>
          <p:nvPr/>
        </p:nvGrpSpPr>
        <p:grpSpPr>
          <a:xfrm>
            <a:off x="5619259" y="5447076"/>
            <a:ext cx="239580" cy="720000"/>
            <a:chOff x="3445729" y="5741259"/>
            <a:chExt cx="239580" cy="720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DC28C9F-ECAE-42C4-8E87-C3DC4BD84D7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BBEE436A-BD0D-497B-86A1-BD4B4E42F40E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055B397-6002-4F18-89ED-CAE6C5DBBD4B}"/>
              </a:ext>
            </a:extLst>
          </p:cNvPr>
          <p:cNvCxnSpPr>
            <a:cxnSpLocks/>
          </p:cNvCxnSpPr>
          <p:nvPr/>
        </p:nvCxnSpPr>
        <p:spPr>
          <a:xfrm flipV="1">
            <a:off x="5747209" y="51282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12D4E4F-8ABD-48E5-8348-EFE2B1FCAB42}"/>
              </a:ext>
            </a:extLst>
          </p:cNvPr>
          <p:cNvCxnSpPr>
            <a:cxnSpLocks/>
          </p:cNvCxnSpPr>
          <p:nvPr/>
        </p:nvCxnSpPr>
        <p:spPr>
          <a:xfrm flipV="1">
            <a:off x="6850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9ED1C7C9-4B4D-4FD0-9197-5C18695F5003}"/>
              </a:ext>
            </a:extLst>
          </p:cNvPr>
          <p:cNvSpPr/>
          <p:nvPr/>
        </p:nvSpPr>
        <p:spPr>
          <a:xfrm>
            <a:off x="6730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F4A0650-963F-4958-979A-C1CB9E1DDD09}"/>
              </a:ext>
            </a:extLst>
          </p:cNvPr>
          <p:cNvSpPr txBox="1"/>
          <p:nvPr/>
        </p:nvSpPr>
        <p:spPr>
          <a:xfrm>
            <a:off x="6335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55DB388-B758-43EA-869E-5D0CDE606EFD}"/>
              </a:ext>
            </a:extLst>
          </p:cNvPr>
          <p:cNvGrpSpPr/>
          <p:nvPr/>
        </p:nvGrpSpPr>
        <p:grpSpPr>
          <a:xfrm>
            <a:off x="6730716" y="5446554"/>
            <a:ext cx="239580" cy="720000"/>
            <a:chOff x="3445729" y="5741259"/>
            <a:chExt cx="239580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478F170-C7F4-4152-B92C-9C8BC9B21DA1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15D39199-C3BB-4DBC-A05A-13659717CEB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C1264C2-AFBE-4084-8BDB-BC9D37F88325}"/>
              </a:ext>
            </a:extLst>
          </p:cNvPr>
          <p:cNvCxnSpPr>
            <a:cxnSpLocks/>
          </p:cNvCxnSpPr>
          <p:nvPr/>
        </p:nvCxnSpPr>
        <p:spPr>
          <a:xfrm flipV="1">
            <a:off x="6858666" y="51276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D50BFEA-0010-42FA-B408-6E2158070C07}"/>
              </a:ext>
            </a:extLst>
          </p:cNvPr>
          <p:cNvSpPr/>
          <p:nvPr/>
        </p:nvSpPr>
        <p:spPr>
          <a:xfrm>
            <a:off x="2994361" y="3824507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C46D8F5-817F-43A7-8C60-5779749B5315}"/>
              </a:ext>
            </a:extLst>
          </p:cNvPr>
          <p:cNvCxnSpPr>
            <a:cxnSpLocks/>
          </p:cNvCxnSpPr>
          <p:nvPr/>
        </p:nvCxnSpPr>
        <p:spPr>
          <a:xfrm flipH="1">
            <a:off x="4627593" y="20008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F47FB3B5-0643-4F6D-B329-2496F884B4A6}"/>
              </a:ext>
            </a:extLst>
          </p:cNvPr>
          <p:cNvCxnSpPr>
            <a:cxnSpLocks/>
          </p:cNvCxnSpPr>
          <p:nvPr/>
        </p:nvCxnSpPr>
        <p:spPr>
          <a:xfrm flipH="1">
            <a:off x="5747209" y="19903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8D2FC6BF-EF09-4271-B37D-37DCFF09963A}"/>
              </a:ext>
            </a:extLst>
          </p:cNvPr>
          <p:cNvCxnSpPr>
            <a:cxnSpLocks/>
          </p:cNvCxnSpPr>
          <p:nvPr/>
        </p:nvCxnSpPr>
        <p:spPr>
          <a:xfrm flipH="1">
            <a:off x="6858666" y="20008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198FBC5B-063F-4171-8168-F9635CBBA6B5}"/>
              </a:ext>
            </a:extLst>
          </p:cNvPr>
          <p:cNvGrpSpPr/>
          <p:nvPr/>
        </p:nvGrpSpPr>
        <p:grpSpPr>
          <a:xfrm>
            <a:off x="4516162" y="1243758"/>
            <a:ext cx="239580" cy="720000"/>
            <a:chOff x="3445729" y="5741259"/>
            <a:chExt cx="239580" cy="720000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F93077F-00B9-4023-91E0-CEE007D3DC58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51A2BB40-B491-4081-BF40-25F3BBC170EB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F6C53133-617F-469E-8F74-D4AEA08DD38E}"/>
              </a:ext>
            </a:extLst>
          </p:cNvPr>
          <p:cNvGrpSpPr/>
          <p:nvPr/>
        </p:nvGrpSpPr>
        <p:grpSpPr>
          <a:xfrm>
            <a:off x="5620278" y="1215311"/>
            <a:ext cx="239580" cy="720000"/>
            <a:chOff x="3445729" y="5741259"/>
            <a:chExt cx="239580" cy="72000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EAEA6E5-0C12-41C0-B6BB-72BB9C10D76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9AA149AD-FF4B-44D0-82F7-7C9E3B3229EB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BFAC780-C29B-4E9A-B827-C089F8EE80A7}"/>
              </a:ext>
            </a:extLst>
          </p:cNvPr>
          <p:cNvGrpSpPr/>
          <p:nvPr/>
        </p:nvGrpSpPr>
        <p:grpSpPr>
          <a:xfrm>
            <a:off x="6730716" y="1215311"/>
            <a:ext cx="239580" cy="736290"/>
            <a:chOff x="3445729" y="5741259"/>
            <a:chExt cx="239580" cy="73629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DC5D567-E3AF-4B7F-9735-97FB3F40B8CA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78D2C3F-C1FF-4380-843F-489EBB47B44C}"/>
                </a:ext>
              </a:extLst>
            </p:cNvPr>
            <p:cNvSpPr/>
            <p:nvPr/>
          </p:nvSpPr>
          <p:spPr>
            <a:xfrm>
              <a:off x="3483679" y="629754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02C3A4B4-1343-4267-B42F-54FAD141B727}"/>
              </a:ext>
            </a:extLst>
          </p:cNvPr>
          <p:cNvSpPr txBox="1"/>
          <p:nvPr/>
        </p:nvSpPr>
        <p:spPr>
          <a:xfrm>
            <a:off x="4112336" y="7923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E4A54F-C060-4A3F-9845-A8624E98517C}"/>
              </a:ext>
            </a:extLst>
          </p:cNvPr>
          <p:cNvSpPr txBox="1"/>
          <p:nvPr/>
        </p:nvSpPr>
        <p:spPr>
          <a:xfrm>
            <a:off x="5223792" y="7923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5871C06-4369-4CE4-9213-08B962BF210D}"/>
              </a:ext>
            </a:extLst>
          </p:cNvPr>
          <p:cNvSpPr txBox="1"/>
          <p:nvPr/>
        </p:nvSpPr>
        <p:spPr>
          <a:xfrm>
            <a:off x="6326876" y="7923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習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5C110A5-87AF-42D7-9B8D-BF94932E028D}"/>
              </a:ext>
            </a:extLst>
          </p:cNvPr>
          <p:cNvSpPr txBox="1"/>
          <p:nvPr/>
        </p:nvSpPr>
        <p:spPr>
          <a:xfrm>
            <a:off x="328330" y="6231521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   器   學   習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F39B6A-C7A7-4504-ADCF-A7A3D31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C162C-E13F-46DA-A8D8-CD509F46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Hokkien</a:t>
            </a:r>
            <a:r>
              <a:rPr lang="en-US" altLang="zh-TW" dirty="0"/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閩南語、台語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5" name="72">
            <a:hlinkClick r:id="" action="ppaction://media"/>
            <a:extLst>
              <a:ext uri="{FF2B5EF4-FFF2-40B4-BE49-F238E27FC236}">
                <a16:creationId xmlns:a16="http://schemas.microsoft.com/office/drawing/2014/main" id="{ACBE49DC-12CA-42AE-B4D6-0C19ED0DA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26595" y="1862344"/>
            <a:ext cx="406400" cy="406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97282-B7C3-4C41-A401-2B3EB5A215AA}"/>
              </a:ext>
            </a:extLst>
          </p:cNvPr>
          <p:cNvSpPr txBox="1"/>
          <p:nvPr/>
        </p:nvSpPr>
        <p:spPr>
          <a:xfrm>
            <a:off x="2481697" y="1803934"/>
            <a:ext cx="425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你 的 身 體 撐 不 住</a:t>
            </a:r>
          </a:p>
        </p:txBody>
      </p:sp>
      <p:pic>
        <p:nvPicPr>
          <p:cNvPr id="17" name="140">
            <a:hlinkClick r:id="" action="ppaction://media"/>
            <a:extLst>
              <a:ext uri="{FF2B5EF4-FFF2-40B4-BE49-F238E27FC236}">
                <a16:creationId xmlns:a16="http://schemas.microsoft.com/office/drawing/2014/main" id="{50B92777-3933-4D3F-B3D9-A4BF0F6B418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15762" y="2776632"/>
            <a:ext cx="406400" cy="4064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63EA0DF-989E-4C6F-9D0E-652785DD5AC3}"/>
              </a:ext>
            </a:extLst>
          </p:cNvPr>
          <p:cNvSpPr txBox="1"/>
          <p:nvPr/>
        </p:nvSpPr>
        <p:spPr>
          <a:xfrm>
            <a:off x="2481697" y="2681844"/>
            <a:ext cx="44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沒 事 你 為 什 麼 要 請 假</a:t>
            </a:r>
          </a:p>
        </p:txBody>
      </p:sp>
      <p:pic>
        <p:nvPicPr>
          <p:cNvPr id="19" name="249">
            <a:hlinkClick r:id="" action="ppaction://media"/>
            <a:extLst>
              <a:ext uri="{FF2B5EF4-FFF2-40B4-BE49-F238E27FC236}">
                <a16:creationId xmlns:a16="http://schemas.microsoft.com/office/drawing/2014/main" id="{8A90AD1B-E648-4534-B822-C7B30DBAA4B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26595" y="3690920"/>
            <a:ext cx="406400" cy="4064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5CEFAC-CF94-4D90-BBF6-0138B0BC2B2A}"/>
              </a:ext>
            </a:extLst>
          </p:cNvPr>
          <p:cNvSpPr txBox="1"/>
          <p:nvPr/>
        </p:nvSpPr>
        <p:spPr>
          <a:xfrm>
            <a:off x="2481697" y="3618165"/>
            <a:ext cx="44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 生 了 嗎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115CC2D-67CA-400A-9241-292CE6572190}"/>
              </a:ext>
            </a:extLst>
          </p:cNvPr>
          <p:cNvSpPr txBox="1"/>
          <p:nvPr/>
        </p:nvSpPr>
        <p:spPr>
          <a:xfrm>
            <a:off x="4656567" y="3624995"/>
            <a:ext cx="44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Answer: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不 會 膩 嗎</a:t>
            </a:r>
          </a:p>
        </p:txBody>
      </p:sp>
      <p:pic>
        <p:nvPicPr>
          <p:cNvPr id="22" name="64">
            <a:hlinkClick r:id="" action="ppaction://media"/>
            <a:extLst>
              <a:ext uri="{FF2B5EF4-FFF2-40B4-BE49-F238E27FC236}">
                <a16:creationId xmlns:a16="http://schemas.microsoft.com/office/drawing/2014/main" id="{4473033A-367B-493D-80CF-3CA4A1FCD1F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26595" y="4632712"/>
            <a:ext cx="406400" cy="4064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12999E-1AAE-4EF7-8519-A8CB59D272CD}"/>
              </a:ext>
            </a:extLst>
          </p:cNvPr>
          <p:cNvSpPr txBox="1"/>
          <p:nvPr/>
        </p:nvSpPr>
        <p:spPr>
          <a:xfrm>
            <a:off x="2454478" y="4584536"/>
            <a:ext cx="44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 有 幫 廠 長 拜 託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95FE28F-E877-4180-9CC8-E53458801255}"/>
              </a:ext>
            </a:extLst>
          </p:cNvPr>
          <p:cNvSpPr txBox="1"/>
          <p:nvPr/>
        </p:nvSpPr>
        <p:spPr>
          <a:xfrm>
            <a:off x="2454478" y="5237214"/>
            <a:ext cx="44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Answer: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 拜 託 廠 長 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CB8FF0-4153-44F0-B656-9522B7FACFF3}"/>
              </a:ext>
            </a:extLst>
          </p:cNvPr>
          <p:cNvSpPr txBox="1"/>
          <p:nvPr/>
        </p:nvSpPr>
        <p:spPr>
          <a:xfrm>
            <a:off x="368559" y="6060290"/>
            <a:ext cx="8406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To learn more: </a:t>
            </a:r>
            <a:r>
              <a:rPr lang="zh-TW" altLang="en-US" dirty="0"/>
              <a:t>https://sites.google.com/speech.ntut.edu.tw/fsw/home/challenge-2020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FF1D45-053B-46EC-B040-E257AAFF42D2}"/>
              </a:ext>
            </a:extLst>
          </p:cNvPr>
          <p:cNvSpPr txBox="1"/>
          <p:nvPr/>
        </p:nvSpPr>
        <p:spPr>
          <a:xfrm>
            <a:off x="5791064" y="98779"/>
            <a:ext cx="333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感謝 李仲翊 同學提供實驗結果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8EC13-27B4-4095-9074-B48412A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3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3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87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95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66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6" grpId="0"/>
      <p:bldP spid="18" grpId="0"/>
      <p:bldP spid="20" grpId="0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04AFE58-078F-4814-8C57-7E59C8A26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429" y="736109"/>
            <a:ext cx="4647734" cy="3632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60EAFB-940A-449D-A724-459912FA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0" y="300992"/>
            <a:ext cx="3565979" cy="1325563"/>
          </a:xfrm>
        </p:spPr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Text-to-Speech (TTS) Synthesis 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EEDBA1-793C-429A-9583-5E679EEFE732}"/>
              </a:ext>
            </a:extLst>
          </p:cNvPr>
          <p:cNvSpPr txBox="1"/>
          <p:nvPr/>
        </p:nvSpPr>
        <p:spPr>
          <a:xfrm>
            <a:off x="3734146" y="300992"/>
            <a:ext cx="48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感謝張凱為同學提供實驗結果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4ABF0A-DEC2-4840-BA5B-89681046A5BA}"/>
              </a:ext>
            </a:extLst>
          </p:cNvPr>
          <p:cNvSpPr txBox="1"/>
          <p:nvPr/>
        </p:nvSpPr>
        <p:spPr>
          <a:xfrm>
            <a:off x="1680196" y="4671643"/>
            <a:ext cx="50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歡迎來到台大語音處理實驗室</a:t>
            </a:r>
          </a:p>
        </p:txBody>
      </p:sp>
      <p:pic>
        <p:nvPicPr>
          <p:cNvPr id="7" name="歡迎來到台大語音處理實驗室">
            <a:hlinkClick r:id="" action="ppaction://media"/>
            <a:extLst>
              <a:ext uri="{FF2B5EF4-FFF2-40B4-BE49-F238E27FC236}">
                <a16:creationId xmlns:a16="http://schemas.microsoft.com/office/drawing/2014/main" id="{F8AB68F1-D49F-4FA9-BCE1-17460EE42C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41149" y="4589514"/>
            <a:ext cx="609600" cy="6096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41EF75C-7A24-49F3-9EEF-3E20548E1FCF}"/>
              </a:ext>
            </a:extLst>
          </p:cNvPr>
          <p:cNvSpPr/>
          <p:nvPr/>
        </p:nvSpPr>
        <p:spPr>
          <a:xfrm>
            <a:off x="489165" y="4035130"/>
            <a:ext cx="394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</a:rPr>
              <a:t>Source of data</a:t>
            </a:r>
            <a:r>
              <a:rPr lang="en-US" altLang="zh-TW" dirty="0">
                <a:solidFill>
                  <a:prstClr val="black"/>
                </a:solidFill>
                <a:latin typeface="Helvetica Neue"/>
                <a:ea typeface="新細明體" panose="02020500000000000000" pitchFamily="18" charset="-120"/>
              </a:rPr>
              <a:t>: 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</a:rPr>
              <a:t>台灣媠聲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</a:rPr>
              <a:t>2.0</a:t>
            </a: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audioclip-1586244988-6816">
            <a:hlinkClick r:id="" action="ppaction://media"/>
            <a:extLst>
              <a:ext uri="{FF2B5EF4-FFF2-40B4-BE49-F238E27FC236}">
                <a16:creationId xmlns:a16="http://schemas.microsoft.com/office/drawing/2014/main" id="{CBAF1F87-EDF1-42DB-8802-70B63A01E7F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43679" y="5573173"/>
            <a:ext cx="609600" cy="6096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1C3D84-3945-42AA-AC9D-93DAA716089A}"/>
              </a:ext>
            </a:extLst>
          </p:cNvPr>
          <p:cNvSpPr txBox="1"/>
          <p:nvPr/>
        </p:nvSpPr>
        <p:spPr>
          <a:xfrm>
            <a:off x="1680196" y="5528127"/>
            <a:ext cx="448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最近肺炎真嚴重，要記得戴口罩、勤洗手，有病就要看醫生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CF43B3-F5D3-479B-9B3B-168162F39E60}"/>
              </a:ext>
            </a:extLst>
          </p:cNvPr>
          <p:cNvSpPr txBox="1"/>
          <p:nvPr/>
        </p:nvSpPr>
        <p:spPr>
          <a:xfrm>
            <a:off x="489165" y="3068855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Taiwanese Speech Synthesis</a:t>
            </a:r>
            <a:endParaRPr lang="zh-TW" altLang="en-US" sz="2800" b="1" i="1" u="sng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0F5D3B-3222-4411-84BA-08DDEF6E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681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vide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  <p:bldLst>
      <p:bldP spid="11" grpId="0"/>
      <p:bldP spid="17" grpId="0"/>
      <p:bldP spid="1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8959E3-E8A6-45AA-8F61-5262B0CC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84" y="3758251"/>
            <a:ext cx="7125694" cy="2686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337393-8804-4C87-9337-E965E034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for Chatbot</a:t>
            </a:r>
            <a:endParaRPr lang="zh-TW" altLang="en-US" dirty="0"/>
          </a:p>
        </p:txBody>
      </p:sp>
      <p:sp>
        <p:nvSpPr>
          <p:cNvPr id="20" name="圓角矩形 10">
            <a:extLst>
              <a:ext uri="{FF2B5EF4-FFF2-40B4-BE49-F238E27FC236}">
                <a16:creationId xmlns:a16="http://schemas.microsoft.com/office/drawing/2014/main" id="{A2084664-BB11-447B-8B5D-08E8F99D8BD5}"/>
              </a:ext>
            </a:extLst>
          </p:cNvPr>
          <p:cNvSpPr/>
          <p:nvPr/>
        </p:nvSpPr>
        <p:spPr>
          <a:xfrm>
            <a:off x="3218107" y="2260144"/>
            <a:ext cx="1716395" cy="98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2766CF3-A280-48A4-90A6-032317F60ED7}"/>
              </a:ext>
            </a:extLst>
          </p:cNvPr>
          <p:cNvCxnSpPr/>
          <p:nvPr/>
        </p:nvCxnSpPr>
        <p:spPr>
          <a:xfrm>
            <a:off x="2369022" y="2765873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8EA646F-5A30-49BE-BCF9-5088944C0BD4}"/>
              </a:ext>
            </a:extLst>
          </p:cNvPr>
          <p:cNvCxnSpPr/>
          <p:nvPr/>
        </p:nvCxnSpPr>
        <p:spPr>
          <a:xfrm>
            <a:off x="4934502" y="2771315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0275711-BCE2-4484-935C-42E70B5110D5}"/>
              </a:ext>
            </a:extLst>
          </p:cNvPr>
          <p:cNvSpPr txBox="1"/>
          <p:nvPr/>
        </p:nvSpPr>
        <p:spPr>
          <a:xfrm>
            <a:off x="1251938" y="2515952"/>
            <a:ext cx="123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66C161-B337-4996-9432-494E58391B20}"/>
              </a:ext>
            </a:extLst>
          </p:cNvPr>
          <p:cNvSpPr txBox="1"/>
          <p:nvPr/>
        </p:nvSpPr>
        <p:spPr>
          <a:xfrm>
            <a:off x="452196" y="4698649"/>
            <a:ext cx="12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data: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4F08405-A4AC-4DC1-AECC-8A22BF424A1D}"/>
              </a:ext>
            </a:extLst>
          </p:cNvPr>
          <p:cNvSpPr txBox="1"/>
          <p:nvPr/>
        </p:nvSpPr>
        <p:spPr>
          <a:xfrm>
            <a:off x="5757451" y="2535040"/>
            <a:ext cx="153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response</a:t>
            </a:r>
            <a:endParaRPr lang="zh-TW" altLang="en-US" sz="24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3DEACE-239A-418D-8B08-45D39B240EAD}"/>
              </a:ext>
            </a:extLst>
          </p:cNvPr>
          <p:cNvSpPr/>
          <p:nvPr/>
        </p:nvSpPr>
        <p:spPr>
          <a:xfrm>
            <a:off x="1880224" y="3810187"/>
            <a:ext cx="3488412" cy="468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A2012A-534A-4597-A6C1-6B9C8120DF95}"/>
              </a:ext>
            </a:extLst>
          </p:cNvPr>
          <p:cNvSpPr txBox="1"/>
          <p:nvPr/>
        </p:nvSpPr>
        <p:spPr>
          <a:xfrm>
            <a:off x="1433790" y="2901351"/>
            <a:ext cx="86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“Hi”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4E1F7D-EDB6-4B47-A19C-B8A3DFA61801}"/>
              </a:ext>
            </a:extLst>
          </p:cNvPr>
          <p:cNvSpPr txBox="1"/>
          <p:nvPr/>
        </p:nvSpPr>
        <p:spPr>
          <a:xfrm>
            <a:off x="4531973" y="1543410"/>
            <a:ext cx="398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“Hello! How are you today?”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B137CE-F70E-458C-A1F0-C2D20A2A3A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08163" y="2005075"/>
            <a:ext cx="0" cy="52996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3DC2F7-E31E-4B02-9DD4-A4392D24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5C0DACA-7C1E-470C-B64D-04C7F592AEC1}"/>
              </a:ext>
            </a:extLst>
          </p:cNvPr>
          <p:cNvGrpSpPr/>
          <p:nvPr/>
        </p:nvGrpSpPr>
        <p:grpSpPr>
          <a:xfrm>
            <a:off x="1910108" y="767217"/>
            <a:ext cx="7105261" cy="4089121"/>
            <a:chOff x="1532610" y="2038626"/>
            <a:chExt cx="7105261" cy="408912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0EC2D4-625A-4432-BDA5-181F634F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610" y="2038626"/>
              <a:ext cx="6419176" cy="3911684"/>
            </a:xfrm>
            <a:prstGeom prst="rect">
              <a:avLst/>
            </a:prstGeom>
          </p:spPr>
        </p:pic>
        <p:pic>
          <p:nvPicPr>
            <p:cNvPr id="6" name="Picture 2" descr="decaNLP Logo">
              <a:extLst>
                <a:ext uri="{FF2B5EF4-FFF2-40B4-BE49-F238E27FC236}">
                  <a16:creationId xmlns:a16="http://schemas.microsoft.com/office/drawing/2014/main" id="{F3DC85DB-4480-494B-9E3E-E31880317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28" y="5496283"/>
              <a:ext cx="2391343" cy="631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DDC2BB-DAF8-4F59-B549-81393F6BEE8E}"/>
              </a:ext>
            </a:extLst>
          </p:cNvPr>
          <p:cNvSpPr txBox="1"/>
          <p:nvPr/>
        </p:nvSpPr>
        <p:spPr>
          <a:xfrm>
            <a:off x="180854" y="60637"/>
            <a:ext cx="8668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Most Natural Language Processing applications … </a:t>
            </a:r>
            <a:endParaRPr lang="zh-TW" altLang="en-US" sz="3200" b="1" i="1" u="sng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7E59CD-AE96-471B-92C8-E3DA25EDC114}"/>
              </a:ext>
            </a:extLst>
          </p:cNvPr>
          <p:cNvSpPr txBox="1"/>
          <p:nvPr/>
        </p:nvSpPr>
        <p:spPr>
          <a:xfrm>
            <a:off x="347954" y="4903605"/>
            <a:ext cx="38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QA</a:t>
            </a:r>
            <a:r>
              <a:rPr lang="en-US" altLang="zh-TW" sz="2400" dirty="0"/>
              <a:t> can be done by </a:t>
            </a:r>
            <a:r>
              <a:rPr lang="en-US" altLang="zh-TW" sz="2400" b="1" dirty="0"/>
              <a:t>seq2seq</a:t>
            </a:r>
            <a:endParaRPr lang="zh-TW" altLang="en-US" sz="2400" b="1" dirty="0"/>
          </a:p>
        </p:txBody>
      </p:sp>
      <p:sp>
        <p:nvSpPr>
          <p:cNvPr id="16" name="圓角矩形 10">
            <a:extLst>
              <a:ext uri="{FF2B5EF4-FFF2-40B4-BE49-F238E27FC236}">
                <a16:creationId xmlns:a16="http://schemas.microsoft.com/office/drawing/2014/main" id="{366FBBB5-7CA8-48ED-93FB-8E12111709FD}"/>
              </a:ext>
            </a:extLst>
          </p:cNvPr>
          <p:cNvSpPr/>
          <p:nvPr/>
        </p:nvSpPr>
        <p:spPr>
          <a:xfrm>
            <a:off x="4908755" y="5254120"/>
            <a:ext cx="1716395" cy="907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40A44E6-FF43-43FB-8F31-263CF350392A}"/>
              </a:ext>
            </a:extLst>
          </p:cNvPr>
          <p:cNvCxnSpPr/>
          <p:nvPr/>
        </p:nvCxnSpPr>
        <p:spPr>
          <a:xfrm>
            <a:off x="4059670" y="5713371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F04E765-2556-42A2-9173-285951C5AEB7}"/>
              </a:ext>
            </a:extLst>
          </p:cNvPr>
          <p:cNvCxnSpPr/>
          <p:nvPr/>
        </p:nvCxnSpPr>
        <p:spPr>
          <a:xfrm>
            <a:off x="6625150" y="5717909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EE92BC0-30F0-4F39-AA44-D1EB4B1A1249}"/>
              </a:ext>
            </a:extLst>
          </p:cNvPr>
          <p:cNvSpPr txBox="1"/>
          <p:nvPr/>
        </p:nvSpPr>
        <p:spPr>
          <a:xfrm>
            <a:off x="1006058" y="5487075"/>
            <a:ext cx="304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微軟正黑體" panose="020B0604030504040204" pitchFamily="34" charset="-120"/>
              </a:rPr>
              <a:t>question, context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803603-54C6-41BD-A837-194812FB998E}"/>
              </a:ext>
            </a:extLst>
          </p:cNvPr>
          <p:cNvSpPr txBox="1"/>
          <p:nvPr/>
        </p:nvSpPr>
        <p:spPr>
          <a:xfrm>
            <a:off x="7511987" y="5477257"/>
            <a:ext cx="19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answer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032A48-0531-4119-9000-48D0DB6823D6}"/>
              </a:ext>
            </a:extLst>
          </p:cNvPr>
          <p:cNvSpPr txBox="1"/>
          <p:nvPr/>
        </p:nvSpPr>
        <p:spPr>
          <a:xfrm>
            <a:off x="4104716" y="6151032"/>
            <a:ext cx="4744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https://arxiv.org/abs/1806.08730</a:t>
            </a:r>
            <a:endParaRPr lang="en-US" altLang="zh-TW" dirty="0"/>
          </a:p>
          <a:p>
            <a:r>
              <a:rPr lang="en-US" altLang="zh-TW" dirty="0"/>
              <a:t>https://arxiv.org/abs/1909.03329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A2AD3C-05E0-4FAE-A9F2-6992B6D52D0E}"/>
              </a:ext>
            </a:extLst>
          </p:cNvPr>
          <p:cNvSpPr txBox="1"/>
          <p:nvPr/>
        </p:nvSpPr>
        <p:spPr>
          <a:xfrm>
            <a:off x="128631" y="2082011"/>
            <a:ext cx="1858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Question Answering (QA)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1B5E9A-BE09-4B05-9F83-7251BF85052B}"/>
              </a:ext>
            </a:extLst>
          </p:cNvPr>
          <p:cNvSpPr txBox="1"/>
          <p:nvPr/>
        </p:nvSpPr>
        <p:spPr>
          <a:xfrm>
            <a:off x="2146273" y="4315443"/>
            <a:ext cx="23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(sentiment analysis)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D53E73-390B-446C-9A0F-A8B2C8E8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9" grpId="0"/>
      <p:bldP spid="15" grpId="0"/>
      <p:bldP spid="13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174" y="5886938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475174" y="588693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9059" y="588693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98201" y="588693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1973" y="588693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298438" y="588693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86422" y="3921553"/>
            <a:ext cx="3651275" cy="503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VP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1512051" y="2978385"/>
            <a:ext cx="6425646" cy="503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512051" y="4933629"/>
            <a:ext cx="2645310" cy="503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NP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5081973" y="4906167"/>
            <a:ext cx="2855724" cy="503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ADJV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66864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396521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638978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141207" y="543754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509835" y="4456774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598475" y="4456774"/>
            <a:ext cx="0" cy="14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32465" y="3472160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861286" y="3482301"/>
            <a:ext cx="0" cy="1461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551" y="45748"/>
            <a:ext cx="5222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Seq2seq for Syntactic Parsing </a:t>
            </a:r>
            <a:endParaRPr lang="zh-TW" altLang="en-US" sz="3200" b="1" i="1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9EC59F-962B-4E76-8D00-FAF1DD8583B1}"/>
              </a:ext>
            </a:extLst>
          </p:cNvPr>
          <p:cNvSpPr txBox="1"/>
          <p:nvPr/>
        </p:nvSpPr>
        <p:spPr>
          <a:xfrm>
            <a:off x="178024" y="5733049"/>
            <a:ext cx="11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6D61C7A-9D23-482A-A593-38C3FC25A025}"/>
              </a:ext>
            </a:extLst>
          </p:cNvPr>
          <p:cNvSpPr txBox="1"/>
          <p:nvPr/>
        </p:nvSpPr>
        <p:spPr>
          <a:xfrm>
            <a:off x="178024" y="3797320"/>
            <a:ext cx="11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1B8F7B3-D962-45BF-B028-3DA37DAF3387}"/>
              </a:ext>
            </a:extLst>
          </p:cNvPr>
          <p:cNvSpPr/>
          <p:nvPr/>
        </p:nvSpPr>
        <p:spPr>
          <a:xfrm>
            <a:off x="1388090" y="580142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AE85BDBE-4B5F-467A-B5D6-3C9D58C56F25}"/>
              </a:ext>
            </a:extLst>
          </p:cNvPr>
          <p:cNvSpPr/>
          <p:nvPr/>
        </p:nvSpPr>
        <p:spPr>
          <a:xfrm>
            <a:off x="1388090" y="2906026"/>
            <a:ext cx="6710876" cy="279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150CA47-E718-4640-9753-E0496F3E6CA5}"/>
              </a:ext>
            </a:extLst>
          </p:cNvPr>
          <p:cNvSpPr txBox="1"/>
          <p:nvPr/>
        </p:nvSpPr>
        <p:spPr>
          <a:xfrm>
            <a:off x="2723581" y="2279032"/>
            <a:ext cx="404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Is it a sequence?</a:t>
            </a:r>
            <a:endParaRPr lang="zh-TW" altLang="en-US" sz="3200" b="1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BB0178CD-63A9-4921-A8C7-6C8B8059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" grpId="0"/>
      <p:bldP spid="53" grpId="0"/>
      <p:bldP spid="3" grpId="0" animBg="1"/>
      <p:bldP spid="55" grpId="0" animBg="1"/>
      <p:bldP spid="4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1785</Words>
  <Application>Microsoft Office PowerPoint</Application>
  <PresentationFormat>如螢幕大小 (4:3)</PresentationFormat>
  <Paragraphs>657</Paragraphs>
  <Slides>44</Slides>
  <Notes>30</Notes>
  <HiddenSlides>0</HiddenSlides>
  <MMClips>6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5" baseType="lpstr">
      <vt:lpstr>Helvetica Neue</vt:lpstr>
      <vt:lpstr>Lucida Grande</vt:lpstr>
      <vt:lpstr>NimbusRomNo9L-Medi</vt:lpstr>
      <vt:lpstr>微軟正黑體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Transformer</vt:lpstr>
      <vt:lpstr>PowerPoint 簡報</vt:lpstr>
      <vt:lpstr>Hokkien (閩南語、台語)</vt:lpstr>
      <vt:lpstr>Hokkien (閩南語、台語)</vt:lpstr>
      <vt:lpstr>Hokkien (閩南語、台語)</vt:lpstr>
      <vt:lpstr>Text-to-Speech (TTS) Synthesis  </vt:lpstr>
      <vt:lpstr>Seq2seq for Chatbot</vt:lpstr>
      <vt:lpstr>PowerPoint 簡報</vt:lpstr>
      <vt:lpstr>PowerPoint 簡報</vt:lpstr>
      <vt:lpstr>PowerPoint 簡報</vt:lpstr>
      <vt:lpstr>PowerPoint 簡報</vt:lpstr>
      <vt:lpstr>PowerPoint 簡報</vt:lpstr>
      <vt:lpstr>Seq2seq for  Multi-label Classification</vt:lpstr>
      <vt:lpstr>Seq2seq </vt:lpstr>
      <vt:lpstr>Encoder</vt:lpstr>
      <vt:lpstr>Encoder </vt:lpstr>
      <vt:lpstr>PowerPoint 簡報</vt:lpstr>
      <vt:lpstr>PowerPoint 簡報</vt:lpstr>
      <vt:lpstr>PowerPoint 簡報</vt:lpstr>
      <vt:lpstr>To learn more ……</vt:lpstr>
      <vt:lpstr>Decoder</vt:lpstr>
      <vt:lpstr>Decoder  – Autoregressive (AT) </vt:lpstr>
      <vt:lpstr>Autoregressive </vt:lpstr>
      <vt:lpstr>Autoregressive </vt:lpstr>
      <vt:lpstr>PowerPoint 簡報</vt:lpstr>
      <vt:lpstr>PowerPoint 簡報</vt:lpstr>
      <vt:lpstr>PowerPoint 簡報</vt:lpstr>
      <vt:lpstr>PowerPoint 簡報</vt:lpstr>
      <vt:lpstr>Autoregressive </vt:lpstr>
      <vt:lpstr>Autoregressive </vt:lpstr>
      <vt:lpstr>推文接龍 (Tweet Solitaire)</vt:lpstr>
      <vt:lpstr> </vt:lpstr>
      <vt:lpstr>Autoregressive </vt:lpstr>
      <vt:lpstr>Decoder  – Non-autoregressive (NAT) </vt:lpstr>
      <vt:lpstr>AT v.s. NAT</vt:lpstr>
      <vt:lpstr>To learn more ……</vt:lpstr>
      <vt:lpstr>PowerPoint 簡報</vt:lpstr>
      <vt:lpstr>Encoder-Decoder </vt:lpstr>
      <vt:lpstr>PowerPoint 簡報</vt:lpstr>
      <vt:lpstr>PowerPoint 簡報</vt:lpstr>
      <vt:lpstr>Training</vt:lpstr>
      <vt:lpstr>Training </vt:lpstr>
      <vt:lpstr>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Lee</dc:creator>
  <cp:lastModifiedBy>Hung-yi Lee</cp:lastModifiedBy>
  <cp:revision>127</cp:revision>
  <dcterms:created xsi:type="dcterms:W3CDTF">2020-08-11T17:28:58Z</dcterms:created>
  <dcterms:modified xsi:type="dcterms:W3CDTF">2021-03-25T18:22:41Z</dcterms:modified>
</cp:coreProperties>
</file>