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0FF"/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4660"/>
  </p:normalViewPr>
  <p:slideViewPr>
    <p:cSldViewPr snapToGrid="0">
      <p:cViewPr>
        <p:scale>
          <a:sx n="60" d="100"/>
          <a:sy n="60" d="100"/>
        </p:scale>
        <p:origin x="17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9635-FFAC-4686-8454-8E9FD1B77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39907-A393-4DEE-BB03-F66A3EDA0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6B12-CA97-4F63-9ACE-990D7630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7297-47D1-40F1-86D3-F86C4963C3F7}" type="datetimeFigureOut">
              <a:rPr lang="en-AU" smtClean="0"/>
              <a:t>12/02/2018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01EF-3F38-4C78-A090-86ECAC22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03AF1-8D23-435F-913B-E92224AB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F3E8-8E69-40E6-ACF9-C9BB8F0CFF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078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0828-3ED5-4AFD-BD66-C6B66F98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99B19-5A16-4336-A583-FD27AC90E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816F-FFC1-471B-BF83-AA0D2B25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7297-47D1-40F1-86D3-F86C4963C3F7}" type="datetimeFigureOut">
              <a:rPr lang="en-AU" smtClean="0"/>
              <a:t>12/02/2018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D4AF-39B1-4C7C-9295-79AAD1EB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402C-F1A3-4C59-BFD4-90AD292E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F3E8-8E69-40E6-ACF9-C9BB8F0CFF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699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74E19-384F-4AF5-A40C-A3CB3C7E8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97CDD-216F-4884-85A2-300E06C1F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E78F-9726-4416-8912-F6939CE7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7297-47D1-40F1-86D3-F86C4963C3F7}" type="datetimeFigureOut">
              <a:rPr lang="en-AU" smtClean="0"/>
              <a:t>12/02/2018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E6C4C-A386-4DF6-8895-565E61E6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17D53-0D7D-4598-99CE-6CDD92F6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F3E8-8E69-40E6-ACF9-C9BB8F0CFF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98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AF51-2B7B-4B5D-B277-CE089301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F64F-0D8B-44EE-874C-C9D0E7E1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AD14-5A30-48F1-ACB1-26812D75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7297-47D1-40F1-86D3-F86C4963C3F7}" type="datetimeFigureOut">
              <a:rPr lang="en-AU" smtClean="0"/>
              <a:t>12/02/2018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B610-2354-427F-8042-FB207F05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732D-2141-4CD6-813C-E20E483F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F3E8-8E69-40E6-ACF9-C9BB8F0CFF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98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6B21-4EA9-4851-9D01-62DD5F59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7078D-4275-4B4C-AE8A-5EE16EA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69899-AF3C-4FF0-BB0A-DE94AA6C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7297-47D1-40F1-86D3-F86C4963C3F7}" type="datetimeFigureOut">
              <a:rPr lang="en-AU" smtClean="0"/>
              <a:t>12/02/2018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21D57-00EC-4B1F-80EC-7D3D53A2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BDA3-3B9F-48DF-9CDB-C0F728A9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F3E8-8E69-40E6-ACF9-C9BB8F0CFF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57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ED4E-62DF-451D-A73A-DABABF4D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CA41-0FE7-489F-8A82-EF113350E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BEFC6-82D7-44D9-92A7-380D8990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0B855-4A79-43B1-8199-D104B5EE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7297-47D1-40F1-86D3-F86C4963C3F7}" type="datetimeFigureOut">
              <a:rPr lang="en-AU" smtClean="0"/>
              <a:t>12/02/2018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970E5-E9B0-435F-B14F-9984E6DB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5CE71-1DBA-40D4-9088-B191812A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F3E8-8E69-40E6-ACF9-C9BB8F0CFF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61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478F-BA31-4143-8E2D-BDBA05E6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4B013-A8A0-4B22-A30E-C78BE7E4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B71F1-3981-4BEF-8F68-21CF25BA2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F540B-F067-403E-9589-793F9D4EC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81C6-9E87-4C6D-8FFE-23F90ABC3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39A44-2B81-45C7-9674-CB473B11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7297-47D1-40F1-86D3-F86C4963C3F7}" type="datetimeFigureOut">
              <a:rPr lang="en-AU" smtClean="0"/>
              <a:t>12/02/2018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DBCA4-D4EB-407B-A7F1-07223A9A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FDAFB-5F2B-4395-81A2-AA486027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F3E8-8E69-40E6-ACF9-C9BB8F0CFF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81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0A18-3817-454F-936D-D99C2A23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6C694-F242-4C0F-91B9-52C7B6A2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7297-47D1-40F1-86D3-F86C4963C3F7}" type="datetimeFigureOut">
              <a:rPr lang="en-AU" smtClean="0"/>
              <a:t>12/02/2018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B0143-69B4-4C4E-A0B0-AB4826ED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051A2-9148-401C-B42E-03F4256E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F3E8-8E69-40E6-ACF9-C9BB8F0CFF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9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7E48-437F-489D-9AF5-05D856DD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7297-47D1-40F1-86D3-F86C4963C3F7}" type="datetimeFigureOut">
              <a:rPr lang="en-AU" smtClean="0"/>
              <a:t>12/02/2018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3218-3438-4FEF-ABB5-76EE918F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06B-B9CF-4B6C-A6FE-8AC6BD41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F3E8-8E69-40E6-ACF9-C9BB8F0CFF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76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8E36-6B2C-43F1-81BF-72B3A0C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E8AF-09FF-4B8B-908A-2BF4BBAA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C6CCC-23C3-46B0-A10A-D9163EE3F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A0EB1-516B-4222-B8C0-F20B0CAF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7297-47D1-40F1-86D3-F86C4963C3F7}" type="datetimeFigureOut">
              <a:rPr lang="en-AU" smtClean="0"/>
              <a:t>12/02/2018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E4F4C-85B6-4570-9D86-8B465AC0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E7C5D-E9DA-4429-B589-2F803733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F3E8-8E69-40E6-ACF9-C9BB8F0CFF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9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FD2E-C1D6-469A-BAE8-83BBC259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66D05-9971-44DA-8AD2-6335ADA82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2A3CE-7CA8-45F1-9B42-D3E0B5DC3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D8E3C-21FC-4B60-B07A-3B3718AA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7297-47D1-40F1-86D3-F86C4963C3F7}" type="datetimeFigureOut">
              <a:rPr lang="en-AU" smtClean="0"/>
              <a:t>12/02/2018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C6F19-5CE7-40F1-B439-00ACE7B3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26BFE-BB7E-4A81-97C9-7A42AF6C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6F3E8-8E69-40E6-ACF9-C9BB8F0CFF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71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5849B-D92F-4206-83B2-8BBA8CA1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421B-3944-4048-B9D6-590C0884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8B5B-6C74-4682-BF53-5E52E144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7297-47D1-40F1-86D3-F86C4963C3F7}" type="datetimeFigureOut">
              <a:rPr lang="en-AU" smtClean="0"/>
              <a:t>12/02/2018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A6A8-5A17-4E2D-8D89-DDE4E8C1D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B164C-C1DA-4F9C-9ACA-5E2811C13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F3E8-8E69-40E6-ACF9-C9BB8F0CFF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5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B51A55-69B6-40DB-BFFB-046A9B0F2637}"/>
              </a:ext>
            </a:extLst>
          </p:cNvPr>
          <p:cNvSpPr/>
          <p:nvPr/>
        </p:nvSpPr>
        <p:spPr>
          <a:xfrm>
            <a:off x="4525384" y="2643692"/>
            <a:ext cx="785308" cy="785308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28DF01-15E2-425A-9369-4D1864376644}"/>
              </a:ext>
            </a:extLst>
          </p:cNvPr>
          <p:cNvSpPr/>
          <p:nvPr/>
        </p:nvSpPr>
        <p:spPr>
          <a:xfrm>
            <a:off x="5310692" y="2643692"/>
            <a:ext cx="785308" cy="785308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26EA36-D5AF-4C51-B409-15E5BD5A9625}"/>
              </a:ext>
            </a:extLst>
          </p:cNvPr>
          <p:cNvSpPr/>
          <p:nvPr/>
        </p:nvSpPr>
        <p:spPr>
          <a:xfrm>
            <a:off x="6096000" y="2643692"/>
            <a:ext cx="785308" cy="785308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F722A-2F33-4ECB-8308-2D9754D8DC3F}"/>
              </a:ext>
            </a:extLst>
          </p:cNvPr>
          <p:cNvSpPr/>
          <p:nvPr/>
        </p:nvSpPr>
        <p:spPr>
          <a:xfrm>
            <a:off x="6881308" y="2643692"/>
            <a:ext cx="785308" cy="785308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143610-3B58-44B5-8BC6-41F498EEB29D}"/>
              </a:ext>
            </a:extLst>
          </p:cNvPr>
          <p:cNvCxnSpPr/>
          <p:nvPr/>
        </p:nvCxnSpPr>
        <p:spPr>
          <a:xfrm>
            <a:off x="3713871" y="3024553"/>
            <a:ext cx="120982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192106-B6B4-44E9-BA4B-8A9CA9730F22}"/>
              </a:ext>
            </a:extLst>
          </p:cNvPr>
          <p:cNvSpPr/>
          <p:nvPr/>
        </p:nvSpPr>
        <p:spPr>
          <a:xfrm>
            <a:off x="4525384" y="3809861"/>
            <a:ext cx="785308" cy="785308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5E3D5A-1353-4A27-89BA-A1446E04FA1B}"/>
              </a:ext>
            </a:extLst>
          </p:cNvPr>
          <p:cNvSpPr/>
          <p:nvPr/>
        </p:nvSpPr>
        <p:spPr>
          <a:xfrm>
            <a:off x="4525384" y="4595169"/>
            <a:ext cx="785308" cy="785308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9BCB8B-BE23-4E69-8C81-211408E077B5}"/>
              </a:ext>
            </a:extLst>
          </p:cNvPr>
          <p:cNvSpPr/>
          <p:nvPr/>
        </p:nvSpPr>
        <p:spPr>
          <a:xfrm>
            <a:off x="5310692" y="3809861"/>
            <a:ext cx="785308" cy="785308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50621E-9C02-4748-AE19-C5B58286D198}"/>
              </a:ext>
            </a:extLst>
          </p:cNvPr>
          <p:cNvSpPr/>
          <p:nvPr/>
        </p:nvSpPr>
        <p:spPr>
          <a:xfrm>
            <a:off x="6096000" y="3809861"/>
            <a:ext cx="785308" cy="785308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9D2969-8ED3-455F-9E9F-42DEECC9DF84}"/>
              </a:ext>
            </a:extLst>
          </p:cNvPr>
          <p:cNvSpPr/>
          <p:nvPr/>
        </p:nvSpPr>
        <p:spPr>
          <a:xfrm>
            <a:off x="6096000" y="4595169"/>
            <a:ext cx="785308" cy="785308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C8EC4F-73B8-4C8A-AD4D-5F8D7B8198A6}"/>
              </a:ext>
            </a:extLst>
          </p:cNvPr>
          <p:cNvSpPr/>
          <p:nvPr/>
        </p:nvSpPr>
        <p:spPr>
          <a:xfrm>
            <a:off x="6881308" y="3809861"/>
            <a:ext cx="785308" cy="7853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8F94E1-2CC1-47FD-AFCF-C49CD79D838C}"/>
              </a:ext>
            </a:extLst>
          </p:cNvPr>
          <p:cNvSpPr/>
          <p:nvPr/>
        </p:nvSpPr>
        <p:spPr>
          <a:xfrm>
            <a:off x="6881308" y="4595169"/>
            <a:ext cx="785308" cy="7853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A88371-A4CD-4A5B-B813-DAB45FB80D11}"/>
              </a:ext>
            </a:extLst>
          </p:cNvPr>
          <p:cNvSpPr/>
          <p:nvPr/>
        </p:nvSpPr>
        <p:spPr>
          <a:xfrm>
            <a:off x="6881308" y="5380477"/>
            <a:ext cx="785308" cy="7853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9F41D5-A4B5-4412-BE64-6EA6168C92D3}"/>
              </a:ext>
            </a:extLst>
          </p:cNvPr>
          <p:cNvCxnSpPr>
            <a:cxnSpLocks/>
          </p:cNvCxnSpPr>
          <p:nvPr/>
        </p:nvCxnSpPr>
        <p:spPr>
          <a:xfrm>
            <a:off x="4918038" y="3024553"/>
            <a:ext cx="0" cy="1177962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0B2E4-0710-4756-9DAC-C01326CB1ACF}"/>
              </a:ext>
            </a:extLst>
          </p:cNvPr>
          <p:cNvCxnSpPr>
            <a:cxnSpLocks/>
          </p:cNvCxnSpPr>
          <p:nvPr/>
        </p:nvCxnSpPr>
        <p:spPr>
          <a:xfrm>
            <a:off x="5703346" y="3024553"/>
            <a:ext cx="0" cy="1177962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3A251A-0C27-40D3-AA0D-22346B09383C}"/>
              </a:ext>
            </a:extLst>
          </p:cNvPr>
          <p:cNvCxnSpPr>
            <a:cxnSpLocks/>
          </p:cNvCxnSpPr>
          <p:nvPr/>
        </p:nvCxnSpPr>
        <p:spPr>
          <a:xfrm>
            <a:off x="6488654" y="3024553"/>
            <a:ext cx="0" cy="1177962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3592C6-DC31-48D7-A803-B468947B6347}"/>
              </a:ext>
            </a:extLst>
          </p:cNvPr>
          <p:cNvCxnSpPr>
            <a:cxnSpLocks/>
          </p:cNvCxnSpPr>
          <p:nvPr/>
        </p:nvCxnSpPr>
        <p:spPr>
          <a:xfrm>
            <a:off x="7273962" y="3036346"/>
            <a:ext cx="0" cy="1177962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C271E3-2E0F-4FFA-84A2-2510DD1C6171}"/>
              </a:ext>
            </a:extLst>
          </p:cNvPr>
          <p:cNvSpPr txBox="1"/>
          <p:nvPr/>
        </p:nvSpPr>
        <p:spPr>
          <a:xfrm>
            <a:off x="3093976" y="2546252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devices_2d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CFCE2D-F662-4EF4-B50D-0B8D0A252CA7}"/>
              </a:ext>
            </a:extLst>
          </p:cNvPr>
          <p:cNvSpPr txBox="1"/>
          <p:nvPr/>
        </p:nvSpPr>
        <p:spPr>
          <a:xfrm>
            <a:off x="5507018" y="2274228"/>
            <a:ext cx="117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cl_device</a:t>
            </a:r>
            <a:r>
              <a:rPr lang="en-AU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C8718B-3E11-41FB-97BF-DC082BAE7617}"/>
              </a:ext>
            </a:extLst>
          </p:cNvPr>
          <p:cNvSpPr txBox="1"/>
          <p:nvPr/>
        </p:nvSpPr>
        <p:spPr>
          <a:xfrm rot="16200000">
            <a:off x="3800484" y="4410502"/>
            <a:ext cx="10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cl_device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69BE5-0CEB-47AF-B39B-A7D81BCE95A1}"/>
              </a:ext>
            </a:extLst>
          </p:cNvPr>
          <p:cNvSpPr txBox="1"/>
          <p:nvPr/>
        </p:nvSpPr>
        <p:spPr>
          <a:xfrm>
            <a:off x="3084230" y="3111779"/>
            <a:ext cx="12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cl_device</a:t>
            </a:r>
            <a:r>
              <a:rPr lang="en-AU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77341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88A4B432-9DAF-4242-9463-A38D9D248146}"/>
              </a:ext>
            </a:extLst>
          </p:cNvPr>
          <p:cNvSpPr/>
          <p:nvPr/>
        </p:nvSpPr>
        <p:spPr>
          <a:xfrm>
            <a:off x="504825" y="723900"/>
            <a:ext cx="11515725" cy="528637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6FE36-0D46-4A1E-A831-6DFDF3F5EEB6}"/>
              </a:ext>
            </a:extLst>
          </p:cNvPr>
          <p:cNvSpPr/>
          <p:nvPr/>
        </p:nvSpPr>
        <p:spPr>
          <a:xfrm>
            <a:off x="795475" y="2568049"/>
            <a:ext cx="1135425" cy="486758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EFA58F-4A72-44E4-BCE7-922270BFA756}"/>
              </a:ext>
            </a:extLst>
          </p:cNvPr>
          <p:cNvSpPr/>
          <p:nvPr/>
        </p:nvSpPr>
        <p:spPr>
          <a:xfrm>
            <a:off x="795477" y="3051712"/>
            <a:ext cx="5218792" cy="17516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DA590-001B-415A-AF5B-D0E2A7DBCA60}"/>
              </a:ext>
            </a:extLst>
          </p:cNvPr>
          <p:cNvSpPr/>
          <p:nvPr/>
        </p:nvSpPr>
        <p:spPr>
          <a:xfrm>
            <a:off x="795475" y="4801309"/>
            <a:ext cx="5218792" cy="7098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Platform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2800D6-DA4E-4B38-8BD8-28300082B4A6}"/>
              </a:ext>
            </a:extLst>
          </p:cNvPr>
          <p:cNvSpPr/>
          <p:nvPr/>
        </p:nvSpPr>
        <p:spPr>
          <a:xfrm>
            <a:off x="1011131" y="3246218"/>
            <a:ext cx="1601468" cy="135751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BE2A0-F5F5-49B4-A661-92F8F06263B8}"/>
              </a:ext>
            </a:extLst>
          </p:cNvPr>
          <p:cNvSpPr txBox="1"/>
          <p:nvPr/>
        </p:nvSpPr>
        <p:spPr>
          <a:xfrm>
            <a:off x="2948338" y="2679018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Context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F55782-E50C-4734-9D8F-60820E135813}"/>
              </a:ext>
            </a:extLst>
          </p:cNvPr>
          <p:cNvSpPr/>
          <p:nvPr/>
        </p:nvSpPr>
        <p:spPr>
          <a:xfrm>
            <a:off x="4288751" y="1815609"/>
            <a:ext cx="579488" cy="579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7613673-B75F-4278-B4EB-1218D4FC6C72}"/>
              </a:ext>
            </a:extLst>
          </p:cNvPr>
          <p:cNvSpPr/>
          <p:nvPr/>
        </p:nvSpPr>
        <p:spPr>
          <a:xfrm>
            <a:off x="1930916" y="1812275"/>
            <a:ext cx="579488" cy="579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358123-54CE-4021-9B98-C16F5B9A9A2E}"/>
              </a:ext>
            </a:extLst>
          </p:cNvPr>
          <p:cNvSpPr/>
          <p:nvPr/>
        </p:nvSpPr>
        <p:spPr>
          <a:xfrm>
            <a:off x="5061932" y="1815609"/>
            <a:ext cx="579488" cy="579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C28F6D-594A-4C97-A562-241EF5551BC9}"/>
              </a:ext>
            </a:extLst>
          </p:cNvPr>
          <p:cNvSpPr/>
          <p:nvPr/>
        </p:nvSpPr>
        <p:spPr>
          <a:xfrm>
            <a:off x="2862916" y="3988776"/>
            <a:ext cx="1100834" cy="372007"/>
          </a:xfrm>
          <a:prstGeom prst="rect">
            <a:avLst/>
          </a:prstGeom>
          <a:solidFill>
            <a:srgbClr val="C00000"/>
          </a:solidFill>
          <a:ln w="317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Buffer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4CB649D-47F9-497D-B172-84D3FAB8EE21}"/>
              </a:ext>
            </a:extLst>
          </p:cNvPr>
          <p:cNvSpPr/>
          <p:nvPr/>
        </p:nvSpPr>
        <p:spPr>
          <a:xfrm>
            <a:off x="1257012" y="4099327"/>
            <a:ext cx="1100834" cy="372007"/>
          </a:xfrm>
          <a:prstGeom prst="rect">
            <a:avLst/>
          </a:prstGeom>
          <a:solidFill>
            <a:srgbClr val="C00000"/>
          </a:solidFill>
          <a:ln w="317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Buffer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684E9F-D65D-4EB5-A11F-591353245F66}"/>
              </a:ext>
            </a:extLst>
          </p:cNvPr>
          <p:cNvSpPr/>
          <p:nvPr/>
        </p:nvSpPr>
        <p:spPr>
          <a:xfrm>
            <a:off x="4235261" y="3246217"/>
            <a:ext cx="1601468" cy="135751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789457-537C-4B51-A2A2-F9677DA21FB7}"/>
              </a:ext>
            </a:extLst>
          </p:cNvPr>
          <p:cNvCxnSpPr>
            <a:cxnSpLocks/>
            <a:stCxn id="19" idx="1"/>
            <a:endCxn id="74" idx="3"/>
          </p:cNvCxnSpPr>
          <p:nvPr/>
        </p:nvCxnSpPr>
        <p:spPr>
          <a:xfrm flipH="1">
            <a:off x="2357846" y="4174780"/>
            <a:ext cx="505070" cy="11055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EA54BE2-658E-49C8-9719-850DE4819CFD}"/>
              </a:ext>
            </a:extLst>
          </p:cNvPr>
          <p:cNvSpPr/>
          <p:nvPr/>
        </p:nvSpPr>
        <p:spPr>
          <a:xfrm>
            <a:off x="2860402" y="3371895"/>
            <a:ext cx="1100834" cy="372007"/>
          </a:xfrm>
          <a:prstGeom prst="rect">
            <a:avLst/>
          </a:prstGeom>
          <a:solidFill>
            <a:srgbClr val="FFC000"/>
          </a:solidFill>
          <a:ln w="317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Buffer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1249648-24FE-455A-BE87-6B67B8BF7658}"/>
              </a:ext>
            </a:extLst>
          </p:cNvPr>
          <p:cNvSpPr/>
          <p:nvPr/>
        </p:nvSpPr>
        <p:spPr>
          <a:xfrm>
            <a:off x="4456883" y="4086220"/>
            <a:ext cx="1100834" cy="372007"/>
          </a:xfrm>
          <a:prstGeom prst="rect">
            <a:avLst/>
          </a:prstGeom>
          <a:solidFill>
            <a:srgbClr val="FFC000"/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Buffer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CFBF22-9EE1-4857-B025-3092BF317E7A}"/>
              </a:ext>
            </a:extLst>
          </p:cNvPr>
          <p:cNvCxnSpPr>
            <a:cxnSpLocks/>
            <a:stCxn id="86" idx="1"/>
            <a:endCxn id="82" idx="3"/>
          </p:cNvCxnSpPr>
          <p:nvPr/>
        </p:nvCxnSpPr>
        <p:spPr>
          <a:xfrm flipH="1" flipV="1">
            <a:off x="3961236" y="3557899"/>
            <a:ext cx="495647" cy="7143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CB68D26-DBE0-4486-B0E7-A1EC88F3B690}"/>
              </a:ext>
            </a:extLst>
          </p:cNvPr>
          <p:cNvSpPr txBox="1"/>
          <p:nvPr/>
        </p:nvSpPr>
        <p:spPr>
          <a:xfrm>
            <a:off x="1115022" y="3252943"/>
            <a:ext cx="13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Device (CPU)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C7AE86B-A5C1-4FD9-B14D-A9A71CC06F6C}"/>
              </a:ext>
            </a:extLst>
          </p:cNvPr>
          <p:cNvSpPr/>
          <p:nvPr/>
        </p:nvSpPr>
        <p:spPr>
          <a:xfrm>
            <a:off x="1257012" y="3629050"/>
            <a:ext cx="1100834" cy="372007"/>
          </a:xfrm>
          <a:prstGeom prst="rect">
            <a:avLst/>
          </a:prstGeom>
          <a:solidFill>
            <a:srgbClr val="C00000"/>
          </a:solidFill>
          <a:ln w="317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EEB1EE-B214-4181-A274-6A69FCFCF79F}"/>
              </a:ext>
            </a:extLst>
          </p:cNvPr>
          <p:cNvSpPr txBox="1"/>
          <p:nvPr/>
        </p:nvSpPr>
        <p:spPr>
          <a:xfrm>
            <a:off x="4288751" y="3288045"/>
            <a:ext cx="150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Device (FPGA)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4D26332-238A-4FEB-A52D-85FCCA5CF8AF}"/>
              </a:ext>
            </a:extLst>
          </p:cNvPr>
          <p:cNvCxnSpPr>
            <a:stCxn id="25" idx="4"/>
          </p:cNvCxnSpPr>
          <p:nvPr/>
        </p:nvCxnSpPr>
        <p:spPr>
          <a:xfrm>
            <a:off x="4578495" y="2395097"/>
            <a:ext cx="0" cy="85784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B16C3A5-D2FB-4930-8EC8-91369CBABAE1}"/>
              </a:ext>
            </a:extLst>
          </p:cNvPr>
          <p:cNvCxnSpPr/>
          <p:nvPr/>
        </p:nvCxnSpPr>
        <p:spPr>
          <a:xfrm>
            <a:off x="5353789" y="2395097"/>
            <a:ext cx="0" cy="85784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561774-7727-4226-A15C-3B355B64B697}"/>
              </a:ext>
            </a:extLst>
          </p:cNvPr>
          <p:cNvCxnSpPr/>
          <p:nvPr/>
        </p:nvCxnSpPr>
        <p:spPr>
          <a:xfrm>
            <a:off x="2220660" y="2395707"/>
            <a:ext cx="0" cy="85784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9661417-4C0B-4858-8848-7076F8AAC5D6}"/>
              </a:ext>
            </a:extLst>
          </p:cNvPr>
          <p:cNvSpPr txBox="1"/>
          <p:nvPr/>
        </p:nvSpPr>
        <p:spPr>
          <a:xfrm>
            <a:off x="3229049" y="1749876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Command</a:t>
            </a:r>
          </a:p>
          <a:p>
            <a:pPr algn="ctr"/>
            <a:r>
              <a:rPr lang="en-AU" dirty="0"/>
              <a:t>queues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E176028-F1D0-424C-92B3-7977F929DC26}"/>
              </a:ext>
            </a:extLst>
          </p:cNvPr>
          <p:cNvSpPr/>
          <p:nvPr/>
        </p:nvSpPr>
        <p:spPr>
          <a:xfrm>
            <a:off x="795475" y="1744863"/>
            <a:ext cx="407759" cy="82318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9CFFAEE-451F-4166-809D-1B1EB3B7A2CF}"/>
              </a:ext>
            </a:extLst>
          </p:cNvPr>
          <p:cNvSpPr txBox="1"/>
          <p:nvPr/>
        </p:nvSpPr>
        <p:spPr>
          <a:xfrm rot="16200000">
            <a:off x="576505" y="1961971"/>
            <a:ext cx="81708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Kernel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8BC2208-E39B-4592-A56A-E30864762E7F}"/>
              </a:ext>
            </a:extLst>
          </p:cNvPr>
          <p:cNvSpPr/>
          <p:nvPr/>
        </p:nvSpPr>
        <p:spPr>
          <a:xfrm>
            <a:off x="1208138" y="1744863"/>
            <a:ext cx="407759" cy="82318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EBF1908-3660-45DB-9BEB-BC12E7AC1D34}"/>
              </a:ext>
            </a:extLst>
          </p:cNvPr>
          <p:cNvSpPr txBox="1"/>
          <p:nvPr/>
        </p:nvSpPr>
        <p:spPr>
          <a:xfrm rot="16200000">
            <a:off x="994451" y="1958919"/>
            <a:ext cx="81708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Kernel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5A098F0-EFE9-40D1-878D-AFD0E97680FD}"/>
              </a:ext>
            </a:extLst>
          </p:cNvPr>
          <p:cNvSpPr/>
          <p:nvPr/>
        </p:nvSpPr>
        <p:spPr>
          <a:xfrm>
            <a:off x="6304011" y="2568049"/>
            <a:ext cx="1135425" cy="486758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Program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1B3BB2D-AFB6-4C1C-B5FB-9A8E87072BC2}"/>
              </a:ext>
            </a:extLst>
          </p:cNvPr>
          <p:cNvSpPr/>
          <p:nvPr/>
        </p:nvSpPr>
        <p:spPr>
          <a:xfrm>
            <a:off x="6304013" y="3051712"/>
            <a:ext cx="5218792" cy="17516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88FF06A-306E-440B-891B-A33AEE55B7E9}"/>
              </a:ext>
            </a:extLst>
          </p:cNvPr>
          <p:cNvSpPr/>
          <p:nvPr/>
        </p:nvSpPr>
        <p:spPr>
          <a:xfrm>
            <a:off x="6304011" y="4801309"/>
            <a:ext cx="5218792" cy="709863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Platform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7854ED2-D4DE-4D07-851F-3816E64FA928}"/>
              </a:ext>
            </a:extLst>
          </p:cNvPr>
          <p:cNvSpPr/>
          <p:nvPr/>
        </p:nvSpPr>
        <p:spPr>
          <a:xfrm>
            <a:off x="6519667" y="3246218"/>
            <a:ext cx="1601468" cy="135751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562D33-CA21-42A7-8C6C-544CA6B97B78}"/>
              </a:ext>
            </a:extLst>
          </p:cNvPr>
          <p:cNvSpPr txBox="1"/>
          <p:nvPr/>
        </p:nvSpPr>
        <p:spPr>
          <a:xfrm>
            <a:off x="8456874" y="2679018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Context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B25904B-8DD3-4DDB-84BD-70B2BD6E0534}"/>
              </a:ext>
            </a:extLst>
          </p:cNvPr>
          <p:cNvSpPr/>
          <p:nvPr/>
        </p:nvSpPr>
        <p:spPr>
          <a:xfrm>
            <a:off x="9797287" y="1815609"/>
            <a:ext cx="579488" cy="579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56BA2CB-1157-403F-80A7-6651B2150231}"/>
              </a:ext>
            </a:extLst>
          </p:cNvPr>
          <p:cNvSpPr/>
          <p:nvPr/>
        </p:nvSpPr>
        <p:spPr>
          <a:xfrm>
            <a:off x="7439452" y="1812275"/>
            <a:ext cx="579488" cy="579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F5101EB-E4CD-4943-B19E-C6C4BF660744}"/>
              </a:ext>
            </a:extLst>
          </p:cNvPr>
          <p:cNvSpPr/>
          <p:nvPr/>
        </p:nvSpPr>
        <p:spPr>
          <a:xfrm>
            <a:off x="10570468" y="1815609"/>
            <a:ext cx="579488" cy="579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5E1CF8E-1A0D-44A7-ABC8-FEC6446BB946}"/>
              </a:ext>
            </a:extLst>
          </p:cNvPr>
          <p:cNvSpPr/>
          <p:nvPr/>
        </p:nvSpPr>
        <p:spPr>
          <a:xfrm>
            <a:off x="8371452" y="3988776"/>
            <a:ext cx="1100834" cy="372007"/>
          </a:xfrm>
          <a:prstGeom prst="rect">
            <a:avLst/>
          </a:prstGeom>
          <a:solidFill>
            <a:srgbClr val="C00000"/>
          </a:solidFill>
          <a:ln w="317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Buffer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4A1E5CF-F3FD-4079-BF6C-3A7EA56694A2}"/>
              </a:ext>
            </a:extLst>
          </p:cNvPr>
          <p:cNvSpPr/>
          <p:nvPr/>
        </p:nvSpPr>
        <p:spPr>
          <a:xfrm>
            <a:off x="6786085" y="4095323"/>
            <a:ext cx="1100834" cy="372007"/>
          </a:xfrm>
          <a:prstGeom prst="rect">
            <a:avLst/>
          </a:prstGeom>
          <a:solidFill>
            <a:srgbClr val="C00000"/>
          </a:solidFill>
          <a:ln w="317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Buffer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E526292-8C7C-420C-882D-23518C02AA77}"/>
              </a:ext>
            </a:extLst>
          </p:cNvPr>
          <p:cNvSpPr/>
          <p:nvPr/>
        </p:nvSpPr>
        <p:spPr>
          <a:xfrm>
            <a:off x="9712999" y="3246217"/>
            <a:ext cx="1601468" cy="1357519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7E6B65F-BFD6-4709-AB00-AF6086386D18}"/>
              </a:ext>
            </a:extLst>
          </p:cNvPr>
          <p:cNvCxnSpPr>
            <a:cxnSpLocks/>
            <a:stCxn id="118" idx="1"/>
            <a:endCxn id="119" idx="3"/>
          </p:cNvCxnSpPr>
          <p:nvPr/>
        </p:nvCxnSpPr>
        <p:spPr>
          <a:xfrm flipH="1">
            <a:off x="7886919" y="4174780"/>
            <a:ext cx="484533" cy="1065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7303B81-EB36-4B00-BEB6-7AEC566EB828}"/>
              </a:ext>
            </a:extLst>
          </p:cNvPr>
          <p:cNvSpPr/>
          <p:nvPr/>
        </p:nvSpPr>
        <p:spPr>
          <a:xfrm>
            <a:off x="8368938" y="3371895"/>
            <a:ext cx="1100834" cy="372007"/>
          </a:xfrm>
          <a:prstGeom prst="rect">
            <a:avLst/>
          </a:prstGeom>
          <a:solidFill>
            <a:srgbClr val="FFC000"/>
          </a:solidFill>
          <a:ln w="317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Buffer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230522C-82D9-45C2-90D7-B6325D8AA014}"/>
              </a:ext>
            </a:extLst>
          </p:cNvPr>
          <p:cNvSpPr/>
          <p:nvPr/>
        </p:nvSpPr>
        <p:spPr>
          <a:xfrm>
            <a:off x="9955782" y="4095323"/>
            <a:ext cx="1100834" cy="372007"/>
          </a:xfrm>
          <a:prstGeom prst="rect">
            <a:avLst/>
          </a:prstGeom>
          <a:solidFill>
            <a:srgbClr val="FFC000"/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Buffer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B4543E4-3F4D-4EB0-A244-EAEBF5211756}"/>
              </a:ext>
            </a:extLst>
          </p:cNvPr>
          <p:cNvCxnSpPr>
            <a:cxnSpLocks/>
            <a:stCxn id="123" idx="1"/>
            <a:endCxn id="122" idx="3"/>
          </p:cNvCxnSpPr>
          <p:nvPr/>
        </p:nvCxnSpPr>
        <p:spPr>
          <a:xfrm flipH="1" flipV="1">
            <a:off x="9469772" y="3557899"/>
            <a:ext cx="486010" cy="7234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42ECE73-76E9-417D-A28B-84E2F973F7BC}"/>
              </a:ext>
            </a:extLst>
          </p:cNvPr>
          <p:cNvSpPr txBox="1"/>
          <p:nvPr/>
        </p:nvSpPr>
        <p:spPr>
          <a:xfrm>
            <a:off x="6623558" y="3252943"/>
            <a:ext cx="141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Device (GPU)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CFAD15D-76ED-442C-B089-106F268A0464}"/>
              </a:ext>
            </a:extLst>
          </p:cNvPr>
          <p:cNvSpPr/>
          <p:nvPr/>
        </p:nvSpPr>
        <p:spPr>
          <a:xfrm>
            <a:off x="6769984" y="3629050"/>
            <a:ext cx="1100834" cy="372007"/>
          </a:xfrm>
          <a:prstGeom prst="rect">
            <a:avLst/>
          </a:prstGeom>
          <a:solidFill>
            <a:srgbClr val="C00000"/>
          </a:solidFill>
          <a:ln w="317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84262CD-C7EE-404B-B61D-7F1957D71B02}"/>
              </a:ext>
            </a:extLst>
          </p:cNvPr>
          <p:cNvSpPr txBox="1"/>
          <p:nvPr/>
        </p:nvSpPr>
        <p:spPr>
          <a:xfrm>
            <a:off x="9797287" y="3288045"/>
            <a:ext cx="141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Device (GPU)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70F8DF2-0462-4EEF-AA5B-811177E8BF42}"/>
              </a:ext>
            </a:extLst>
          </p:cNvPr>
          <p:cNvCxnSpPr>
            <a:stCxn id="115" idx="4"/>
          </p:cNvCxnSpPr>
          <p:nvPr/>
        </p:nvCxnSpPr>
        <p:spPr>
          <a:xfrm>
            <a:off x="10087031" y="2395097"/>
            <a:ext cx="0" cy="85784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A311221-6625-45DA-AD5B-C81E3A6058EB}"/>
              </a:ext>
            </a:extLst>
          </p:cNvPr>
          <p:cNvCxnSpPr/>
          <p:nvPr/>
        </p:nvCxnSpPr>
        <p:spPr>
          <a:xfrm>
            <a:off x="10862325" y="2395097"/>
            <a:ext cx="0" cy="85784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ADF639F-CDAA-4E18-854C-C5C1D0BDE011}"/>
              </a:ext>
            </a:extLst>
          </p:cNvPr>
          <p:cNvCxnSpPr/>
          <p:nvPr/>
        </p:nvCxnSpPr>
        <p:spPr>
          <a:xfrm>
            <a:off x="7729196" y="2395707"/>
            <a:ext cx="0" cy="85784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A9C5783-E73F-4095-921D-08E4648BC39E}"/>
              </a:ext>
            </a:extLst>
          </p:cNvPr>
          <p:cNvSpPr txBox="1"/>
          <p:nvPr/>
        </p:nvSpPr>
        <p:spPr>
          <a:xfrm>
            <a:off x="8275921" y="1833290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Command</a:t>
            </a:r>
          </a:p>
          <a:p>
            <a:pPr algn="ctr"/>
            <a:r>
              <a:rPr lang="en-AU" dirty="0"/>
              <a:t>queues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CC35BF5-E80F-45E5-9BA5-E8A7D4106030}"/>
              </a:ext>
            </a:extLst>
          </p:cNvPr>
          <p:cNvSpPr/>
          <p:nvPr/>
        </p:nvSpPr>
        <p:spPr>
          <a:xfrm>
            <a:off x="6304011" y="1744863"/>
            <a:ext cx="407759" cy="82318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8820AC7-B678-48E1-BB8F-88F3F1023B5A}"/>
              </a:ext>
            </a:extLst>
          </p:cNvPr>
          <p:cNvSpPr txBox="1"/>
          <p:nvPr/>
        </p:nvSpPr>
        <p:spPr>
          <a:xfrm rot="16200000">
            <a:off x="6085041" y="1961971"/>
            <a:ext cx="81708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Kernel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E23C5E6-791E-4E75-A87B-1F6311CCC7CB}"/>
              </a:ext>
            </a:extLst>
          </p:cNvPr>
          <p:cNvSpPr/>
          <p:nvPr/>
        </p:nvSpPr>
        <p:spPr>
          <a:xfrm>
            <a:off x="6716674" y="1744863"/>
            <a:ext cx="407759" cy="82318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BD10178-ECF3-4A85-BAF6-7BDE4930AB49}"/>
              </a:ext>
            </a:extLst>
          </p:cNvPr>
          <p:cNvSpPr txBox="1"/>
          <p:nvPr/>
        </p:nvSpPr>
        <p:spPr>
          <a:xfrm rot="16200000">
            <a:off x="6502987" y="1958919"/>
            <a:ext cx="81708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Kernel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65DE0CD-801A-496C-8545-41C30C1016DB}"/>
              </a:ext>
            </a:extLst>
          </p:cNvPr>
          <p:cNvSpPr/>
          <p:nvPr/>
        </p:nvSpPr>
        <p:spPr>
          <a:xfrm>
            <a:off x="2746811" y="1823278"/>
            <a:ext cx="579488" cy="579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82DAB9F-26AD-4954-9D2A-26AEC104ABF0}"/>
              </a:ext>
            </a:extLst>
          </p:cNvPr>
          <p:cNvCxnSpPr>
            <a:cxnSpLocks/>
          </p:cNvCxnSpPr>
          <p:nvPr/>
        </p:nvCxnSpPr>
        <p:spPr>
          <a:xfrm flipH="1">
            <a:off x="2612600" y="2391763"/>
            <a:ext cx="314363" cy="85445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2D43237-41E3-4E45-8B8B-C299C4F0F87E}"/>
              </a:ext>
            </a:extLst>
          </p:cNvPr>
          <p:cNvCxnSpPr>
            <a:cxnSpLocks/>
            <a:stCxn id="145" idx="2"/>
            <a:endCxn id="29" idx="1"/>
          </p:cNvCxnSpPr>
          <p:nvPr/>
        </p:nvCxnSpPr>
        <p:spPr>
          <a:xfrm>
            <a:off x="1930900" y="1489583"/>
            <a:ext cx="84880" cy="407556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52F414B4-D43B-49EB-95E7-625BAB11097D}"/>
              </a:ext>
            </a:extLst>
          </p:cNvPr>
          <p:cNvSpPr/>
          <p:nvPr/>
        </p:nvSpPr>
        <p:spPr>
          <a:xfrm>
            <a:off x="1463429" y="1092474"/>
            <a:ext cx="934941" cy="397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Event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A314153E-24CA-4393-9BCA-EA254C0AC1B4}"/>
              </a:ext>
            </a:extLst>
          </p:cNvPr>
          <p:cNvSpPr/>
          <p:nvPr/>
        </p:nvSpPr>
        <p:spPr>
          <a:xfrm>
            <a:off x="9329816" y="1088525"/>
            <a:ext cx="934941" cy="397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Event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43C299C-9A2B-4A6D-ABC5-1D38EF1F08B3}"/>
              </a:ext>
            </a:extLst>
          </p:cNvPr>
          <p:cNvSpPr/>
          <p:nvPr/>
        </p:nvSpPr>
        <p:spPr>
          <a:xfrm>
            <a:off x="10682485" y="1093063"/>
            <a:ext cx="934941" cy="397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Event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5EB8EF56-5A48-4DAA-BBF8-D5843C9F5C6B}"/>
              </a:ext>
            </a:extLst>
          </p:cNvPr>
          <p:cNvSpPr/>
          <p:nvPr/>
        </p:nvSpPr>
        <p:spPr>
          <a:xfrm>
            <a:off x="2842079" y="1084573"/>
            <a:ext cx="934941" cy="397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Event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F55167E-A17F-4CCD-B4A6-C8F5FAE7B409}"/>
              </a:ext>
            </a:extLst>
          </p:cNvPr>
          <p:cNvCxnSpPr>
            <a:cxnSpLocks/>
            <a:stCxn id="148" idx="2"/>
            <a:endCxn id="136" idx="7"/>
          </p:cNvCxnSpPr>
          <p:nvPr/>
        </p:nvCxnSpPr>
        <p:spPr>
          <a:xfrm flipH="1">
            <a:off x="3241435" y="1481682"/>
            <a:ext cx="68115" cy="42646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C794796-7F2F-47D6-BEF8-416A4E012A12}"/>
              </a:ext>
            </a:extLst>
          </p:cNvPr>
          <p:cNvCxnSpPr>
            <a:cxnSpLocks/>
            <a:stCxn id="146" idx="2"/>
            <a:endCxn id="115" idx="1"/>
          </p:cNvCxnSpPr>
          <p:nvPr/>
        </p:nvCxnSpPr>
        <p:spPr>
          <a:xfrm>
            <a:off x="9797287" y="1485634"/>
            <a:ext cx="84864" cy="414839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1B53CDB-BC70-4F3D-97B8-0D02B78F92BE}"/>
              </a:ext>
            </a:extLst>
          </p:cNvPr>
          <p:cNvCxnSpPr>
            <a:cxnSpLocks/>
            <a:stCxn id="147" idx="2"/>
            <a:endCxn id="117" idx="7"/>
          </p:cNvCxnSpPr>
          <p:nvPr/>
        </p:nvCxnSpPr>
        <p:spPr>
          <a:xfrm flipH="1">
            <a:off x="11065092" y="1490172"/>
            <a:ext cx="84864" cy="410301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6F91767-4C5C-4F0B-978D-BC27EBAD9D7C}"/>
              </a:ext>
            </a:extLst>
          </p:cNvPr>
          <p:cNvCxnSpPr>
            <a:cxnSpLocks/>
            <a:stCxn id="145" idx="3"/>
            <a:endCxn id="148" idx="1"/>
          </p:cNvCxnSpPr>
          <p:nvPr/>
        </p:nvCxnSpPr>
        <p:spPr>
          <a:xfrm flipV="1">
            <a:off x="2398370" y="1283128"/>
            <a:ext cx="443709" cy="7901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54B3A4B-5382-4C7C-9289-5CEDF52EC798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>
            <a:off x="10264757" y="1287080"/>
            <a:ext cx="417728" cy="4538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BF2F92F-CD0D-4074-A56B-0CC675FDA20F}"/>
              </a:ext>
            </a:extLst>
          </p:cNvPr>
          <p:cNvSpPr txBox="1"/>
          <p:nvPr/>
        </p:nvSpPr>
        <p:spPr>
          <a:xfrm>
            <a:off x="5572931" y="723754"/>
            <a:ext cx="1045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189198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578C9F-945C-4612-AAB1-6EE8E2D2DB9F}"/>
              </a:ext>
            </a:extLst>
          </p:cNvPr>
          <p:cNvSpPr/>
          <p:nvPr/>
        </p:nvSpPr>
        <p:spPr>
          <a:xfrm>
            <a:off x="1528011" y="1383631"/>
            <a:ext cx="2502569" cy="350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Matrix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55F47-AAF9-499D-876A-65440E1A804F}"/>
              </a:ext>
            </a:extLst>
          </p:cNvPr>
          <p:cNvSpPr/>
          <p:nvPr/>
        </p:nvSpPr>
        <p:spPr>
          <a:xfrm rot="16200000">
            <a:off x="8444218" y="1383632"/>
            <a:ext cx="3501191" cy="350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dirty="0"/>
              <a:t>Matrix 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8AE07B-43AB-4117-9E35-F2EFDEF3B05B}"/>
              </a:ext>
            </a:extLst>
          </p:cNvPr>
          <p:cNvCxnSpPr>
            <a:cxnSpLocks/>
          </p:cNvCxnSpPr>
          <p:nvPr/>
        </p:nvCxnSpPr>
        <p:spPr>
          <a:xfrm>
            <a:off x="1082843" y="1383631"/>
            <a:ext cx="0" cy="350119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8CF71E-AA43-4B14-9F0D-FD08519858FD}"/>
              </a:ext>
            </a:extLst>
          </p:cNvPr>
          <p:cNvSpPr/>
          <p:nvPr/>
        </p:nvSpPr>
        <p:spPr>
          <a:xfrm>
            <a:off x="1528011" y="2468947"/>
            <a:ext cx="2502502" cy="282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Row 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593F4-3913-4D57-971F-34866106AC10}"/>
              </a:ext>
            </a:extLst>
          </p:cNvPr>
          <p:cNvSpPr/>
          <p:nvPr/>
        </p:nvSpPr>
        <p:spPr>
          <a:xfrm rot="5400000">
            <a:off x="9381699" y="2460923"/>
            <a:ext cx="285135" cy="2965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53BA50-9BD3-4F5B-9CEF-6548989B11BF}"/>
              </a:ext>
            </a:extLst>
          </p:cNvPr>
          <p:cNvSpPr/>
          <p:nvPr/>
        </p:nvSpPr>
        <p:spPr>
          <a:xfrm rot="16200000">
            <a:off x="5013162" y="1383631"/>
            <a:ext cx="2502569" cy="350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dirty="0"/>
              <a:t>Matrix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181A74-CC33-42DA-A9DE-2A183B0237C9}"/>
              </a:ext>
            </a:extLst>
          </p:cNvPr>
          <p:cNvSpPr/>
          <p:nvPr/>
        </p:nvSpPr>
        <p:spPr>
          <a:xfrm rot="5400000">
            <a:off x="4194578" y="2992793"/>
            <a:ext cx="2502502" cy="2827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Column 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54A5FF-C7E8-4D1F-9355-B8C2022AA01B}"/>
              </a:ext>
            </a:extLst>
          </p:cNvPr>
          <p:cNvCxnSpPr/>
          <p:nvPr/>
        </p:nvCxnSpPr>
        <p:spPr>
          <a:xfrm>
            <a:off x="1591637" y="2333767"/>
            <a:ext cx="2375249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608D98-4EFE-41FA-B272-533BD8984CCE}"/>
              </a:ext>
            </a:extLst>
          </p:cNvPr>
          <p:cNvCxnSpPr>
            <a:cxnSpLocks/>
          </p:cNvCxnSpPr>
          <p:nvPr/>
        </p:nvCxnSpPr>
        <p:spPr>
          <a:xfrm>
            <a:off x="5732060" y="2006221"/>
            <a:ext cx="0" cy="2238233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FDDE84-8F75-4982-BE70-56186F3891B0}"/>
              </a:ext>
            </a:extLst>
          </p:cNvPr>
          <p:cNvSpPr txBox="1"/>
          <p:nvPr/>
        </p:nvSpPr>
        <p:spPr>
          <a:xfrm>
            <a:off x="4102136" y="2944733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E595F-4469-45BE-931C-F36C61995D15}"/>
              </a:ext>
            </a:extLst>
          </p:cNvPr>
          <p:cNvSpPr txBox="1"/>
          <p:nvPr/>
        </p:nvSpPr>
        <p:spPr>
          <a:xfrm>
            <a:off x="8047529" y="2944733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77109-E923-4270-8AB8-3B7C4275639F}"/>
              </a:ext>
            </a:extLst>
          </p:cNvPr>
          <p:cNvSpPr txBox="1"/>
          <p:nvPr/>
        </p:nvSpPr>
        <p:spPr>
          <a:xfrm>
            <a:off x="8777010" y="2006221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Position (</a:t>
            </a:r>
            <a:r>
              <a:rPr lang="en-AU" dirty="0" err="1">
                <a:solidFill>
                  <a:schemeClr val="bg1"/>
                </a:solidFill>
              </a:rPr>
              <a:t>m,n</a:t>
            </a:r>
            <a:r>
              <a:rPr lang="en-AU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1DC1D7-4A7F-4C8F-9E8F-162E8144831C}"/>
              </a:ext>
            </a:extLst>
          </p:cNvPr>
          <p:cNvSpPr txBox="1"/>
          <p:nvPr/>
        </p:nvSpPr>
        <p:spPr>
          <a:xfrm rot="16200000">
            <a:off x="398747" y="3021677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 rows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6F2775-7E71-46DD-8062-E0738CFBDC2E}"/>
              </a:ext>
            </a:extLst>
          </p:cNvPr>
          <p:cNvCxnSpPr>
            <a:cxnSpLocks/>
          </p:cNvCxnSpPr>
          <p:nvPr/>
        </p:nvCxnSpPr>
        <p:spPr>
          <a:xfrm flipH="1">
            <a:off x="4513784" y="1610436"/>
            <a:ext cx="3501258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BCEEAB5-7FCF-4685-9B95-A881CFD0E14E}"/>
              </a:ext>
            </a:extLst>
          </p:cNvPr>
          <p:cNvSpPr txBox="1"/>
          <p:nvPr/>
        </p:nvSpPr>
        <p:spPr>
          <a:xfrm>
            <a:off x="5649898" y="1192691"/>
            <a:ext cx="117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 columns</a:t>
            </a:r>
          </a:p>
        </p:txBody>
      </p:sp>
    </p:spTree>
    <p:extLst>
      <p:ext uri="{BB962C8B-B14F-4D97-AF65-F5344CB8AC3E}">
        <p14:creationId xmlns:p14="http://schemas.microsoft.com/office/powerpoint/2010/main" val="185218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E4811C-1AF8-430D-8304-206ADD93D42D}"/>
              </a:ext>
            </a:extLst>
          </p:cNvPr>
          <p:cNvSpPr/>
          <p:nvPr/>
        </p:nvSpPr>
        <p:spPr>
          <a:xfrm>
            <a:off x="2236888" y="3015503"/>
            <a:ext cx="525516" cy="5255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0E1BD-0C26-4975-8B8E-1BC3A94A5EEA}"/>
              </a:ext>
            </a:extLst>
          </p:cNvPr>
          <p:cNvSpPr/>
          <p:nvPr/>
        </p:nvSpPr>
        <p:spPr>
          <a:xfrm>
            <a:off x="2236888" y="2489987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80E5F-9FE9-4A69-8E91-15A18DAA6A3A}"/>
              </a:ext>
            </a:extLst>
          </p:cNvPr>
          <p:cNvSpPr/>
          <p:nvPr/>
        </p:nvSpPr>
        <p:spPr>
          <a:xfrm>
            <a:off x="2762404" y="2489987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1A5142-C0B7-4656-AF52-3ADE13A3A10D}"/>
              </a:ext>
            </a:extLst>
          </p:cNvPr>
          <p:cNvSpPr/>
          <p:nvPr/>
        </p:nvSpPr>
        <p:spPr>
          <a:xfrm>
            <a:off x="2762404" y="3015503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84085-DDAC-49AC-B3E6-AA4ED50347AF}"/>
              </a:ext>
            </a:extLst>
          </p:cNvPr>
          <p:cNvSpPr/>
          <p:nvPr/>
        </p:nvSpPr>
        <p:spPr>
          <a:xfrm>
            <a:off x="2236888" y="1964471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388BE5-E384-4D3B-9276-337F021E1E39}"/>
              </a:ext>
            </a:extLst>
          </p:cNvPr>
          <p:cNvSpPr/>
          <p:nvPr/>
        </p:nvSpPr>
        <p:spPr>
          <a:xfrm>
            <a:off x="2762404" y="1964471"/>
            <a:ext cx="525516" cy="5255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91B81-A81E-4B1A-9429-0D319AED322A}"/>
              </a:ext>
            </a:extLst>
          </p:cNvPr>
          <p:cNvSpPr/>
          <p:nvPr/>
        </p:nvSpPr>
        <p:spPr>
          <a:xfrm>
            <a:off x="3287920" y="1964471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8D217A-EE0E-4509-960F-B6879AB348B2}"/>
              </a:ext>
            </a:extLst>
          </p:cNvPr>
          <p:cNvSpPr/>
          <p:nvPr/>
        </p:nvSpPr>
        <p:spPr>
          <a:xfrm>
            <a:off x="3287920" y="2489987"/>
            <a:ext cx="525516" cy="5255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2D062-078F-4456-941B-EC88F8B6D798}"/>
              </a:ext>
            </a:extLst>
          </p:cNvPr>
          <p:cNvSpPr/>
          <p:nvPr/>
        </p:nvSpPr>
        <p:spPr>
          <a:xfrm>
            <a:off x="3287920" y="3015503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6DA2AA-87EC-4CA1-821E-70300916252F}"/>
              </a:ext>
            </a:extLst>
          </p:cNvPr>
          <p:cNvSpPr/>
          <p:nvPr/>
        </p:nvSpPr>
        <p:spPr>
          <a:xfrm>
            <a:off x="507298" y="2227229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8248AC-32C7-4D49-93B8-4DEFD06AAFA7}"/>
              </a:ext>
            </a:extLst>
          </p:cNvPr>
          <p:cNvSpPr txBox="1"/>
          <p:nvPr/>
        </p:nvSpPr>
        <p:spPr>
          <a:xfrm>
            <a:off x="105634" y="1701713"/>
            <a:ext cx="1277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Work item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BC8A4-D41F-4CFD-B118-CB96A427FF0D}"/>
              </a:ext>
            </a:extLst>
          </p:cNvPr>
          <p:cNvSpPr txBox="1"/>
          <p:nvPr/>
        </p:nvSpPr>
        <p:spPr>
          <a:xfrm>
            <a:off x="2297613" y="1501658"/>
            <a:ext cx="1452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Work Group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877FED-93A7-4FC1-8432-201415941C22}"/>
              </a:ext>
            </a:extLst>
          </p:cNvPr>
          <p:cNvCxnSpPr/>
          <p:nvPr/>
        </p:nvCxnSpPr>
        <p:spPr>
          <a:xfrm>
            <a:off x="1967023" y="1964471"/>
            <a:ext cx="0" cy="1576548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D6672C-2006-4321-96A0-21EB44486272}"/>
              </a:ext>
            </a:extLst>
          </p:cNvPr>
          <p:cNvSpPr txBox="1"/>
          <p:nvPr/>
        </p:nvSpPr>
        <p:spPr>
          <a:xfrm rot="16200000">
            <a:off x="965030" y="2583467"/>
            <a:ext cx="1601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Local size (dim 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9DFF3E-49DB-4E39-9187-43D144485256}"/>
              </a:ext>
            </a:extLst>
          </p:cNvPr>
          <p:cNvSpPr txBox="1"/>
          <p:nvPr/>
        </p:nvSpPr>
        <p:spPr>
          <a:xfrm>
            <a:off x="2222816" y="3873987"/>
            <a:ext cx="1601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Local size (dim 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FF154-0328-4506-97EE-A4BACA3A9D46}"/>
              </a:ext>
            </a:extLst>
          </p:cNvPr>
          <p:cNvSpPr/>
          <p:nvPr/>
        </p:nvSpPr>
        <p:spPr>
          <a:xfrm>
            <a:off x="5044968" y="2227229"/>
            <a:ext cx="525516" cy="5255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C18673-E64E-4CFD-B2CD-7D5F175E5CFA}"/>
              </a:ext>
            </a:extLst>
          </p:cNvPr>
          <p:cNvSpPr/>
          <p:nvPr/>
        </p:nvSpPr>
        <p:spPr>
          <a:xfrm>
            <a:off x="5044968" y="1701713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943BE0-B074-43EF-BCB8-B3ACEA57F771}"/>
              </a:ext>
            </a:extLst>
          </p:cNvPr>
          <p:cNvSpPr/>
          <p:nvPr/>
        </p:nvSpPr>
        <p:spPr>
          <a:xfrm>
            <a:off x="5570484" y="1701713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EECB73-F790-42DF-BBAA-B48B4364770A}"/>
              </a:ext>
            </a:extLst>
          </p:cNvPr>
          <p:cNvSpPr/>
          <p:nvPr/>
        </p:nvSpPr>
        <p:spPr>
          <a:xfrm>
            <a:off x="5570484" y="2227229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EB78C8-A6CE-49AB-A774-643E05914518}"/>
              </a:ext>
            </a:extLst>
          </p:cNvPr>
          <p:cNvSpPr/>
          <p:nvPr/>
        </p:nvSpPr>
        <p:spPr>
          <a:xfrm>
            <a:off x="5044968" y="1176197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AAC278-0E81-4F71-A79B-087E29C14B00}"/>
              </a:ext>
            </a:extLst>
          </p:cNvPr>
          <p:cNvSpPr/>
          <p:nvPr/>
        </p:nvSpPr>
        <p:spPr>
          <a:xfrm>
            <a:off x="5570484" y="1176197"/>
            <a:ext cx="525516" cy="52551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CB5DD-98CB-4F1E-89C1-DF3F0749310F}"/>
              </a:ext>
            </a:extLst>
          </p:cNvPr>
          <p:cNvSpPr/>
          <p:nvPr/>
        </p:nvSpPr>
        <p:spPr>
          <a:xfrm>
            <a:off x="6096000" y="1176197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160755-E35E-46C9-B16A-D54696AA9E2D}"/>
              </a:ext>
            </a:extLst>
          </p:cNvPr>
          <p:cNvSpPr/>
          <p:nvPr/>
        </p:nvSpPr>
        <p:spPr>
          <a:xfrm>
            <a:off x="6096000" y="1701713"/>
            <a:ext cx="525516" cy="52551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EDADB-B493-45D0-86CF-6C79168EF30C}"/>
              </a:ext>
            </a:extLst>
          </p:cNvPr>
          <p:cNvSpPr/>
          <p:nvPr/>
        </p:nvSpPr>
        <p:spPr>
          <a:xfrm>
            <a:off x="6096000" y="2227229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257BD6-9F0C-4039-8C59-A4CB367F5835}"/>
              </a:ext>
            </a:extLst>
          </p:cNvPr>
          <p:cNvSpPr/>
          <p:nvPr/>
        </p:nvSpPr>
        <p:spPr>
          <a:xfrm>
            <a:off x="5044968" y="3951367"/>
            <a:ext cx="525516" cy="52551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24E731-5B8E-4D11-96A4-2C05269ABEA2}"/>
              </a:ext>
            </a:extLst>
          </p:cNvPr>
          <p:cNvSpPr/>
          <p:nvPr/>
        </p:nvSpPr>
        <p:spPr>
          <a:xfrm>
            <a:off x="5044968" y="3425851"/>
            <a:ext cx="525516" cy="5255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4CC6A5-DDB1-4041-AE81-C02395D698BC}"/>
              </a:ext>
            </a:extLst>
          </p:cNvPr>
          <p:cNvSpPr/>
          <p:nvPr/>
        </p:nvSpPr>
        <p:spPr>
          <a:xfrm>
            <a:off x="5570484" y="3425851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5488D8-C1B0-430B-A8E6-39AE2F4CCD10}"/>
              </a:ext>
            </a:extLst>
          </p:cNvPr>
          <p:cNvSpPr/>
          <p:nvPr/>
        </p:nvSpPr>
        <p:spPr>
          <a:xfrm>
            <a:off x="5570484" y="3951367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0F8994-F993-4E38-9EAD-02414E72A343}"/>
              </a:ext>
            </a:extLst>
          </p:cNvPr>
          <p:cNvSpPr/>
          <p:nvPr/>
        </p:nvSpPr>
        <p:spPr>
          <a:xfrm>
            <a:off x="5044968" y="2900335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C98343-39BC-4B30-AD71-072B9867F56E}"/>
              </a:ext>
            </a:extLst>
          </p:cNvPr>
          <p:cNvSpPr/>
          <p:nvPr/>
        </p:nvSpPr>
        <p:spPr>
          <a:xfrm>
            <a:off x="5570484" y="2900335"/>
            <a:ext cx="525516" cy="52551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C0915A-772C-4CD5-8FF4-779A756B0149}"/>
              </a:ext>
            </a:extLst>
          </p:cNvPr>
          <p:cNvSpPr/>
          <p:nvPr/>
        </p:nvSpPr>
        <p:spPr>
          <a:xfrm>
            <a:off x="6096000" y="2900335"/>
            <a:ext cx="525516" cy="52551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E3945A-2474-4AD7-AD29-40278EBA2A84}"/>
              </a:ext>
            </a:extLst>
          </p:cNvPr>
          <p:cNvSpPr/>
          <p:nvPr/>
        </p:nvSpPr>
        <p:spPr>
          <a:xfrm>
            <a:off x="6096000" y="3425851"/>
            <a:ext cx="525516" cy="52551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FACB45-2141-4F79-B436-6E4452EAF2CD}"/>
              </a:ext>
            </a:extLst>
          </p:cNvPr>
          <p:cNvSpPr/>
          <p:nvPr/>
        </p:nvSpPr>
        <p:spPr>
          <a:xfrm>
            <a:off x="6096000" y="3951367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BBBC7D-EC43-4441-977F-572E3B30B939}"/>
              </a:ext>
            </a:extLst>
          </p:cNvPr>
          <p:cNvSpPr/>
          <p:nvPr/>
        </p:nvSpPr>
        <p:spPr>
          <a:xfrm>
            <a:off x="6799727" y="2227229"/>
            <a:ext cx="525516" cy="52551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68CDC2-8C0D-4228-94E5-28243B251421}"/>
              </a:ext>
            </a:extLst>
          </p:cNvPr>
          <p:cNvSpPr/>
          <p:nvPr/>
        </p:nvSpPr>
        <p:spPr>
          <a:xfrm>
            <a:off x="6799727" y="1701713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8BF0C5-54E7-42A9-92A1-37B1483AFCB4}"/>
              </a:ext>
            </a:extLst>
          </p:cNvPr>
          <p:cNvSpPr/>
          <p:nvPr/>
        </p:nvSpPr>
        <p:spPr>
          <a:xfrm>
            <a:off x="7325243" y="1701713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D1812B-3E0B-4B90-915B-A48B7770FD3B}"/>
              </a:ext>
            </a:extLst>
          </p:cNvPr>
          <p:cNvSpPr/>
          <p:nvPr/>
        </p:nvSpPr>
        <p:spPr>
          <a:xfrm>
            <a:off x="7325243" y="2227229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BD7BB5-72FA-452F-8C68-FBF64E6FF13C}"/>
              </a:ext>
            </a:extLst>
          </p:cNvPr>
          <p:cNvSpPr/>
          <p:nvPr/>
        </p:nvSpPr>
        <p:spPr>
          <a:xfrm>
            <a:off x="6799727" y="1176197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F67BE37-3275-485B-869F-573849158415}"/>
              </a:ext>
            </a:extLst>
          </p:cNvPr>
          <p:cNvSpPr/>
          <p:nvPr/>
        </p:nvSpPr>
        <p:spPr>
          <a:xfrm>
            <a:off x="7325243" y="1176197"/>
            <a:ext cx="525516" cy="52551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986FFD-8AD0-4216-AE4B-D6BCD86DBAE4}"/>
              </a:ext>
            </a:extLst>
          </p:cNvPr>
          <p:cNvSpPr/>
          <p:nvPr/>
        </p:nvSpPr>
        <p:spPr>
          <a:xfrm>
            <a:off x="7850759" y="1176197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FE3CBA-0253-4B16-95F0-B9384CC02464}"/>
              </a:ext>
            </a:extLst>
          </p:cNvPr>
          <p:cNvSpPr/>
          <p:nvPr/>
        </p:nvSpPr>
        <p:spPr>
          <a:xfrm>
            <a:off x="7850759" y="1701713"/>
            <a:ext cx="525516" cy="52551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38B18E-5332-4C7C-8699-1C87EEE848BF}"/>
              </a:ext>
            </a:extLst>
          </p:cNvPr>
          <p:cNvSpPr/>
          <p:nvPr/>
        </p:nvSpPr>
        <p:spPr>
          <a:xfrm>
            <a:off x="7850759" y="2227229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38F1DD-3C26-445E-8A0F-8F77A3B607EA}"/>
              </a:ext>
            </a:extLst>
          </p:cNvPr>
          <p:cNvSpPr/>
          <p:nvPr/>
        </p:nvSpPr>
        <p:spPr>
          <a:xfrm>
            <a:off x="6799727" y="3951367"/>
            <a:ext cx="525516" cy="52551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D86670-B33C-4E99-AB15-4A828A3FAADB}"/>
              </a:ext>
            </a:extLst>
          </p:cNvPr>
          <p:cNvSpPr/>
          <p:nvPr/>
        </p:nvSpPr>
        <p:spPr>
          <a:xfrm>
            <a:off x="6799727" y="3425851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A83291-45B1-46FA-B132-91E261BC7B50}"/>
              </a:ext>
            </a:extLst>
          </p:cNvPr>
          <p:cNvSpPr/>
          <p:nvPr/>
        </p:nvSpPr>
        <p:spPr>
          <a:xfrm>
            <a:off x="7325243" y="3425851"/>
            <a:ext cx="525516" cy="52551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795714-A945-4C55-9186-3132373562A2}"/>
              </a:ext>
            </a:extLst>
          </p:cNvPr>
          <p:cNvSpPr/>
          <p:nvPr/>
        </p:nvSpPr>
        <p:spPr>
          <a:xfrm>
            <a:off x="7325243" y="3951367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77FF158-C194-42A7-B93C-C771B726E97C}"/>
              </a:ext>
            </a:extLst>
          </p:cNvPr>
          <p:cNvSpPr/>
          <p:nvPr/>
        </p:nvSpPr>
        <p:spPr>
          <a:xfrm>
            <a:off x="6799727" y="2900335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936CBB-3803-46C3-94DD-590373461721}"/>
              </a:ext>
            </a:extLst>
          </p:cNvPr>
          <p:cNvSpPr/>
          <p:nvPr/>
        </p:nvSpPr>
        <p:spPr>
          <a:xfrm>
            <a:off x="7325243" y="2900335"/>
            <a:ext cx="525516" cy="52551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B2C6579-BF81-4E32-8F45-A6EB3816C285}"/>
              </a:ext>
            </a:extLst>
          </p:cNvPr>
          <p:cNvSpPr/>
          <p:nvPr/>
        </p:nvSpPr>
        <p:spPr>
          <a:xfrm>
            <a:off x="7850759" y="2900335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A19B9A-2D7A-4DB3-9FFE-7AF2C1760F73}"/>
              </a:ext>
            </a:extLst>
          </p:cNvPr>
          <p:cNvSpPr/>
          <p:nvPr/>
        </p:nvSpPr>
        <p:spPr>
          <a:xfrm>
            <a:off x="7850759" y="3425851"/>
            <a:ext cx="525516" cy="52551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87ACE1-EF34-437D-A620-CB5C0CBB0385}"/>
              </a:ext>
            </a:extLst>
          </p:cNvPr>
          <p:cNvSpPr/>
          <p:nvPr/>
        </p:nvSpPr>
        <p:spPr>
          <a:xfrm>
            <a:off x="7850759" y="3951367"/>
            <a:ext cx="525516" cy="525516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37CA70-C1E5-4EFA-86B9-F0EA407B9D06}"/>
              </a:ext>
            </a:extLst>
          </p:cNvPr>
          <p:cNvSpPr txBox="1"/>
          <p:nvPr/>
        </p:nvSpPr>
        <p:spPr>
          <a:xfrm rot="16200000">
            <a:off x="3438776" y="2700280"/>
            <a:ext cx="2100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Global size (dim 0)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D0B5074-6CB5-4652-AEF4-6E390996F107}"/>
              </a:ext>
            </a:extLst>
          </p:cNvPr>
          <p:cNvCxnSpPr>
            <a:cxnSpLocks/>
          </p:cNvCxnSpPr>
          <p:nvPr/>
        </p:nvCxnSpPr>
        <p:spPr>
          <a:xfrm>
            <a:off x="4830539" y="1176195"/>
            <a:ext cx="0" cy="3300688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0A47654-3422-43EC-8257-FED384F686D7}"/>
              </a:ext>
            </a:extLst>
          </p:cNvPr>
          <p:cNvSpPr txBox="1"/>
          <p:nvPr/>
        </p:nvSpPr>
        <p:spPr>
          <a:xfrm>
            <a:off x="5660174" y="4841785"/>
            <a:ext cx="2100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Global size (dim 1)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3B70C4-4AC3-4F8A-80B6-AB5F3E263E8D}"/>
              </a:ext>
            </a:extLst>
          </p:cNvPr>
          <p:cNvCxnSpPr>
            <a:cxnSpLocks/>
          </p:cNvCxnSpPr>
          <p:nvPr/>
        </p:nvCxnSpPr>
        <p:spPr>
          <a:xfrm>
            <a:off x="5044968" y="4716379"/>
            <a:ext cx="3331308" cy="0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A1043A0-B9DB-41C5-AE7C-8D53B1307DFA}"/>
              </a:ext>
            </a:extLst>
          </p:cNvPr>
          <p:cNvCxnSpPr>
            <a:cxnSpLocks/>
          </p:cNvCxnSpPr>
          <p:nvPr/>
        </p:nvCxnSpPr>
        <p:spPr>
          <a:xfrm flipH="1">
            <a:off x="2236888" y="3792141"/>
            <a:ext cx="1576548" cy="0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9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107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Potter</dc:creator>
  <cp:lastModifiedBy>Toby Potter</cp:lastModifiedBy>
  <cp:revision>28</cp:revision>
  <dcterms:created xsi:type="dcterms:W3CDTF">2018-01-29T07:49:48Z</dcterms:created>
  <dcterms:modified xsi:type="dcterms:W3CDTF">2018-02-12T12:55:05Z</dcterms:modified>
</cp:coreProperties>
</file>