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465" r:id="rId3"/>
    <p:sldId id="353" r:id="rId4"/>
    <p:sldId id="357" r:id="rId5"/>
    <p:sldId id="358" r:id="rId6"/>
    <p:sldId id="456" r:id="rId7"/>
    <p:sldId id="360" r:id="rId8"/>
    <p:sldId id="359" r:id="rId9"/>
    <p:sldId id="474" r:id="rId10"/>
    <p:sldId id="361" r:id="rId11"/>
    <p:sldId id="457" r:id="rId12"/>
    <p:sldId id="458" r:id="rId13"/>
    <p:sldId id="476" r:id="rId14"/>
    <p:sldId id="354" r:id="rId15"/>
    <p:sldId id="478" r:id="rId16"/>
    <p:sldId id="479" r:id="rId17"/>
    <p:sldId id="480" r:id="rId18"/>
    <p:sldId id="477" r:id="rId19"/>
    <p:sldId id="372" r:id="rId20"/>
    <p:sldId id="376" r:id="rId21"/>
    <p:sldId id="404" r:id="rId22"/>
    <p:sldId id="405" r:id="rId23"/>
    <p:sldId id="431" r:id="rId24"/>
    <p:sldId id="438" r:id="rId25"/>
    <p:sldId id="439" r:id="rId26"/>
    <p:sldId id="448" r:id="rId27"/>
    <p:sldId id="377" r:id="rId28"/>
    <p:sldId id="440" r:id="rId29"/>
    <p:sldId id="378" r:id="rId30"/>
    <p:sldId id="441" r:id="rId31"/>
    <p:sldId id="379" r:id="rId32"/>
    <p:sldId id="403" r:id="rId33"/>
    <p:sldId id="444" r:id="rId34"/>
    <p:sldId id="464" r:id="rId35"/>
    <p:sldId id="462" r:id="rId36"/>
    <p:sldId id="445" r:id="rId37"/>
    <p:sldId id="334" r:id="rId3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4">
          <p15:clr>
            <a:srgbClr val="A4A3A4"/>
          </p15:clr>
        </p15:guide>
        <p15:guide id="2" orient="horz" pos="222">
          <p15:clr>
            <a:srgbClr val="A4A3A4"/>
          </p15:clr>
        </p15:guide>
        <p15:guide id="3" orient="horz" pos="1032">
          <p15:clr>
            <a:srgbClr val="A4A3A4"/>
          </p15:clr>
        </p15:guide>
        <p15:guide id="4" orient="horz" pos="1089">
          <p15:clr>
            <a:srgbClr val="A4A3A4"/>
          </p15:clr>
        </p15:guide>
        <p15:guide id="5" pos="3833">
          <p15:clr>
            <a:srgbClr val="A4A3A4"/>
          </p15:clr>
        </p15:guide>
        <p15:guide id="6"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FF0000"/>
    <a:srgbClr val="DF5327"/>
    <a:srgbClr val="717171"/>
    <a:srgbClr val="E07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0867" autoAdjust="0"/>
  </p:normalViewPr>
  <p:slideViewPr>
    <p:cSldViewPr snapToGrid="0">
      <p:cViewPr varScale="1">
        <p:scale>
          <a:sx n="50" d="100"/>
          <a:sy n="50" d="100"/>
        </p:scale>
        <p:origin x="854" y="43"/>
      </p:cViewPr>
      <p:guideLst>
        <p:guide orient="horz" pos="2254"/>
        <p:guide orient="horz" pos="222"/>
        <p:guide orient="horz" pos="1032"/>
        <p:guide orient="horz" pos="1089"/>
        <p:guide pos="3833"/>
        <p:guide pos="57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3C8BBD3E-A259-47CC-8D0D-51916EC06FC0}"/>
              </a:ext>
            </a:extLst>
          </p:cNvPr>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1" name="Date Placeholder 2">
            <a:extLst>
              <a:ext uri="{FF2B5EF4-FFF2-40B4-BE49-F238E27FC236}">
                <a16:creationId xmlns:a16="http://schemas.microsoft.com/office/drawing/2014/main" id="{08D04A2A-C80A-413F-AF7E-869906D1F01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fld id="{896D271B-0278-4BE2-B92A-FC3D81C68117}" type="datetime1">
              <a:rPr lang="en-US"/>
              <a:pPr>
                <a:defRPr/>
              </a:pPr>
              <a:t>2/21/2019</a:t>
            </a:fld>
            <a:endParaRPr lang="en-US"/>
          </a:p>
        </p:txBody>
      </p:sp>
      <p:sp>
        <p:nvSpPr>
          <p:cNvPr id="13316" name="Slide Image Placeholder 3">
            <a:extLst>
              <a:ext uri="{FF2B5EF4-FFF2-40B4-BE49-F238E27FC236}">
                <a16:creationId xmlns:a16="http://schemas.microsoft.com/office/drawing/2014/main" id="{0BEA7DAE-2423-4718-AAC6-225C7F41A6EA}"/>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9877" name="Notes Placeholder 4">
            <a:extLst>
              <a:ext uri="{FF2B5EF4-FFF2-40B4-BE49-F238E27FC236}">
                <a16:creationId xmlns:a16="http://schemas.microsoft.com/office/drawing/2014/main" id="{89F439DE-4031-4F9F-8086-BDD6AB1BAB63}"/>
              </a:ext>
            </a:extLst>
          </p:cNvPr>
          <p:cNvSpPr>
            <a:spLocks noGrp="1" noRot="1" noChangeAspect="1" noChangeArrowheads="1"/>
          </p:cNvSpPr>
          <p:nvPr/>
        </p:nvSpPr>
        <p:spPr bwMode="auto">
          <a:xfrm>
            <a:off x="685800" y="4343400"/>
            <a:ext cx="5486400" cy="4114800"/>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altLang="en-US" sz="1200"/>
              <a:t>Click to edit Master text styles</a:t>
            </a:r>
          </a:p>
          <a:p>
            <a:pPr>
              <a:spcBef>
                <a:spcPct val="30000"/>
              </a:spcBef>
              <a:buFont typeface="Arial" panose="020B0604020202020204" pitchFamily="34" charset="0"/>
              <a:buNone/>
              <a:defRPr/>
            </a:pPr>
            <a:r>
              <a:rPr lang="zh-CN" altLang="en-US" sz="1200"/>
              <a:t>Second level</a:t>
            </a:r>
          </a:p>
          <a:p>
            <a:pPr>
              <a:spcBef>
                <a:spcPct val="30000"/>
              </a:spcBef>
              <a:buFont typeface="Arial" panose="020B0604020202020204" pitchFamily="34" charset="0"/>
              <a:buNone/>
              <a:defRPr/>
            </a:pPr>
            <a:r>
              <a:rPr lang="zh-CN" altLang="en-US" sz="1200"/>
              <a:t>Third level</a:t>
            </a:r>
          </a:p>
          <a:p>
            <a:pPr>
              <a:spcBef>
                <a:spcPct val="30000"/>
              </a:spcBef>
              <a:buFont typeface="Arial" panose="020B0604020202020204" pitchFamily="34" charset="0"/>
              <a:buNone/>
              <a:defRPr/>
            </a:pPr>
            <a:r>
              <a:rPr lang="zh-CN" altLang="en-US" sz="1200"/>
              <a:t>Fourth level</a:t>
            </a:r>
          </a:p>
          <a:p>
            <a:pPr>
              <a:spcBef>
                <a:spcPct val="30000"/>
              </a:spcBef>
              <a:buFont typeface="Arial" panose="020B0604020202020204" pitchFamily="34" charset="0"/>
              <a:buNone/>
              <a:defRPr/>
            </a:pPr>
            <a:r>
              <a:rPr lang="zh-CN" altLang="en-US" sz="1200"/>
              <a:t>Fifth level</a:t>
            </a:r>
          </a:p>
        </p:txBody>
      </p:sp>
      <p:sp>
        <p:nvSpPr>
          <p:cNvPr id="2054" name="Footer Placeholder 5">
            <a:extLst>
              <a:ext uri="{FF2B5EF4-FFF2-40B4-BE49-F238E27FC236}">
                <a16:creationId xmlns:a16="http://schemas.microsoft.com/office/drawing/2014/main" id="{F31745D5-48F8-490A-92F4-DC649B4926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5" name="Slide Number Placeholder 6">
            <a:extLst>
              <a:ext uri="{FF2B5EF4-FFF2-40B4-BE49-F238E27FC236}">
                <a16:creationId xmlns:a16="http://schemas.microsoft.com/office/drawing/2014/main" id="{1569AF80-9A78-491A-8B68-1D422E98CE3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lvl1pPr>
          </a:lstStyle>
          <a:p>
            <a:pPr>
              <a:defRPr/>
            </a:pPr>
            <a:fld id="{75023A2A-F5A3-4DE8-B6A0-97E4789255A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74E92768-92BF-4AE9-A762-453A6A383150}"/>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F6B72593-B379-4438-882C-ABD01C0E741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a:extLst>
              <a:ext uri="{FF2B5EF4-FFF2-40B4-BE49-F238E27FC236}">
                <a16:creationId xmlns:a16="http://schemas.microsoft.com/office/drawing/2014/main" id="{341F03F8-5F81-4BE0-BC61-5912B489DA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71D82F-E0DB-48C2-834C-18D1091FD14D}"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ADD2E72-C8B2-45EF-A36A-56F631014985}"/>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F26DABBB-C412-4AC5-A229-D98FF6C4B5C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a:extLst>
              <a:ext uri="{FF2B5EF4-FFF2-40B4-BE49-F238E27FC236}">
                <a16:creationId xmlns:a16="http://schemas.microsoft.com/office/drawing/2014/main" id="{B2C470FF-AB5A-4698-A207-ABD0C9BDD4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9B1342-4A17-416D-B744-B7EA13CCFCD3}" type="slidenum">
              <a:rPr lang="en-US" altLang="zh-CN"/>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92ED86A-B75A-4350-ADE0-8B342FD4FBC3}"/>
              </a:ext>
            </a:extLst>
          </p:cNvPr>
          <p:cNvSpPr>
            <a:spLocks noGrp="1" noRot="1" noChangeAspect="1" noChangeArrowheads="1" noTextEdit="1"/>
          </p:cNvSpPr>
          <p:nvPr>
            <p:ph type="sldImg"/>
          </p:nvPr>
        </p:nvSpPr>
        <p:spPr/>
      </p:sp>
      <p:sp>
        <p:nvSpPr>
          <p:cNvPr id="41987" name="备注占位符 2">
            <a:extLst>
              <a:ext uri="{FF2B5EF4-FFF2-40B4-BE49-F238E27FC236}">
                <a16:creationId xmlns:a16="http://schemas.microsoft.com/office/drawing/2014/main" id="{D600028C-5B7A-4713-BF57-2571470D38E5}"/>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id="{3585712A-B937-4322-827E-CCB067DCEB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E88E84-5CB2-46A0-B2DE-243F0B2B3EDF}" type="slidenum">
              <a:rPr lang="en-US" altLang="zh-CN"/>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6DA2597-E42C-401F-B5EA-A5928F6B2D87}"/>
              </a:ext>
            </a:extLst>
          </p:cNvPr>
          <p:cNvSpPr>
            <a:spLocks noGrp="1" noRot="1" noChangeAspect="1" noChangeArrowheads="1" noTextEdit="1"/>
          </p:cNvSpPr>
          <p:nvPr>
            <p:ph type="sldImg"/>
          </p:nvPr>
        </p:nvSpPr>
        <p:spPr/>
      </p:sp>
      <p:sp>
        <p:nvSpPr>
          <p:cNvPr id="44035" name="备注占位符 2">
            <a:extLst>
              <a:ext uri="{FF2B5EF4-FFF2-40B4-BE49-F238E27FC236}">
                <a16:creationId xmlns:a16="http://schemas.microsoft.com/office/drawing/2014/main" id="{E28AA9D4-3A87-4DE5-B525-A21BBCDA487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案例</a:t>
            </a:r>
            <a:r>
              <a:rPr lang="en-US" altLang="zh-CN"/>
              <a:t>+</a:t>
            </a:r>
            <a:r>
              <a:rPr lang="zh-CN" altLang="en-US"/>
              <a:t>软件维护和硬件维护</a:t>
            </a:r>
          </a:p>
        </p:txBody>
      </p:sp>
      <p:sp>
        <p:nvSpPr>
          <p:cNvPr id="44036" name="灯片编号占位符 3">
            <a:extLst>
              <a:ext uri="{FF2B5EF4-FFF2-40B4-BE49-F238E27FC236}">
                <a16:creationId xmlns:a16="http://schemas.microsoft.com/office/drawing/2014/main" id="{113C99EC-D72F-4B5B-9C09-970D9B8FC0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C0DD17-6C7E-4044-8761-CBE1D88DA92E}" type="slidenum">
              <a:rPr lang="en-US" altLang="zh-CN"/>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89A0C6D8-CC19-4F64-84DE-D35E2826F084}"/>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B8827C5B-E8EF-4BCE-A39D-C6981B422EB7}"/>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a:extLst>
              <a:ext uri="{FF2B5EF4-FFF2-40B4-BE49-F238E27FC236}">
                <a16:creationId xmlns:a16="http://schemas.microsoft.com/office/drawing/2014/main" id="{F59378C3-49D1-40B0-80D2-870513555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AB0E4-B669-4BBA-BD19-027130EDFE77}" type="slidenum">
              <a:rPr lang="en-US" altLang="zh-CN"/>
              <a:pPr/>
              <a:t>21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1749D09-01E3-415A-AFC7-9F59C3D0429F}"/>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E70976C9-5F23-4DD1-B553-7739591B495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钓鱼网站通常指伪装成银行官网及电子商务网站的假冒网站。钓鱼网站窃取用户提交的银行帐号、密码等私密信息</a:t>
            </a:r>
            <a:endParaRPr lang="en-US" altLang="zh-CN"/>
          </a:p>
          <a:p>
            <a:r>
              <a:rPr lang="zh-CN" altLang="en-US"/>
              <a:t>公共场所无线</a:t>
            </a:r>
            <a:r>
              <a:rPr lang="en-US" altLang="zh-CN"/>
              <a:t>WIFI</a:t>
            </a:r>
            <a:r>
              <a:rPr lang="zh-CN" altLang="en-US"/>
              <a:t>会导致信息泄露</a:t>
            </a:r>
            <a:endParaRPr lang="en-US" altLang="zh-CN"/>
          </a:p>
          <a:p>
            <a:r>
              <a:rPr lang="zh-CN" altLang="en-US"/>
              <a:t>蠕虫也是病毒的一种。从传播方式上来说，病毒需要破坏者进行主动的传播；感染型病毒可以搜索并感染同一台电脑上能够访问到的其它文件。而蠕虫的主要行为是努力通过各种途径将自身或变种传播到其它电脑终端上。蠕虫的传播方式有：通过操作系统漏洞传播、通过电子邮件传播、通过网络攻击传播、通过移动设备进行传播、通过即时通讯等社交网络传播。</a:t>
            </a:r>
          </a:p>
        </p:txBody>
      </p:sp>
      <p:sp>
        <p:nvSpPr>
          <p:cNvPr id="50180" name="灯片编号占位符 3">
            <a:extLst>
              <a:ext uri="{FF2B5EF4-FFF2-40B4-BE49-F238E27FC236}">
                <a16:creationId xmlns:a16="http://schemas.microsoft.com/office/drawing/2014/main" id="{D69B4873-CC2D-46DB-BBCB-8ED0866C3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D4308A-CDB0-4FE5-8628-C271FE133B0F}" type="slidenum">
              <a:rPr lang="en-US" altLang="zh-CN"/>
              <a:pPr/>
              <a:t>22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0DEAE5C-C86D-4D5B-AB19-431B17F17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C8C91D-4C4D-47EE-B689-C6B771C9D083}" type="slidenum">
              <a:rPr lang="en-US" altLang="zh-CN"/>
              <a:pPr/>
              <a:t>23</a:t>
            </a:fld>
            <a:endParaRPr lang="en-US" altLang="zh-CN"/>
          </a:p>
        </p:txBody>
      </p:sp>
      <p:sp>
        <p:nvSpPr>
          <p:cNvPr id="52227" name="Rectangle 2">
            <a:extLst>
              <a:ext uri="{FF2B5EF4-FFF2-40B4-BE49-F238E27FC236}">
                <a16:creationId xmlns:a16="http://schemas.microsoft.com/office/drawing/2014/main" id="{D3810DC7-2E10-466D-871C-3C7A7D2AD339}"/>
              </a:ext>
            </a:extLst>
          </p:cNvPr>
          <p:cNvSpPr>
            <a:spLocks noGrp="1" noRot="1" noChangeAspect="1" noChangeArrowheads="1" noTextEdit="1"/>
          </p:cNvSpPr>
          <p:nvPr>
            <p:ph type="sldImg"/>
          </p:nvPr>
        </p:nvSpPr>
        <p:spPr>
          <a:ln>
            <a:solidFill>
              <a:srgbClr val="000000"/>
            </a:solidFill>
            <a:miter lim="800000"/>
            <a:headEnd/>
            <a:tailEnd/>
          </a:ln>
        </p:spPr>
      </p:sp>
      <p:sp>
        <p:nvSpPr>
          <p:cNvPr id="52228" name="Rectangle 3">
            <a:extLst>
              <a:ext uri="{FF2B5EF4-FFF2-40B4-BE49-F238E27FC236}">
                <a16:creationId xmlns:a16="http://schemas.microsoft.com/office/drawing/2014/main" id="{D92ADE9D-B9A8-4FFC-85FE-20775A3C605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BEB22E-C77B-4907-9EC7-F5B6764DB6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F0A02C-0067-41AC-B7F7-FB2724CCFBDF}" type="slidenum">
              <a:rPr lang="en-US" altLang="zh-CN"/>
              <a:pPr/>
              <a:t>24</a:t>
            </a:fld>
            <a:endParaRPr lang="en-US" altLang="zh-CN"/>
          </a:p>
        </p:txBody>
      </p:sp>
      <p:sp>
        <p:nvSpPr>
          <p:cNvPr id="54275" name="Rectangle 2">
            <a:extLst>
              <a:ext uri="{FF2B5EF4-FFF2-40B4-BE49-F238E27FC236}">
                <a16:creationId xmlns:a16="http://schemas.microsoft.com/office/drawing/2014/main" id="{AA8E3688-C260-40D1-890D-F69DAE979314}"/>
              </a:ext>
            </a:extLst>
          </p:cNvPr>
          <p:cNvSpPr>
            <a:spLocks noGrp="1" noRot="1" noChangeAspect="1" noChangeArrowheads="1" noTextEdit="1"/>
          </p:cNvSpPr>
          <p:nvPr>
            <p:ph type="sldImg"/>
          </p:nvPr>
        </p:nvSpPr>
        <p:spPr>
          <a:ln>
            <a:solidFill>
              <a:srgbClr val="000000"/>
            </a:solidFill>
            <a:miter lim="800000"/>
            <a:headEnd/>
            <a:tailEnd/>
          </a:ln>
        </p:spPr>
      </p:sp>
      <p:sp>
        <p:nvSpPr>
          <p:cNvPr id="54276" name="Rectangle 3">
            <a:extLst>
              <a:ext uri="{FF2B5EF4-FFF2-40B4-BE49-F238E27FC236}">
                <a16:creationId xmlns:a16="http://schemas.microsoft.com/office/drawing/2014/main" id="{237D048B-EFEB-4B1F-9654-9A0687DD2FF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0214705-77F3-44AA-BB68-CC21F62C7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BDCD1B-524B-471B-B1A4-0DA093CB9DAE}" type="slidenum">
              <a:rPr lang="en-US" altLang="zh-CN"/>
              <a:pPr/>
              <a:t>25</a:t>
            </a:fld>
            <a:endParaRPr lang="en-US" altLang="zh-CN"/>
          </a:p>
        </p:txBody>
      </p:sp>
      <p:sp>
        <p:nvSpPr>
          <p:cNvPr id="56323" name="Rectangle 2">
            <a:extLst>
              <a:ext uri="{FF2B5EF4-FFF2-40B4-BE49-F238E27FC236}">
                <a16:creationId xmlns:a16="http://schemas.microsoft.com/office/drawing/2014/main" id="{91196D04-38D3-44F6-8EEA-4C7D677D657B}"/>
              </a:ext>
            </a:extLst>
          </p:cNvPr>
          <p:cNvSpPr>
            <a:spLocks noGrp="1" noRot="1" noChangeAspect="1" noChangeArrowheads="1" noTextEdit="1"/>
          </p:cNvSpPr>
          <p:nvPr>
            <p:ph type="sldImg"/>
          </p:nvPr>
        </p:nvSpPr>
        <p:spPr>
          <a:ln>
            <a:solidFill>
              <a:srgbClr val="000000"/>
            </a:solidFill>
            <a:miter lim="800000"/>
            <a:headEnd/>
            <a:tailEnd/>
          </a:ln>
        </p:spPr>
      </p:sp>
      <p:sp>
        <p:nvSpPr>
          <p:cNvPr id="56324" name="Rectangle 3">
            <a:extLst>
              <a:ext uri="{FF2B5EF4-FFF2-40B4-BE49-F238E27FC236}">
                <a16:creationId xmlns:a16="http://schemas.microsoft.com/office/drawing/2014/main" id="{8498B414-10A8-452E-BC01-5FF306C1326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8A6665C1-FBDE-401C-BCA7-A20AA51D487E}"/>
              </a:ext>
            </a:extLst>
          </p:cNvPr>
          <p:cNvSpPr>
            <a:spLocks noGrp="1" noRot="1" noChangeAspect="1" noChangeArrowheads="1" noTextEdit="1"/>
          </p:cNvSpPr>
          <p:nvPr>
            <p:ph type="sldImg"/>
          </p:nvPr>
        </p:nvSpPr>
        <p:spPr/>
      </p:sp>
      <p:sp>
        <p:nvSpPr>
          <p:cNvPr id="60419" name="备注占位符 2">
            <a:extLst>
              <a:ext uri="{FF2B5EF4-FFF2-40B4-BE49-F238E27FC236}">
                <a16:creationId xmlns:a16="http://schemas.microsoft.com/office/drawing/2014/main" id="{16CBEE5F-F602-45E9-9EA5-26CE5BC8883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0B2FAEFC-4375-4D29-B2DA-8080C3635C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709FA7-3F85-47B3-815C-DB3196659E79}" type="slidenum">
              <a:rPr lang="en-US" altLang="zh-CN"/>
              <a:pPr/>
              <a:t>28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23A5D19-CF8F-4491-BE6B-326F7B5E2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07A71C-7433-4838-AD06-5321BEB529C6}" type="slidenum">
              <a:rPr lang="en-US" altLang="zh-CN"/>
              <a:pPr/>
              <a:t>33</a:t>
            </a:fld>
            <a:endParaRPr lang="en-US" altLang="zh-CN"/>
          </a:p>
        </p:txBody>
      </p:sp>
      <p:sp>
        <p:nvSpPr>
          <p:cNvPr id="66563" name="Rectangle 2">
            <a:extLst>
              <a:ext uri="{FF2B5EF4-FFF2-40B4-BE49-F238E27FC236}">
                <a16:creationId xmlns:a16="http://schemas.microsoft.com/office/drawing/2014/main" id="{CBF80D5E-4844-418E-87EC-185A06E2F18A}"/>
              </a:ext>
            </a:extLst>
          </p:cNvPr>
          <p:cNvSpPr>
            <a:spLocks noGrp="1" noRot="1" noChangeAspect="1" noChangeArrowheads="1" noTextEdit="1"/>
          </p:cNvSpPr>
          <p:nvPr>
            <p:ph type="sldImg"/>
          </p:nvPr>
        </p:nvSpPr>
        <p:spPr>
          <a:ln>
            <a:solidFill>
              <a:srgbClr val="000000"/>
            </a:solidFill>
            <a:miter lim="800000"/>
            <a:headEnd/>
            <a:tailEnd/>
          </a:ln>
        </p:spPr>
      </p:sp>
      <p:sp>
        <p:nvSpPr>
          <p:cNvPr id="66564" name="Rectangle 3">
            <a:extLst>
              <a:ext uri="{FF2B5EF4-FFF2-40B4-BE49-F238E27FC236}">
                <a16:creationId xmlns:a16="http://schemas.microsoft.com/office/drawing/2014/main" id="{71EFD113-3FC2-4118-806E-3A89B4D2649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9385330-48FF-4F84-8576-57EFDEE7489B}"/>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135184E1-CE89-40F6-8B26-29FA96D55F2D}"/>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4" name="灯片编号占位符 3">
            <a:extLst>
              <a:ext uri="{FF2B5EF4-FFF2-40B4-BE49-F238E27FC236}">
                <a16:creationId xmlns:a16="http://schemas.microsoft.com/office/drawing/2014/main" id="{315F546B-7069-4FFA-B3F1-CA04BBC5BB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8C7A62-E1E8-4355-B309-B9CF966D013D}" type="slidenum">
              <a:rPr lang="en-US" altLang="zh-CN"/>
              <a:pPr/>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1947FD9-0496-4397-87F5-1F98D203A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07D21-2560-4E0A-B064-BAF61C25682F}" type="slidenum">
              <a:rPr lang="en-US" altLang="zh-CN"/>
              <a:pPr/>
              <a:t>34</a:t>
            </a:fld>
            <a:endParaRPr lang="en-US" altLang="zh-CN"/>
          </a:p>
        </p:txBody>
      </p:sp>
      <p:sp>
        <p:nvSpPr>
          <p:cNvPr id="68611" name="Rectangle 2">
            <a:extLst>
              <a:ext uri="{FF2B5EF4-FFF2-40B4-BE49-F238E27FC236}">
                <a16:creationId xmlns:a16="http://schemas.microsoft.com/office/drawing/2014/main" id="{56A871F5-BE43-4489-A5C2-8DEBEA785855}"/>
              </a:ext>
            </a:extLst>
          </p:cNvPr>
          <p:cNvSpPr>
            <a:spLocks noGrp="1" noRot="1" noChangeAspect="1" noChangeArrowheads="1" noTextEdit="1"/>
          </p:cNvSpPr>
          <p:nvPr>
            <p:ph type="sldImg"/>
          </p:nvPr>
        </p:nvSpPr>
        <p:spPr>
          <a:ln>
            <a:solidFill>
              <a:srgbClr val="000000"/>
            </a:solidFill>
            <a:miter lim="800000"/>
            <a:headEnd/>
            <a:tailEnd/>
          </a:ln>
        </p:spPr>
      </p:sp>
      <p:sp>
        <p:nvSpPr>
          <p:cNvPr id="68612" name="Rectangle 3">
            <a:extLst>
              <a:ext uri="{FF2B5EF4-FFF2-40B4-BE49-F238E27FC236}">
                <a16:creationId xmlns:a16="http://schemas.microsoft.com/office/drawing/2014/main" id="{880C9191-01E8-4C32-8271-DDCEE7AE556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99DBA83-C7C4-4D6F-8093-6079311BA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875EA5-DD62-445C-8B04-F93814C169FB}" type="slidenum">
              <a:rPr lang="en-US" altLang="zh-CN"/>
              <a:pPr/>
              <a:t>35</a:t>
            </a:fld>
            <a:endParaRPr lang="en-US" altLang="zh-CN"/>
          </a:p>
        </p:txBody>
      </p:sp>
      <p:sp>
        <p:nvSpPr>
          <p:cNvPr id="70659" name="Rectangle 2">
            <a:extLst>
              <a:ext uri="{FF2B5EF4-FFF2-40B4-BE49-F238E27FC236}">
                <a16:creationId xmlns:a16="http://schemas.microsoft.com/office/drawing/2014/main" id="{F07260EE-AE3F-40D8-BCB9-D0A15334920F}"/>
              </a:ext>
            </a:extLst>
          </p:cNvPr>
          <p:cNvSpPr>
            <a:spLocks noGrp="1" noRot="1" noChangeAspect="1" noChangeArrowheads="1" noTextEdit="1"/>
          </p:cNvSpPr>
          <p:nvPr>
            <p:ph type="sldImg"/>
          </p:nvPr>
        </p:nvSpPr>
        <p:spPr>
          <a:ln>
            <a:solidFill>
              <a:srgbClr val="000000"/>
            </a:solidFill>
            <a:miter lim="800000"/>
            <a:headEnd/>
            <a:tailEnd/>
          </a:ln>
        </p:spPr>
      </p:sp>
      <p:sp>
        <p:nvSpPr>
          <p:cNvPr id="70660" name="Rectangle 3">
            <a:extLst>
              <a:ext uri="{FF2B5EF4-FFF2-40B4-BE49-F238E27FC236}">
                <a16:creationId xmlns:a16="http://schemas.microsoft.com/office/drawing/2014/main" id="{83C15C4D-68DB-4AA5-A22D-C036519225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97C632A-B139-452C-B4DB-07FC0FABD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55648D-11AC-40C8-A7DC-9E239E81E83B}" type="slidenum">
              <a:rPr lang="en-US" altLang="zh-CN"/>
              <a:pPr/>
              <a:t>36</a:t>
            </a:fld>
            <a:endParaRPr lang="en-US" altLang="zh-CN"/>
          </a:p>
        </p:txBody>
      </p:sp>
      <p:sp>
        <p:nvSpPr>
          <p:cNvPr id="72707" name="Rectangle 2">
            <a:extLst>
              <a:ext uri="{FF2B5EF4-FFF2-40B4-BE49-F238E27FC236}">
                <a16:creationId xmlns:a16="http://schemas.microsoft.com/office/drawing/2014/main" id="{FFAD6950-02A1-479B-BE7A-08A1D5CEE568}"/>
              </a:ext>
            </a:extLst>
          </p:cNvPr>
          <p:cNvSpPr>
            <a:spLocks noGrp="1" noRot="1" noChangeAspect="1" noChangeArrowheads="1" noTextEdit="1"/>
          </p:cNvSpPr>
          <p:nvPr>
            <p:ph type="sldImg"/>
          </p:nvPr>
        </p:nvSpPr>
        <p:spPr>
          <a:ln>
            <a:solidFill>
              <a:srgbClr val="000000"/>
            </a:solidFill>
            <a:miter lim="800000"/>
            <a:headEnd/>
            <a:tailEnd/>
          </a:ln>
        </p:spPr>
      </p:sp>
      <p:sp>
        <p:nvSpPr>
          <p:cNvPr id="72708" name="Rectangle 3">
            <a:extLst>
              <a:ext uri="{FF2B5EF4-FFF2-40B4-BE49-F238E27FC236}">
                <a16:creationId xmlns:a16="http://schemas.microsoft.com/office/drawing/2014/main" id="{43BFF476-4677-4A50-AB78-E7A3A226410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4181F2A-63DA-4E31-9A26-54473FC927CC}"/>
              </a:ext>
            </a:extLst>
          </p:cNvPr>
          <p:cNvSpPr>
            <a:spLocks noGrp="1" noRot="1" noChangeAspect="1" noChangeArrowheads="1" noTextEdit="1"/>
          </p:cNvSpPr>
          <p:nvPr>
            <p:ph type="sldImg"/>
          </p:nvPr>
        </p:nvSpPr>
        <p:spPr/>
      </p:sp>
      <p:sp>
        <p:nvSpPr>
          <p:cNvPr id="22531" name="备注占位符 2">
            <a:extLst>
              <a:ext uri="{FF2B5EF4-FFF2-40B4-BE49-F238E27FC236}">
                <a16:creationId xmlns:a16="http://schemas.microsoft.com/office/drawing/2014/main" id="{B7FD36B8-1E0C-4CCA-BF9B-FFF6995E27D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a:extLst>
              <a:ext uri="{FF2B5EF4-FFF2-40B4-BE49-F238E27FC236}">
                <a16:creationId xmlns:a16="http://schemas.microsoft.com/office/drawing/2014/main" id="{CEB8B3E6-62D1-4244-8436-BEC81DF14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19049F-D3C2-4465-A98A-64E886D74CA2}" type="slidenum">
              <a:rPr lang="en-US" altLang="zh-CN"/>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CD6AC58F-CD66-4540-9316-3B692D4FE3C0}"/>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B5ABE52B-69C2-4149-BE2C-FE021519C81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“切换输入语言”是指在安装的不同语言间切换，如中文（中国）、英语（美国）等。“切换键盘布局”是指切换不同的输入法，即中文下面的不同汉字输入法。</a:t>
            </a:r>
          </a:p>
        </p:txBody>
      </p:sp>
      <p:sp>
        <p:nvSpPr>
          <p:cNvPr id="26628" name="灯片编号占位符 3">
            <a:extLst>
              <a:ext uri="{FF2B5EF4-FFF2-40B4-BE49-F238E27FC236}">
                <a16:creationId xmlns:a16="http://schemas.microsoft.com/office/drawing/2014/main" id="{6B6CB3D6-D0E9-4B86-AC88-EDB0959F5D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FD05AB-6272-48CB-88AB-9BAFCEA53001}" type="slidenum">
              <a:rPr lang="en-US" altLang="zh-CN"/>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CA058FB-6618-47FB-AA4B-D92C98B687C7}"/>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537A005C-D743-42D3-BB59-506FD3A50A9F}"/>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60C68D15-D8BD-4B7A-BBA4-63F8EEA9CE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5978C3-B83C-4BB2-91BC-05ADB8F6AA70}" type="slidenum">
              <a:rPr lang="en-US" altLang="zh-CN"/>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7CDC6F3-6DF0-4320-8E85-50F517E1D43D}"/>
              </a:ext>
            </a:extLst>
          </p:cNvPr>
          <p:cNvSpPr>
            <a:spLocks noGrp="1" noRot="1" noChangeAspect="1" noChangeArrowheads="1" noTextEdit="1"/>
          </p:cNvSpPr>
          <p:nvPr>
            <p:ph type="sldImg"/>
          </p:nvPr>
        </p:nvSpPr>
        <p:spPr/>
      </p:sp>
      <p:sp>
        <p:nvSpPr>
          <p:cNvPr id="31747" name="备注占位符 2">
            <a:extLst>
              <a:ext uri="{FF2B5EF4-FFF2-40B4-BE49-F238E27FC236}">
                <a16:creationId xmlns:a16="http://schemas.microsoft.com/office/drawing/2014/main" id="{8729F5CF-7127-4E5D-83DF-FDF9B3B31B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快捷键：</a:t>
            </a:r>
            <a:r>
              <a:rPr lang="en-US" altLang="zh-CN"/>
              <a:t>Windows</a:t>
            </a:r>
            <a:r>
              <a:rPr lang="zh-CN" altLang="en-US"/>
              <a:t>键</a:t>
            </a:r>
            <a:r>
              <a:rPr lang="en-US" altLang="zh-CN"/>
              <a:t>+</a:t>
            </a:r>
            <a:r>
              <a:rPr lang="zh-CN" altLang="en-US"/>
              <a:t>上下左右键</a:t>
            </a:r>
          </a:p>
        </p:txBody>
      </p:sp>
      <p:sp>
        <p:nvSpPr>
          <p:cNvPr id="31748" name="灯片编号占位符 3">
            <a:extLst>
              <a:ext uri="{FF2B5EF4-FFF2-40B4-BE49-F238E27FC236}">
                <a16:creationId xmlns:a16="http://schemas.microsoft.com/office/drawing/2014/main" id="{7228BB3E-02E5-41D0-A621-0F0905DB10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100EF0-7694-4211-A2AD-F2BD673C4130}" type="slidenum">
              <a:rPr lang="en-US" altLang="zh-CN"/>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E18C6ED-1431-45A0-8C41-70803D8B48A0}"/>
              </a:ext>
            </a:extLst>
          </p:cNvPr>
          <p:cNvSpPr>
            <a:spLocks noGrp="1" noRot="1" noChangeAspect="1" noChangeArrowheads="1" noTextEdit="1"/>
          </p:cNvSpPr>
          <p:nvPr>
            <p:ph type="sldImg"/>
          </p:nvPr>
        </p:nvSpPr>
        <p:spPr/>
      </p:sp>
      <p:sp>
        <p:nvSpPr>
          <p:cNvPr id="33795" name="备注占位符 2">
            <a:extLst>
              <a:ext uri="{FF2B5EF4-FFF2-40B4-BE49-F238E27FC236}">
                <a16:creationId xmlns:a16="http://schemas.microsoft.com/office/drawing/2014/main" id="{7D917DE2-C650-4ADA-AF7F-46924C73D5B1}"/>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新建虚拟桌面：点击“任务试图”按钮</a:t>
            </a:r>
            <a:r>
              <a:rPr lang="en-US" altLang="zh-CN"/>
              <a:t>-&gt;</a:t>
            </a:r>
            <a:r>
              <a:rPr lang="zh-CN" altLang="en-US"/>
              <a:t>新建桌面；或三指上滑</a:t>
            </a:r>
            <a:r>
              <a:rPr lang="en-US" altLang="zh-CN"/>
              <a:t>-&gt;</a:t>
            </a:r>
            <a:r>
              <a:rPr lang="zh-CN" altLang="en-US"/>
              <a:t>新建桌面。快捷键：</a:t>
            </a:r>
            <a:r>
              <a:rPr lang="en-US" altLang="zh-CN"/>
              <a:t>Windows</a:t>
            </a:r>
            <a:r>
              <a:rPr lang="zh-CN" altLang="en-US"/>
              <a:t>键</a:t>
            </a:r>
            <a:r>
              <a:rPr lang="en-US" altLang="zh-CN"/>
              <a:t>+Ctrl+D</a:t>
            </a:r>
          </a:p>
        </p:txBody>
      </p:sp>
      <p:sp>
        <p:nvSpPr>
          <p:cNvPr id="33796" name="灯片编号占位符 3">
            <a:extLst>
              <a:ext uri="{FF2B5EF4-FFF2-40B4-BE49-F238E27FC236}">
                <a16:creationId xmlns:a16="http://schemas.microsoft.com/office/drawing/2014/main" id="{9FFF909C-4F52-4EE9-8F95-711C015B8C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52E4F-22C1-48B7-9E7E-CB71A17A249A}" type="slidenum">
              <a:rPr lang="en-US" altLang="zh-CN"/>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33EA343A-9BC9-476E-8EF1-4F1FD83F2E44}"/>
              </a:ext>
            </a:extLst>
          </p:cNvPr>
          <p:cNvSpPr>
            <a:spLocks noGrp="1" noRot="1" noChangeAspect="1" noChangeArrowheads="1" noTextEdit="1"/>
          </p:cNvSpPr>
          <p:nvPr>
            <p:ph type="sldImg"/>
          </p:nvPr>
        </p:nvSpPr>
        <p:spPr/>
      </p:sp>
      <p:sp>
        <p:nvSpPr>
          <p:cNvPr id="35843" name="备注占位符 2">
            <a:extLst>
              <a:ext uri="{FF2B5EF4-FFF2-40B4-BE49-F238E27FC236}">
                <a16:creationId xmlns:a16="http://schemas.microsoft.com/office/drawing/2014/main" id="{AE43E54F-CA23-4CEB-B759-ABBBC0A7184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6222922C-931A-4A50-AF78-346B24D062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32728B-D98D-4EDF-B43E-A9946CA93622}" type="slidenum">
              <a:rPr lang="en-US" altLang="zh-CN"/>
              <a:pPr/>
              <a:t>14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297AA13-BF38-4A6B-8DB6-C48CAE5F39FC}"/>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DD7DE3A3-6BCA-4CAE-9A22-53F660E39AD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5FF7608B-B5C8-42E3-949E-02341B213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758D13-C66F-4702-ABEA-2CBE951096F0}" type="slidenum">
              <a:rPr lang="en-US" altLang="zh-CN"/>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32CC2FC-A583-4B16-A713-62C92A13D424}"/>
              </a:ext>
            </a:extLst>
          </p:cNvPr>
          <p:cNvSpPr>
            <a:spLocks noGrp="1"/>
          </p:cNvSpPr>
          <p:nvPr>
            <p:ph type="dt" sz="half" idx="10"/>
          </p:nvPr>
        </p:nvSpPr>
        <p:spPr/>
        <p:txBody>
          <a:bodyPr/>
          <a:lstStyle>
            <a:lvl1pPr>
              <a:defRPr/>
            </a:lvl1pPr>
          </a:lstStyle>
          <a:p>
            <a:pPr>
              <a:defRPr/>
            </a:pPr>
            <a:fld id="{661B13DA-E106-4154-9894-A96455D970C9}" type="datetime1">
              <a:rPr lang="zh-CN" altLang="en-US"/>
              <a:pPr>
                <a:defRPr/>
              </a:pPr>
              <a:t>2019/2/21</a:t>
            </a:fld>
            <a:endParaRPr lang="en-US" sz="1800">
              <a:solidFill>
                <a:schemeClr val="tx1"/>
              </a:solidFill>
            </a:endParaRPr>
          </a:p>
        </p:txBody>
      </p:sp>
      <p:sp>
        <p:nvSpPr>
          <p:cNvPr id="5" name="页脚占位符 4">
            <a:extLst>
              <a:ext uri="{FF2B5EF4-FFF2-40B4-BE49-F238E27FC236}">
                <a16:creationId xmlns:a16="http://schemas.microsoft.com/office/drawing/2014/main" id="{D92AD4B3-751D-4884-BB68-69D8A2537D1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814463-CE11-48E1-8223-24B09078D66E}"/>
              </a:ext>
            </a:extLst>
          </p:cNvPr>
          <p:cNvSpPr>
            <a:spLocks noGrp="1"/>
          </p:cNvSpPr>
          <p:nvPr>
            <p:ph type="sldNum" sz="quarter" idx="12"/>
          </p:nvPr>
        </p:nvSpPr>
        <p:spPr/>
        <p:txBody>
          <a:bodyPr/>
          <a:lstStyle>
            <a:lvl1pPr>
              <a:defRPr smtClean="0"/>
            </a:lvl1pPr>
          </a:lstStyle>
          <a:p>
            <a:pPr>
              <a:defRPr/>
            </a:pPr>
            <a:fld id="{3B7BAC51-4371-4AAD-8D5D-6560579F3A4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0738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7B2E45-17DE-4305-A5FA-D02972732B97}"/>
              </a:ext>
            </a:extLst>
          </p:cNvPr>
          <p:cNvSpPr>
            <a:spLocks noGrp="1"/>
          </p:cNvSpPr>
          <p:nvPr>
            <p:ph type="dt" sz="half" idx="10"/>
          </p:nvPr>
        </p:nvSpPr>
        <p:spPr/>
        <p:txBody>
          <a:bodyPr/>
          <a:lstStyle>
            <a:lvl1pPr>
              <a:defRPr/>
            </a:lvl1pPr>
          </a:lstStyle>
          <a:p>
            <a:pPr>
              <a:defRPr/>
            </a:pPr>
            <a:fld id="{5B8EACE1-9986-42C8-817F-0CD356FBB67B}" type="datetime1">
              <a:rPr lang="zh-CN" altLang="en-US"/>
              <a:pPr>
                <a:defRPr/>
              </a:pPr>
              <a:t>2019/2/21</a:t>
            </a:fld>
            <a:endParaRPr lang="en-US" sz="1800">
              <a:solidFill>
                <a:schemeClr val="tx1"/>
              </a:solidFill>
            </a:endParaRPr>
          </a:p>
        </p:txBody>
      </p:sp>
      <p:sp>
        <p:nvSpPr>
          <p:cNvPr id="5" name="页脚占位符 4">
            <a:extLst>
              <a:ext uri="{FF2B5EF4-FFF2-40B4-BE49-F238E27FC236}">
                <a16:creationId xmlns:a16="http://schemas.microsoft.com/office/drawing/2014/main" id="{627D50C7-6FE1-454C-A7CC-CCD45C671D9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40045D3-1E54-4F13-98F9-ADE768744EC8}"/>
              </a:ext>
            </a:extLst>
          </p:cNvPr>
          <p:cNvSpPr>
            <a:spLocks noGrp="1"/>
          </p:cNvSpPr>
          <p:nvPr>
            <p:ph type="sldNum" sz="quarter" idx="12"/>
          </p:nvPr>
        </p:nvSpPr>
        <p:spPr/>
        <p:txBody>
          <a:bodyPr/>
          <a:lstStyle>
            <a:lvl1pPr>
              <a:defRPr smtClean="0"/>
            </a:lvl1pPr>
          </a:lstStyle>
          <a:p>
            <a:pPr>
              <a:defRPr/>
            </a:pPr>
            <a:fld id="{7952B525-AE45-4D30-A573-51254D0EF4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51990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49318" y="1600201"/>
            <a:ext cx="2912533"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600201"/>
            <a:ext cx="8536517"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B0049-53BF-479D-9328-6377867C53E2}"/>
              </a:ext>
            </a:extLst>
          </p:cNvPr>
          <p:cNvSpPr>
            <a:spLocks noGrp="1"/>
          </p:cNvSpPr>
          <p:nvPr>
            <p:ph type="dt" sz="half" idx="10"/>
          </p:nvPr>
        </p:nvSpPr>
        <p:spPr/>
        <p:txBody>
          <a:bodyPr/>
          <a:lstStyle>
            <a:lvl1pPr>
              <a:defRPr/>
            </a:lvl1pPr>
          </a:lstStyle>
          <a:p>
            <a:pPr>
              <a:defRPr/>
            </a:pPr>
            <a:fld id="{81A07AA1-73FC-494C-81A8-458B1C5FCD41}" type="datetime1">
              <a:rPr lang="zh-CN" altLang="en-US"/>
              <a:pPr>
                <a:defRPr/>
              </a:pPr>
              <a:t>2019/2/21</a:t>
            </a:fld>
            <a:endParaRPr lang="en-US" sz="1800">
              <a:solidFill>
                <a:schemeClr val="tx1"/>
              </a:solidFill>
            </a:endParaRPr>
          </a:p>
        </p:txBody>
      </p:sp>
      <p:sp>
        <p:nvSpPr>
          <p:cNvPr id="5" name="页脚占位符 4">
            <a:extLst>
              <a:ext uri="{FF2B5EF4-FFF2-40B4-BE49-F238E27FC236}">
                <a16:creationId xmlns:a16="http://schemas.microsoft.com/office/drawing/2014/main" id="{515D3A66-2FB4-4A46-8E22-F0C870A3EB2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C39ACF9-8F3B-4647-9593-1D5D98EBFAD8}"/>
              </a:ext>
            </a:extLst>
          </p:cNvPr>
          <p:cNvSpPr>
            <a:spLocks noGrp="1"/>
          </p:cNvSpPr>
          <p:nvPr>
            <p:ph type="sldNum" sz="quarter" idx="12"/>
          </p:nvPr>
        </p:nvSpPr>
        <p:spPr/>
        <p:txBody>
          <a:bodyPr/>
          <a:lstStyle>
            <a:lvl1pPr>
              <a:defRPr smtClean="0"/>
            </a:lvl1pPr>
          </a:lstStyle>
          <a:p>
            <a:pPr>
              <a:defRPr/>
            </a:pPr>
            <a:fld id="{F58A4B2E-ADC5-47B4-87B6-C21209E3FA1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69354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3F3B4855-C4B8-4D08-8664-609AD1C7D2AB}"/>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11B953F-A434-4C82-BA0B-4B44A0E58E1A}"/>
              </a:ext>
            </a:extLst>
          </p:cNvPr>
          <p:cNvSpPr>
            <a:spLocks noGrp="1"/>
          </p:cNvSpPr>
          <p:nvPr>
            <p:ph type="dt" sz="half" idx="10"/>
          </p:nvPr>
        </p:nvSpPr>
        <p:spPr/>
        <p:txBody>
          <a:bodyPr/>
          <a:lstStyle>
            <a:lvl1pPr>
              <a:defRPr/>
            </a:lvl1pPr>
          </a:lstStyle>
          <a:p>
            <a:pPr>
              <a:defRPr/>
            </a:pPr>
            <a:fld id="{C207E59C-18C5-4137-B6B0-9860789AB486}" type="datetime1">
              <a:rPr lang="zh-CN" altLang="en-US"/>
              <a:pPr>
                <a:defRPr/>
              </a:pPr>
              <a:t>2019/2/21</a:t>
            </a:fld>
            <a:endParaRPr lang="en-US" sz="1800">
              <a:solidFill>
                <a:schemeClr val="tx1"/>
              </a:solidFill>
            </a:endParaRPr>
          </a:p>
        </p:txBody>
      </p:sp>
      <p:sp>
        <p:nvSpPr>
          <p:cNvPr id="6" name="页脚占位符 4">
            <a:extLst>
              <a:ext uri="{FF2B5EF4-FFF2-40B4-BE49-F238E27FC236}">
                <a16:creationId xmlns:a16="http://schemas.microsoft.com/office/drawing/2014/main" id="{3792D10E-30BF-4C53-83BE-DD3773941B2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CC7BB74-FA95-4EF8-A6D5-5A41FEB88A21}"/>
              </a:ext>
            </a:extLst>
          </p:cNvPr>
          <p:cNvSpPr>
            <a:spLocks noGrp="1"/>
          </p:cNvSpPr>
          <p:nvPr>
            <p:ph type="sldNum" sz="quarter" idx="12"/>
          </p:nvPr>
        </p:nvSpPr>
        <p:spPr/>
        <p:txBody>
          <a:bodyPr/>
          <a:lstStyle>
            <a:lvl1pPr>
              <a:defRPr smtClean="0"/>
            </a:lvl1pPr>
          </a:lstStyle>
          <a:p>
            <a:pPr>
              <a:defRPr/>
            </a:pPr>
            <a:fld id="{DF74AF6D-A9CC-4C7B-AC29-7A9B4A8CA8F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7217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967BB6-E9AF-4E7B-9C87-5612FB196D15}"/>
              </a:ext>
            </a:extLst>
          </p:cNvPr>
          <p:cNvSpPr>
            <a:spLocks noGrp="1"/>
          </p:cNvSpPr>
          <p:nvPr>
            <p:ph type="dt" sz="half" idx="10"/>
          </p:nvPr>
        </p:nvSpPr>
        <p:spPr/>
        <p:txBody>
          <a:bodyPr/>
          <a:lstStyle>
            <a:lvl1pPr>
              <a:defRPr/>
            </a:lvl1pPr>
          </a:lstStyle>
          <a:p>
            <a:pPr>
              <a:defRPr/>
            </a:pPr>
            <a:fld id="{8D83B864-AEE5-4747-A01A-8FFB8EC13C37}" type="datetime1">
              <a:rPr lang="zh-CN" altLang="en-US"/>
              <a:pPr>
                <a:defRPr/>
              </a:pPr>
              <a:t>2019/2/21</a:t>
            </a:fld>
            <a:endParaRPr lang="en-US" sz="1800">
              <a:solidFill>
                <a:schemeClr val="tx1"/>
              </a:solidFill>
            </a:endParaRPr>
          </a:p>
        </p:txBody>
      </p:sp>
      <p:sp>
        <p:nvSpPr>
          <p:cNvPr id="5" name="页脚占位符 4">
            <a:extLst>
              <a:ext uri="{FF2B5EF4-FFF2-40B4-BE49-F238E27FC236}">
                <a16:creationId xmlns:a16="http://schemas.microsoft.com/office/drawing/2014/main" id="{D495874D-FA10-40FA-99A1-7447993DA57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9241BF8-42F1-4CB7-9219-3817FBD0E714}"/>
              </a:ext>
            </a:extLst>
          </p:cNvPr>
          <p:cNvSpPr>
            <a:spLocks noGrp="1"/>
          </p:cNvSpPr>
          <p:nvPr>
            <p:ph type="sldNum" sz="quarter" idx="12"/>
          </p:nvPr>
        </p:nvSpPr>
        <p:spPr/>
        <p:txBody>
          <a:bodyPr/>
          <a:lstStyle>
            <a:lvl1pPr>
              <a:defRPr smtClean="0"/>
            </a:lvl1pPr>
          </a:lstStyle>
          <a:p>
            <a:pPr>
              <a:defRPr/>
            </a:pPr>
            <a:fld id="{35F05338-6EC5-4F79-80F3-D7B235C22F7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4645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D2D5DF-A83F-4FE7-98CA-33E6DBEA9063}"/>
              </a:ext>
            </a:extLst>
          </p:cNvPr>
          <p:cNvSpPr>
            <a:spLocks noGrp="1"/>
          </p:cNvSpPr>
          <p:nvPr>
            <p:ph type="dt" sz="half" idx="10"/>
          </p:nvPr>
        </p:nvSpPr>
        <p:spPr/>
        <p:txBody>
          <a:bodyPr/>
          <a:lstStyle>
            <a:lvl1pPr>
              <a:defRPr/>
            </a:lvl1pPr>
          </a:lstStyle>
          <a:p>
            <a:pPr>
              <a:defRPr/>
            </a:pPr>
            <a:fld id="{D63566AF-EB01-40B0-AA2F-DF9626647C07}" type="datetime1">
              <a:rPr lang="zh-CN" altLang="en-US"/>
              <a:pPr>
                <a:defRPr/>
              </a:pPr>
              <a:t>2019/2/21</a:t>
            </a:fld>
            <a:endParaRPr lang="en-US" sz="1800">
              <a:solidFill>
                <a:schemeClr val="tx1"/>
              </a:solidFill>
            </a:endParaRPr>
          </a:p>
        </p:txBody>
      </p:sp>
      <p:sp>
        <p:nvSpPr>
          <p:cNvPr id="6" name="页脚占位符 5">
            <a:extLst>
              <a:ext uri="{FF2B5EF4-FFF2-40B4-BE49-F238E27FC236}">
                <a16:creationId xmlns:a16="http://schemas.microsoft.com/office/drawing/2014/main" id="{D139FD0C-6BE7-4633-AAE8-D2469F9048E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BE8C5A58-B8D3-4637-9C64-AB8D17FDC862}"/>
              </a:ext>
            </a:extLst>
          </p:cNvPr>
          <p:cNvSpPr>
            <a:spLocks noGrp="1"/>
          </p:cNvSpPr>
          <p:nvPr>
            <p:ph type="sldNum" sz="quarter" idx="12"/>
          </p:nvPr>
        </p:nvSpPr>
        <p:spPr/>
        <p:txBody>
          <a:bodyPr/>
          <a:lstStyle>
            <a:lvl1pPr>
              <a:defRPr smtClean="0"/>
            </a:lvl1pPr>
          </a:lstStyle>
          <a:p>
            <a:pPr>
              <a:defRPr/>
            </a:pPr>
            <a:fld id="{97F97D99-3C62-43A8-B16A-2F9B98B2C37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7404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E9BA-7B2F-4630-AC5B-9D1EE04BA651}"/>
              </a:ext>
            </a:extLst>
          </p:cNvPr>
          <p:cNvSpPr>
            <a:spLocks noGrp="1"/>
          </p:cNvSpPr>
          <p:nvPr>
            <p:ph type="dt" sz="half" idx="10"/>
          </p:nvPr>
        </p:nvSpPr>
        <p:spPr/>
        <p:txBody>
          <a:bodyPr/>
          <a:lstStyle>
            <a:lvl1pPr>
              <a:defRPr/>
            </a:lvl1pPr>
          </a:lstStyle>
          <a:p>
            <a:pPr>
              <a:defRPr/>
            </a:pPr>
            <a:fld id="{150E7B95-4F0D-4AD2-83C1-293C867BE617}" type="datetime1">
              <a:rPr lang="zh-CN" altLang="en-US"/>
              <a:pPr>
                <a:defRPr/>
              </a:pPr>
              <a:t>2019/2/21</a:t>
            </a:fld>
            <a:endParaRPr lang="en-US" sz="1800">
              <a:solidFill>
                <a:schemeClr val="tx1"/>
              </a:solidFill>
            </a:endParaRPr>
          </a:p>
        </p:txBody>
      </p:sp>
      <p:sp>
        <p:nvSpPr>
          <p:cNvPr id="8" name="页脚占位符 7">
            <a:extLst>
              <a:ext uri="{FF2B5EF4-FFF2-40B4-BE49-F238E27FC236}">
                <a16:creationId xmlns:a16="http://schemas.microsoft.com/office/drawing/2014/main" id="{8E0BD1EF-DCEE-472C-8AF6-3BE42153150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B82AF7ED-DB67-49D1-9513-A2814EBB154C}"/>
              </a:ext>
            </a:extLst>
          </p:cNvPr>
          <p:cNvSpPr>
            <a:spLocks noGrp="1"/>
          </p:cNvSpPr>
          <p:nvPr>
            <p:ph type="sldNum" sz="quarter" idx="12"/>
          </p:nvPr>
        </p:nvSpPr>
        <p:spPr/>
        <p:txBody>
          <a:bodyPr/>
          <a:lstStyle>
            <a:lvl1pPr>
              <a:defRPr smtClean="0"/>
            </a:lvl1pPr>
          </a:lstStyle>
          <a:p>
            <a:pPr>
              <a:defRPr/>
            </a:pPr>
            <a:fld id="{A054A365-CF5E-4BBA-AF7C-037B72CAE21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10231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CFEA6A-A6EE-4961-9D6B-A534138CBED1}"/>
              </a:ext>
            </a:extLst>
          </p:cNvPr>
          <p:cNvSpPr>
            <a:spLocks noGrp="1"/>
          </p:cNvSpPr>
          <p:nvPr>
            <p:ph type="dt" sz="half" idx="10"/>
          </p:nvPr>
        </p:nvSpPr>
        <p:spPr/>
        <p:txBody>
          <a:bodyPr/>
          <a:lstStyle>
            <a:lvl1pPr>
              <a:defRPr/>
            </a:lvl1pPr>
          </a:lstStyle>
          <a:p>
            <a:pPr>
              <a:defRPr/>
            </a:pPr>
            <a:fld id="{48849CBA-6C8A-45EA-BD06-324D9989507F}" type="datetime1">
              <a:rPr lang="zh-CN" altLang="en-US"/>
              <a:pPr>
                <a:defRPr/>
              </a:pPr>
              <a:t>2019/2/21</a:t>
            </a:fld>
            <a:endParaRPr lang="en-US" sz="1800">
              <a:solidFill>
                <a:schemeClr val="tx1"/>
              </a:solidFill>
            </a:endParaRPr>
          </a:p>
        </p:txBody>
      </p:sp>
      <p:sp>
        <p:nvSpPr>
          <p:cNvPr id="4" name="页脚占位符 3">
            <a:extLst>
              <a:ext uri="{FF2B5EF4-FFF2-40B4-BE49-F238E27FC236}">
                <a16:creationId xmlns:a16="http://schemas.microsoft.com/office/drawing/2014/main" id="{0BFA81F0-5E17-4931-936A-252E1C71DBA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C5E6A9E-8027-4B28-8B70-B2D58E1BE8E6}"/>
              </a:ext>
            </a:extLst>
          </p:cNvPr>
          <p:cNvSpPr>
            <a:spLocks noGrp="1"/>
          </p:cNvSpPr>
          <p:nvPr>
            <p:ph type="sldNum" sz="quarter" idx="12"/>
          </p:nvPr>
        </p:nvSpPr>
        <p:spPr/>
        <p:txBody>
          <a:bodyPr/>
          <a:lstStyle>
            <a:lvl1pPr>
              <a:defRPr smtClean="0"/>
            </a:lvl1pPr>
          </a:lstStyle>
          <a:p>
            <a:pPr>
              <a:defRPr/>
            </a:pPr>
            <a:fld id="{587E57EA-9E42-4B92-A967-B81F6B9F509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9281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0">
            <a:extLst>
              <a:ext uri="{FF2B5EF4-FFF2-40B4-BE49-F238E27FC236}">
                <a16:creationId xmlns:a16="http://schemas.microsoft.com/office/drawing/2014/main" id="{27806C0C-7FB0-4F94-9691-D78EF0F61508}"/>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3" name="日期占位符 1">
            <a:extLst>
              <a:ext uri="{FF2B5EF4-FFF2-40B4-BE49-F238E27FC236}">
                <a16:creationId xmlns:a16="http://schemas.microsoft.com/office/drawing/2014/main" id="{43B9379E-E1D9-4ACC-BB27-1D76F4E51D5C}"/>
              </a:ext>
            </a:extLst>
          </p:cNvPr>
          <p:cNvSpPr>
            <a:spLocks noGrp="1"/>
          </p:cNvSpPr>
          <p:nvPr>
            <p:ph type="dt" sz="half" idx="10"/>
          </p:nvPr>
        </p:nvSpPr>
        <p:spPr/>
        <p:txBody>
          <a:bodyPr/>
          <a:lstStyle>
            <a:lvl1pPr>
              <a:defRPr/>
            </a:lvl1pPr>
          </a:lstStyle>
          <a:p>
            <a:pPr>
              <a:defRPr/>
            </a:pPr>
            <a:fld id="{74530E05-C3E9-4A05-83D6-97B0891EE2DD}" type="datetime1">
              <a:rPr lang="zh-CN" altLang="en-US"/>
              <a:pPr>
                <a:defRPr/>
              </a:pPr>
              <a:t>2019/2/21</a:t>
            </a:fld>
            <a:endParaRPr lang="en-US" sz="1800">
              <a:solidFill>
                <a:schemeClr val="tx1"/>
              </a:solidFill>
            </a:endParaRPr>
          </a:p>
        </p:txBody>
      </p:sp>
      <p:sp>
        <p:nvSpPr>
          <p:cNvPr id="4" name="页脚占位符 2">
            <a:extLst>
              <a:ext uri="{FF2B5EF4-FFF2-40B4-BE49-F238E27FC236}">
                <a16:creationId xmlns:a16="http://schemas.microsoft.com/office/drawing/2014/main" id="{002746E3-055C-4B72-9E46-D1FC246E6F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9485DDF0-6A9B-49AB-B610-26674B6C90F6}"/>
              </a:ext>
            </a:extLst>
          </p:cNvPr>
          <p:cNvSpPr>
            <a:spLocks noGrp="1"/>
          </p:cNvSpPr>
          <p:nvPr>
            <p:ph type="sldNum" sz="quarter" idx="12"/>
          </p:nvPr>
        </p:nvSpPr>
        <p:spPr/>
        <p:txBody>
          <a:bodyPr/>
          <a:lstStyle>
            <a:lvl1pPr>
              <a:defRPr smtClean="0"/>
            </a:lvl1pPr>
          </a:lstStyle>
          <a:p>
            <a:pPr>
              <a:defRPr/>
            </a:pPr>
            <a:fld id="{EEC8FCF9-5EA9-41E6-9302-C7D9A4DE678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01272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E7DE62-CB49-4365-9974-29AD4427495D}"/>
              </a:ext>
            </a:extLst>
          </p:cNvPr>
          <p:cNvSpPr>
            <a:spLocks noGrp="1"/>
          </p:cNvSpPr>
          <p:nvPr>
            <p:ph type="dt" sz="half" idx="10"/>
          </p:nvPr>
        </p:nvSpPr>
        <p:spPr/>
        <p:txBody>
          <a:bodyPr/>
          <a:lstStyle>
            <a:lvl1pPr>
              <a:defRPr/>
            </a:lvl1pPr>
          </a:lstStyle>
          <a:p>
            <a:pPr>
              <a:defRPr/>
            </a:pPr>
            <a:fld id="{0D40FF98-0303-4241-A97E-A1988B5BDFC1}" type="datetime1">
              <a:rPr lang="zh-CN" altLang="en-US"/>
              <a:pPr>
                <a:defRPr/>
              </a:pPr>
              <a:t>2019/2/21</a:t>
            </a:fld>
            <a:endParaRPr lang="en-US" sz="1800">
              <a:solidFill>
                <a:schemeClr val="tx1"/>
              </a:solidFill>
            </a:endParaRPr>
          </a:p>
        </p:txBody>
      </p:sp>
      <p:sp>
        <p:nvSpPr>
          <p:cNvPr id="6" name="页脚占位符 5">
            <a:extLst>
              <a:ext uri="{FF2B5EF4-FFF2-40B4-BE49-F238E27FC236}">
                <a16:creationId xmlns:a16="http://schemas.microsoft.com/office/drawing/2014/main" id="{46FB84F7-B0EE-48DE-9244-25434C39266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FA1580C-8E83-4A06-BEA7-BC1BEADB8C4B}"/>
              </a:ext>
            </a:extLst>
          </p:cNvPr>
          <p:cNvSpPr>
            <a:spLocks noGrp="1"/>
          </p:cNvSpPr>
          <p:nvPr>
            <p:ph type="sldNum" sz="quarter" idx="12"/>
          </p:nvPr>
        </p:nvSpPr>
        <p:spPr/>
        <p:txBody>
          <a:bodyPr/>
          <a:lstStyle>
            <a:lvl1pPr>
              <a:defRPr smtClean="0"/>
            </a:lvl1pPr>
          </a:lstStyle>
          <a:p>
            <a:pPr>
              <a:defRPr/>
            </a:pPr>
            <a:fld id="{81C4BFE6-9E78-4508-B592-7F37ED61A89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4869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33912C-ECBA-48B7-906F-1AC67B507F8D}"/>
              </a:ext>
            </a:extLst>
          </p:cNvPr>
          <p:cNvSpPr>
            <a:spLocks noGrp="1"/>
          </p:cNvSpPr>
          <p:nvPr>
            <p:ph type="dt" sz="half" idx="10"/>
          </p:nvPr>
        </p:nvSpPr>
        <p:spPr/>
        <p:txBody>
          <a:bodyPr/>
          <a:lstStyle>
            <a:lvl1pPr>
              <a:defRPr/>
            </a:lvl1pPr>
          </a:lstStyle>
          <a:p>
            <a:pPr>
              <a:defRPr/>
            </a:pPr>
            <a:fld id="{0D63F27A-E23E-4701-8352-1550149448FC}" type="datetime1">
              <a:rPr lang="zh-CN" altLang="en-US"/>
              <a:pPr>
                <a:defRPr/>
              </a:pPr>
              <a:t>2019/2/21</a:t>
            </a:fld>
            <a:endParaRPr lang="en-US" sz="1800">
              <a:solidFill>
                <a:schemeClr val="tx1"/>
              </a:solidFill>
            </a:endParaRPr>
          </a:p>
        </p:txBody>
      </p:sp>
      <p:sp>
        <p:nvSpPr>
          <p:cNvPr id="6" name="页脚占位符 5">
            <a:extLst>
              <a:ext uri="{FF2B5EF4-FFF2-40B4-BE49-F238E27FC236}">
                <a16:creationId xmlns:a16="http://schemas.microsoft.com/office/drawing/2014/main" id="{D7DD1058-C938-41F3-B187-A085F1F05FC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F444690-8292-47DF-8C86-8B355F597111}"/>
              </a:ext>
            </a:extLst>
          </p:cNvPr>
          <p:cNvSpPr>
            <a:spLocks noGrp="1"/>
          </p:cNvSpPr>
          <p:nvPr>
            <p:ph type="sldNum" sz="quarter" idx="12"/>
          </p:nvPr>
        </p:nvSpPr>
        <p:spPr/>
        <p:txBody>
          <a:bodyPr/>
          <a:lstStyle>
            <a:lvl1pPr>
              <a:defRPr smtClean="0"/>
            </a:lvl1pPr>
          </a:lstStyle>
          <a:p>
            <a:pPr>
              <a:defRPr/>
            </a:pPr>
            <a:fld id="{4214AB34-F200-43BC-87A4-4CE069F440C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032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26" name="Rectangular Callout 101">
            <a:extLst>
              <a:ext uri="{FF2B5EF4-FFF2-40B4-BE49-F238E27FC236}">
                <a16:creationId xmlns:a16="http://schemas.microsoft.com/office/drawing/2014/main" id="{DEB47440-1F21-4349-B422-FDCD37C148C6}"/>
              </a:ext>
            </a:extLst>
          </p:cNvPr>
          <p:cNvSpPr>
            <a:spLocks noChangeAspect="1"/>
          </p:cNvSpPr>
          <p:nvPr/>
        </p:nvSpPr>
        <p:spPr bwMode="auto">
          <a:xfrm>
            <a:off x="425450" y="1452563"/>
            <a:ext cx="1030288" cy="773112"/>
          </a:xfrm>
          <a:prstGeom prst="wedgeRectCallout">
            <a:avLst>
              <a:gd name="adj1" fmla="val -19995"/>
              <a:gd name="adj2" fmla="val 65000"/>
            </a:avLst>
          </a:prstGeom>
          <a:solidFill>
            <a:srgbClr val="FFE181">
              <a:alpha val="5098"/>
            </a:srgbClr>
          </a:solidFill>
          <a:ln w="635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7" name="Oval 55">
            <a:extLst>
              <a:ext uri="{FF2B5EF4-FFF2-40B4-BE49-F238E27FC236}">
                <a16:creationId xmlns:a16="http://schemas.microsoft.com/office/drawing/2014/main" id="{D1744E29-002A-47B9-A271-CA76E434F4B5}"/>
              </a:ext>
            </a:extLst>
          </p:cNvPr>
          <p:cNvSpPr>
            <a:spLocks noChangeAspect="1"/>
          </p:cNvSpPr>
          <p:nvPr/>
        </p:nvSpPr>
        <p:spPr bwMode="auto">
          <a:xfrm>
            <a:off x="3232150" y="4872038"/>
            <a:ext cx="2324100"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8" name="Rectangular Callout 52">
            <a:extLst>
              <a:ext uri="{FF2B5EF4-FFF2-40B4-BE49-F238E27FC236}">
                <a16:creationId xmlns:a16="http://schemas.microsoft.com/office/drawing/2014/main" id="{FBAC3351-5613-478B-BD4E-3CA0B6306EF3}"/>
              </a:ext>
            </a:extLst>
          </p:cNvPr>
          <p:cNvSpPr>
            <a:spLocks noChangeAspect="1"/>
          </p:cNvSpPr>
          <p:nvPr/>
        </p:nvSpPr>
        <p:spPr bwMode="auto">
          <a:xfrm>
            <a:off x="3040063" y="4879975"/>
            <a:ext cx="2546350"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9" name="Rectangular Callout 130">
            <a:extLst>
              <a:ext uri="{FF2B5EF4-FFF2-40B4-BE49-F238E27FC236}">
                <a16:creationId xmlns:a16="http://schemas.microsoft.com/office/drawing/2014/main" id="{1CAB80BB-06A7-4B27-9713-921ECD8572F5}"/>
              </a:ext>
            </a:extLst>
          </p:cNvPr>
          <p:cNvSpPr>
            <a:spLocks noChangeAspect="1"/>
          </p:cNvSpPr>
          <p:nvPr/>
        </p:nvSpPr>
        <p:spPr bwMode="auto">
          <a:xfrm>
            <a:off x="-26988" y="-25400"/>
            <a:ext cx="12218988" cy="1893888"/>
          </a:xfrm>
          <a:prstGeom prst="wedgeRectCallout">
            <a:avLst>
              <a:gd name="adj1" fmla="val -19718"/>
              <a:gd name="adj2" fmla="val 45032"/>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0" name="Oval 134">
            <a:extLst>
              <a:ext uri="{FF2B5EF4-FFF2-40B4-BE49-F238E27FC236}">
                <a16:creationId xmlns:a16="http://schemas.microsoft.com/office/drawing/2014/main" id="{A4E94169-CF2D-4EB8-8C7F-676285A95F7E}"/>
              </a:ext>
            </a:extLst>
          </p:cNvPr>
          <p:cNvSpPr>
            <a:spLocks noChangeAspect="1"/>
          </p:cNvSpPr>
          <p:nvPr/>
        </p:nvSpPr>
        <p:spPr bwMode="auto">
          <a:xfrm>
            <a:off x="9993313" y="1095375"/>
            <a:ext cx="226218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1" name="Rectangular Callout 136">
            <a:extLst>
              <a:ext uri="{FF2B5EF4-FFF2-40B4-BE49-F238E27FC236}">
                <a16:creationId xmlns:a16="http://schemas.microsoft.com/office/drawing/2014/main" id="{835E5EAF-44DF-489D-A8C6-DA6D737ECFA4}"/>
              </a:ext>
            </a:extLst>
          </p:cNvPr>
          <p:cNvSpPr>
            <a:spLocks noChangeAspect="1"/>
          </p:cNvSpPr>
          <p:nvPr/>
        </p:nvSpPr>
        <p:spPr bwMode="auto">
          <a:xfrm>
            <a:off x="8882063" y="4362450"/>
            <a:ext cx="2546350"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2" name="Rectangular Callout 139">
            <a:extLst>
              <a:ext uri="{FF2B5EF4-FFF2-40B4-BE49-F238E27FC236}">
                <a16:creationId xmlns:a16="http://schemas.microsoft.com/office/drawing/2014/main" id="{F304533E-8F26-449D-9A69-4A8E13C61766}"/>
              </a:ext>
            </a:extLst>
          </p:cNvPr>
          <p:cNvSpPr>
            <a:spLocks noChangeAspect="1"/>
          </p:cNvSpPr>
          <p:nvPr/>
        </p:nvSpPr>
        <p:spPr bwMode="auto">
          <a:xfrm>
            <a:off x="7291388" y="2206625"/>
            <a:ext cx="2544762"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3" name="Oval 117">
            <a:extLst>
              <a:ext uri="{FF2B5EF4-FFF2-40B4-BE49-F238E27FC236}">
                <a16:creationId xmlns:a16="http://schemas.microsoft.com/office/drawing/2014/main" id="{7760BF04-12DD-40F2-8E41-3A152974BF4E}"/>
              </a:ext>
            </a:extLst>
          </p:cNvPr>
          <p:cNvSpPr>
            <a:spLocks noChangeAspect="1"/>
          </p:cNvSpPr>
          <p:nvPr/>
        </p:nvSpPr>
        <p:spPr bwMode="auto">
          <a:xfrm>
            <a:off x="11196638" y="598488"/>
            <a:ext cx="1058862" cy="1252537"/>
          </a:xfrm>
          <a:prstGeom prst="wedgeRectCallout">
            <a:avLst>
              <a:gd name="adj1" fmla="val 5653"/>
              <a:gd name="adj2" fmla="val 595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4" name="Rectangular Callout 119">
            <a:extLst>
              <a:ext uri="{FF2B5EF4-FFF2-40B4-BE49-F238E27FC236}">
                <a16:creationId xmlns:a16="http://schemas.microsoft.com/office/drawing/2014/main" id="{6A65EF40-1BEA-4FD8-AFB1-0A1936DBF763}"/>
              </a:ext>
            </a:extLst>
          </p:cNvPr>
          <p:cNvSpPr>
            <a:spLocks noChangeAspect="1"/>
          </p:cNvSpPr>
          <p:nvPr/>
        </p:nvSpPr>
        <p:spPr bwMode="auto">
          <a:xfrm>
            <a:off x="9163050" y="1450975"/>
            <a:ext cx="1624013" cy="1217613"/>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5" name="Rectangular Callout 120">
            <a:extLst>
              <a:ext uri="{FF2B5EF4-FFF2-40B4-BE49-F238E27FC236}">
                <a16:creationId xmlns:a16="http://schemas.microsoft.com/office/drawing/2014/main" id="{6BC73D48-8C0A-4B85-B982-E68D001237EC}"/>
              </a:ext>
            </a:extLst>
          </p:cNvPr>
          <p:cNvSpPr>
            <a:spLocks noChangeAspect="1"/>
          </p:cNvSpPr>
          <p:nvPr/>
        </p:nvSpPr>
        <p:spPr bwMode="auto">
          <a:xfrm>
            <a:off x="2468563" y="2755900"/>
            <a:ext cx="1387475" cy="1041400"/>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6" name="Rectangular Callout 121">
            <a:extLst>
              <a:ext uri="{FF2B5EF4-FFF2-40B4-BE49-F238E27FC236}">
                <a16:creationId xmlns:a16="http://schemas.microsoft.com/office/drawing/2014/main" id="{1A44781F-3EBC-4A31-83AF-6340130F2665}"/>
              </a:ext>
            </a:extLst>
          </p:cNvPr>
          <p:cNvSpPr>
            <a:spLocks noChangeAspect="1"/>
          </p:cNvSpPr>
          <p:nvPr/>
        </p:nvSpPr>
        <p:spPr bwMode="auto">
          <a:xfrm>
            <a:off x="10333038" y="2662238"/>
            <a:ext cx="962025" cy="720725"/>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7" name="Oval 126">
            <a:extLst>
              <a:ext uri="{FF2B5EF4-FFF2-40B4-BE49-F238E27FC236}">
                <a16:creationId xmlns:a16="http://schemas.microsoft.com/office/drawing/2014/main" id="{13D040DA-DE7F-43B5-A717-80F6B689E1C1}"/>
              </a:ext>
            </a:extLst>
          </p:cNvPr>
          <p:cNvSpPr>
            <a:spLocks noChangeAspect="1"/>
          </p:cNvSpPr>
          <p:nvPr/>
        </p:nvSpPr>
        <p:spPr bwMode="auto">
          <a:xfrm>
            <a:off x="7721600" y="6489700"/>
            <a:ext cx="1487488" cy="444500"/>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8" name="Oval 127">
            <a:extLst>
              <a:ext uri="{FF2B5EF4-FFF2-40B4-BE49-F238E27FC236}">
                <a16:creationId xmlns:a16="http://schemas.microsoft.com/office/drawing/2014/main" id="{32D86EE9-AF83-4237-B280-99F1611FF3AF}"/>
              </a:ext>
            </a:extLst>
          </p:cNvPr>
          <p:cNvSpPr>
            <a:spLocks noChangeAspect="1"/>
          </p:cNvSpPr>
          <p:nvPr/>
        </p:nvSpPr>
        <p:spPr bwMode="auto">
          <a:xfrm>
            <a:off x="8170863" y="6408738"/>
            <a:ext cx="1647825"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9" name="Oval 128">
            <a:extLst>
              <a:ext uri="{FF2B5EF4-FFF2-40B4-BE49-F238E27FC236}">
                <a16:creationId xmlns:a16="http://schemas.microsoft.com/office/drawing/2014/main" id="{9B41356C-E070-472F-8104-92F24E498573}"/>
              </a:ext>
            </a:extLst>
          </p:cNvPr>
          <p:cNvSpPr>
            <a:spLocks noChangeAspect="1"/>
          </p:cNvSpPr>
          <p:nvPr/>
        </p:nvSpPr>
        <p:spPr bwMode="auto">
          <a:xfrm>
            <a:off x="10102850" y="6408738"/>
            <a:ext cx="1614488"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0" name="Rectangular Callout 96">
            <a:extLst>
              <a:ext uri="{FF2B5EF4-FFF2-40B4-BE49-F238E27FC236}">
                <a16:creationId xmlns:a16="http://schemas.microsoft.com/office/drawing/2014/main" id="{196FF398-2F32-47CE-8162-475D34BAC7DF}"/>
              </a:ext>
            </a:extLst>
          </p:cNvPr>
          <p:cNvSpPr>
            <a:spLocks noChangeAspect="1"/>
          </p:cNvSpPr>
          <p:nvPr userDrawn="1"/>
        </p:nvSpPr>
        <p:spPr bwMode="auto">
          <a:xfrm>
            <a:off x="14288" y="4941888"/>
            <a:ext cx="815975" cy="611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1" name="Rectangular Callout 106">
            <a:extLst>
              <a:ext uri="{FF2B5EF4-FFF2-40B4-BE49-F238E27FC236}">
                <a16:creationId xmlns:a16="http://schemas.microsoft.com/office/drawing/2014/main" id="{9597925E-A47A-43D4-BB09-E043725E83BE}"/>
              </a:ext>
            </a:extLst>
          </p:cNvPr>
          <p:cNvSpPr>
            <a:spLocks noChangeAspect="1"/>
          </p:cNvSpPr>
          <p:nvPr/>
        </p:nvSpPr>
        <p:spPr bwMode="auto">
          <a:xfrm>
            <a:off x="10623550" y="2281238"/>
            <a:ext cx="1504950" cy="1128712"/>
          </a:xfrm>
          <a:prstGeom prst="wedgeRectCallout">
            <a:avLst>
              <a:gd name="adj1" fmla="val -19995"/>
              <a:gd name="adj2" fmla="val 65000"/>
            </a:avLst>
          </a:prstGeom>
          <a:solidFill>
            <a:srgbClr val="FFE181">
              <a:alpha val="5098"/>
            </a:srgbClr>
          </a:solidFill>
          <a:ln w="127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2" name="Rectangular Callout 110">
            <a:extLst>
              <a:ext uri="{FF2B5EF4-FFF2-40B4-BE49-F238E27FC236}">
                <a16:creationId xmlns:a16="http://schemas.microsoft.com/office/drawing/2014/main" id="{1D3186DF-00FE-4E2D-9717-443386B6EBE5}"/>
              </a:ext>
            </a:extLst>
          </p:cNvPr>
          <p:cNvSpPr>
            <a:spLocks noChangeAspect="1"/>
          </p:cNvSpPr>
          <p:nvPr/>
        </p:nvSpPr>
        <p:spPr bwMode="auto">
          <a:xfrm>
            <a:off x="10172700" y="5611813"/>
            <a:ext cx="985838" cy="738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3" name="Rectangular Callout 111">
            <a:extLst>
              <a:ext uri="{FF2B5EF4-FFF2-40B4-BE49-F238E27FC236}">
                <a16:creationId xmlns:a16="http://schemas.microsoft.com/office/drawing/2014/main" id="{33C4E7ED-A290-477B-99E0-6AB5309FBA6E}"/>
              </a:ext>
            </a:extLst>
          </p:cNvPr>
          <p:cNvSpPr>
            <a:spLocks noChangeAspect="1"/>
          </p:cNvSpPr>
          <p:nvPr/>
        </p:nvSpPr>
        <p:spPr bwMode="auto">
          <a:xfrm>
            <a:off x="9296400" y="5241925"/>
            <a:ext cx="985838" cy="739775"/>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4" name="Rectangular Callout 112">
            <a:extLst>
              <a:ext uri="{FF2B5EF4-FFF2-40B4-BE49-F238E27FC236}">
                <a16:creationId xmlns:a16="http://schemas.microsoft.com/office/drawing/2014/main" id="{4245C25C-AB23-4F7E-B4E7-65B573799A61}"/>
              </a:ext>
            </a:extLst>
          </p:cNvPr>
          <p:cNvSpPr>
            <a:spLocks noChangeAspect="1"/>
          </p:cNvSpPr>
          <p:nvPr/>
        </p:nvSpPr>
        <p:spPr bwMode="auto">
          <a:xfrm>
            <a:off x="9993313" y="4927600"/>
            <a:ext cx="984250" cy="73977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5" name="Rectangular Callout 113">
            <a:extLst>
              <a:ext uri="{FF2B5EF4-FFF2-40B4-BE49-F238E27FC236}">
                <a16:creationId xmlns:a16="http://schemas.microsoft.com/office/drawing/2014/main" id="{1BC471A1-7731-4D23-B8BE-3E5CA1BD77AD}"/>
              </a:ext>
            </a:extLst>
          </p:cNvPr>
          <p:cNvSpPr>
            <a:spLocks noChangeAspect="1"/>
          </p:cNvSpPr>
          <p:nvPr/>
        </p:nvSpPr>
        <p:spPr bwMode="auto">
          <a:xfrm>
            <a:off x="10972800" y="5667375"/>
            <a:ext cx="806450" cy="6048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6" name="Rectangular Callout 114">
            <a:extLst>
              <a:ext uri="{FF2B5EF4-FFF2-40B4-BE49-F238E27FC236}">
                <a16:creationId xmlns:a16="http://schemas.microsoft.com/office/drawing/2014/main" id="{74417DCD-4815-4073-AA49-C637571BA127}"/>
              </a:ext>
            </a:extLst>
          </p:cNvPr>
          <p:cNvSpPr>
            <a:spLocks noChangeAspect="1"/>
          </p:cNvSpPr>
          <p:nvPr/>
        </p:nvSpPr>
        <p:spPr bwMode="auto">
          <a:xfrm>
            <a:off x="10771188" y="4097338"/>
            <a:ext cx="739775" cy="5540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7" name="Rectangular Callout 115">
            <a:extLst>
              <a:ext uri="{FF2B5EF4-FFF2-40B4-BE49-F238E27FC236}">
                <a16:creationId xmlns:a16="http://schemas.microsoft.com/office/drawing/2014/main" id="{7DD1B3E5-D16C-4143-8F29-53A2C6E527DF}"/>
              </a:ext>
            </a:extLst>
          </p:cNvPr>
          <p:cNvSpPr>
            <a:spLocks noChangeAspect="1"/>
          </p:cNvSpPr>
          <p:nvPr/>
        </p:nvSpPr>
        <p:spPr bwMode="auto">
          <a:xfrm>
            <a:off x="11215688" y="5057775"/>
            <a:ext cx="739775" cy="5540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8" name="Oval 116">
            <a:extLst>
              <a:ext uri="{FF2B5EF4-FFF2-40B4-BE49-F238E27FC236}">
                <a16:creationId xmlns:a16="http://schemas.microsoft.com/office/drawing/2014/main" id="{4F0C6831-59C1-4B49-9BB7-B943B28BD813}"/>
              </a:ext>
            </a:extLst>
          </p:cNvPr>
          <p:cNvSpPr>
            <a:spLocks noChangeAspect="1"/>
          </p:cNvSpPr>
          <p:nvPr/>
        </p:nvSpPr>
        <p:spPr bwMode="auto">
          <a:xfrm>
            <a:off x="11583988" y="4791075"/>
            <a:ext cx="671512" cy="552450"/>
          </a:xfrm>
          <a:prstGeom prst="wedgeRectCallout">
            <a:avLst>
              <a:gd name="adj1" fmla="val -13657"/>
              <a:gd name="adj2" fmla="val 63639"/>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9" name="Title Placeholder 1">
            <a:extLst>
              <a:ext uri="{FF2B5EF4-FFF2-40B4-BE49-F238E27FC236}">
                <a16:creationId xmlns:a16="http://schemas.microsoft.com/office/drawing/2014/main" id="{F19831A9-E7A6-4B71-9277-8E3A1E2606FC}"/>
              </a:ext>
            </a:extLst>
          </p:cNvPr>
          <p:cNvSpPr>
            <a:spLocks noGrp="1" noChangeArrowheads="1"/>
          </p:cNvSpPr>
          <p:nvPr>
            <p:ph type="title" idx="4294967295"/>
          </p:nvPr>
        </p:nvSpPr>
        <p:spPr bwMode="auto">
          <a:xfrm>
            <a:off x="2762250" y="3462338"/>
            <a:ext cx="949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50" name="Date Placeholder 3">
            <a:extLst>
              <a:ext uri="{FF2B5EF4-FFF2-40B4-BE49-F238E27FC236}">
                <a16:creationId xmlns:a16="http://schemas.microsoft.com/office/drawing/2014/main" id="{4D723553-6BEA-4DA3-89B3-DAFAC9D6F7E6}"/>
              </a:ext>
            </a:extLst>
          </p:cNvPr>
          <p:cNvSpPr>
            <a:spLocks noGrp="1" noChangeArrowheads="1"/>
          </p:cNvSpPr>
          <p:nvPr>
            <p:ph type="dt" sz="half" idx="2"/>
          </p:nvPr>
        </p:nvSpPr>
        <p:spPr bwMode="auto">
          <a:xfrm>
            <a:off x="8583613" y="6450013"/>
            <a:ext cx="284480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900">
                <a:solidFill>
                  <a:srgbClr val="FFFFFF"/>
                </a:solidFill>
                <a:latin typeface="Arial" pitchFamily="34" charset="0"/>
                <a:ea typeface="宋体" pitchFamily="2" charset="-122"/>
              </a:defRPr>
            </a:lvl1pPr>
          </a:lstStyle>
          <a:p>
            <a:pPr>
              <a:defRPr/>
            </a:pPr>
            <a:fld id="{BB9986CC-E4A3-4EF7-9226-8C85CA680766}" type="datetime1">
              <a:rPr lang="zh-CN" altLang="en-US"/>
              <a:pPr>
                <a:defRPr/>
              </a:pPr>
              <a:t>2019/2/21</a:t>
            </a:fld>
            <a:endParaRPr lang="en-US"/>
          </a:p>
        </p:txBody>
      </p:sp>
      <p:sp>
        <p:nvSpPr>
          <p:cNvPr id="1051" name="Footer Placeholder 4">
            <a:extLst>
              <a:ext uri="{FF2B5EF4-FFF2-40B4-BE49-F238E27FC236}">
                <a16:creationId xmlns:a16="http://schemas.microsoft.com/office/drawing/2014/main" id="{65EB9F34-C4D5-4A64-A09E-433A3A69F03C}"/>
              </a:ext>
            </a:extLst>
          </p:cNvPr>
          <p:cNvSpPr>
            <a:spLocks noGrp="1" noChangeArrowheads="1"/>
          </p:cNvSpPr>
          <p:nvPr>
            <p:ph type="ftr" sz="quarter" idx="3"/>
          </p:nvPr>
        </p:nvSpPr>
        <p:spPr bwMode="auto">
          <a:xfrm>
            <a:off x="1574800" y="6450013"/>
            <a:ext cx="7008813"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900">
                <a:solidFill>
                  <a:srgbClr val="FFFFFF"/>
                </a:solidFill>
                <a:latin typeface="Arial" pitchFamily="34" charset="0"/>
                <a:ea typeface="宋体" pitchFamily="2" charset="-122"/>
              </a:defRPr>
            </a:lvl1pPr>
          </a:lstStyle>
          <a:p>
            <a:pPr>
              <a:defRPr/>
            </a:pPr>
            <a:endParaRPr lang="zh-CN" altLang="en-US"/>
          </a:p>
        </p:txBody>
      </p:sp>
      <p:sp>
        <p:nvSpPr>
          <p:cNvPr id="1052" name="Slide Number Placeholder 5">
            <a:extLst>
              <a:ext uri="{FF2B5EF4-FFF2-40B4-BE49-F238E27FC236}">
                <a16:creationId xmlns:a16="http://schemas.microsoft.com/office/drawing/2014/main" id="{BCC16511-E85C-44DC-80B9-3FF9DFAD7DDB}"/>
              </a:ext>
            </a:extLst>
          </p:cNvPr>
          <p:cNvSpPr>
            <a:spLocks noGrp="1" noChangeArrowheads="1"/>
          </p:cNvSpPr>
          <p:nvPr>
            <p:ph type="sldNum" sz="quarter" idx="4"/>
          </p:nvPr>
        </p:nvSpPr>
        <p:spPr bwMode="auto">
          <a:xfrm>
            <a:off x="763588" y="6450013"/>
            <a:ext cx="811212"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solidFill>
                  <a:srgbClr val="FFFFFF"/>
                </a:solidFill>
              </a:defRPr>
            </a:lvl1pPr>
          </a:lstStyle>
          <a:p>
            <a:pPr>
              <a:defRPr/>
            </a:pPr>
            <a:fld id="{6E669643-C535-46B5-9243-F3663E28E72F}" type="slidenum">
              <a:rPr lang="zh-CN" altLang="en-US"/>
              <a:pPr>
                <a:defRPr/>
              </a:pPr>
              <a:t>‹#›</a:t>
            </a:fld>
            <a:endParaRPr lang="en-US" altLang="zh-CN"/>
          </a:p>
        </p:txBody>
      </p:sp>
      <p:sp>
        <p:nvSpPr>
          <p:cNvPr id="1053" name="Oval 54">
            <a:extLst>
              <a:ext uri="{FF2B5EF4-FFF2-40B4-BE49-F238E27FC236}">
                <a16:creationId xmlns:a16="http://schemas.microsoft.com/office/drawing/2014/main" id="{00586F82-442E-4836-A19A-8FE50A2EE18B}"/>
              </a:ext>
            </a:extLst>
          </p:cNvPr>
          <p:cNvSpPr>
            <a:spLocks noChangeAspect="1"/>
          </p:cNvSpPr>
          <p:nvPr/>
        </p:nvSpPr>
        <p:spPr bwMode="auto">
          <a:xfrm>
            <a:off x="2109788" y="5454650"/>
            <a:ext cx="2546350"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4" name="Rectangular Callout 56">
            <a:extLst>
              <a:ext uri="{FF2B5EF4-FFF2-40B4-BE49-F238E27FC236}">
                <a16:creationId xmlns:a16="http://schemas.microsoft.com/office/drawing/2014/main" id="{088CC0DA-ACB7-4289-9775-208943639884}"/>
              </a:ext>
            </a:extLst>
          </p:cNvPr>
          <p:cNvSpPr>
            <a:spLocks noChangeAspect="1"/>
          </p:cNvSpPr>
          <p:nvPr/>
        </p:nvSpPr>
        <p:spPr bwMode="auto">
          <a:xfrm>
            <a:off x="11428413" y="3382963"/>
            <a:ext cx="407987" cy="30638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5" name="Rectangular Callout 57">
            <a:extLst>
              <a:ext uri="{FF2B5EF4-FFF2-40B4-BE49-F238E27FC236}">
                <a16:creationId xmlns:a16="http://schemas.microsoft.com/office/drawing/2014/main" id="{A6875285-7701-4928-8B33-470CB374D4F2}"/>
              </a:ext>
            </a:extLst>
          </p:cNvPr>
          <p:cNvSpPr>
            <a:spLocks noChangeAspect="1"/>
          </p:cNvSpPr>
          <p:nvPr/>
        </p:nvSpPr>
        <p:spPr bwMode="auto">
          <a:xfrm>
            <a:off x="11196638" y="3536950"/>
            <a:ext cx="409575"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6" name="Rectangular Callout 58">
            <a:extLst>
              <a:ext uri="{FF2B5EF4-FFF2-40B4-BE49-F238E27FC236}">
                <a16:creationId xmlns:a16="http://schemas.microsoft.com/office/drawing/2014/main" id="{0EAE6275-298D-472C-88B0-021033FFA441}"/>
              </a:ext>
            </a:extLst>
          </p:cNvPr>
          <p:cNvSpPr>
            <a:spLocks noChangeAspect="1"/>
          </p:cNvSpPr>
          <p:nvPr/>
        </p:nvSpPr>
        <p:spPr bwMode="auto">
          <a:xfrm>
            <a:off x="11479213" y="3689350"/>
            <a:ext cx="407987"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7" name="Rectangular Callout 59">
            <a:extLst>
              <a:ext uri="{FF2B5EF4-FFF2-40B4-BE49-F238E27FC236}">
                <a16:creationId xmlns:a16="http://schemas.microsoft.com/office/drawing/2014/main" id="{3C72E6FA-AEE7-460A-8046-CD8102D9C1D6}"/>
              </a:ext>
            </a:extLst>
          </p:cNvPr>
          <p:cNvSpPr>
            <a:spLocks noChangeAspect="1"/>
          </p:cNvSpPr>
          <p:nvPr/>
        </p:nvSpPr>
        <p:spPr bwMode="auto">
          <a:xfrm>
            <a:off x="207963" y="2698750"/>
            <a:ext cx="622300" cy="46672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8" name="Rectangular Callout 60">
            <a:extLst>
              <a:ext uri="{FF2B5EF4-FFF2-40B4-BE49-F238E27FC236}">
                <a16:creationId xmlns:a16="http://schemas.microsoft.com/office/drawing/2014/main" id="{FB8AAB42-2ECB-49F5-9CC3-DDDB4D998DD4}"/>
              </a:ext>
            </a:extLst>
          </p:cNvPr>
          <p:cNvSpPr>
            <a:spLocks noChangeAspect="1"/>
          </p:cNvSpPr>
          <p:nvPr/>
        </p:nvSpPr>
        <p:spPr bwMode="auto">
          <a:xfrm>
            <a:off x="633413" y="3167063"/>
            <a:ext cx="611187" cy="4587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9" name="Rectangular Callout 61">
            <a:extLst>
              <a:ext uri="{FF2B5EF4-FFF2-40B4-BE49-F238E27FC236}">
                <a16:creationId xmlns:a16="http://schemas.microsoft.com/office/drawing/2014/main" id="{46AB9E64-D085-4F2B-917F-CB806243B9BD}"/>
              </a:ext>
            </a:extLst>
          </p:cNvPr>
          <p:cNvSpPr>
            <a:spLocks noChangeAspect="1"/>
          </p:cNvSpPr>
          <p:nvPr/>
        </p:nvSpPr>
        <p:spPr bwMode="auto">
          <a:xfrm>
            <a:off x="360363" y="3382963"/>
            <a:ext cx="469900" cy="3508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60" name="Rectangular Callout 63">
            <a:extLst>
              <a:ext uri="{FF2B5EF4-FFF2-40B4-BE49-F238E27FC236}">
                <a16:creationId xmlns:a16="http://schemas.microsoft.com/office/drawing/2014/main" id="{16908579-BED6-4AD2-999F-7029D8E4EF82}"/>
              </a:ext>
            </a:extLst>
          </p:cNvPr>
          <p:cNvSpPr>
            <a:spLocks noChangeAspect="1"/>
          </p:cNvSpPr>
          <p:nvPr/>
        </p:nvSpPr>
        <p:spPr bwMode="auto">
          <a:xfrm>
            <a:off x="8229600" y="2395538"/>
            <a:ext cx="16256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marL="457200" indent="-457200" algn="l" rtl="0" eaLnBrk="0" fontAlgn="base" hangingPunct="0">
        <a:spcBef>
          <a:spcPct val="0"/>
        </a:spcBef>
        <a:spcAft>
          <a:spcPct val="0"/>
        </a:spcAft>
        <a:defRPr sz="4400">
          <a:solidFill>
            <a:schemeClr val="tx1"/>
          </a:solidFill>
          <a:latin typeface="+mj-lt"/>
          <a:ea typeface="Calibri" panose="020F0502020204030204" pitchFamily="34" charset="0"/>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5pPr>
      <a:lvl6pPr marL="9144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6pPr>
      <a:lvl7pPr marL="13716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7pPr>
      <a:lvl8pPr marL="18288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8pPr>
      <a:lvl9pPr marL="22860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spcBef>
          <a:spcPct val="20000"/>
        </a:spcBef>
        <a:spcAft>
          <a:spcPts val="600"/>
        </a:spcAft>
        <a:buClr>
          <a:schemeClr val="tx2"/>
        </a:buClr>
        <a:buChar char="•"/>
        <a:defRPr sz="1600">
          <a:solidFill>
            <a:schemeClr val="tx1"/>
          </a:solidFill>
          <a:latin typeface="+mn-lt"/>
          <a:ea typeface="Calibri" panose="020F0502020204030204" pitchFamily="34" charset="0"/>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a:solidFill>
            <a:schemeClr val="tx1"/>
          </a:solidFill>
          <a:latin typeface="+mn-lt"/>
          <a:ea typeface="Calibri" panose="020F0502020204030204" pitchFamily="34" charset="0"/>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a:solidFill>
            <a:schemeClr val="tx1"/>
          </a:solidFill>
          <a:latin typeface="+mn-lt"/>
          <a:ea typeface="Calibri" panose="020F0502020204030204" pitchFamily="34" charset="0"/>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5pPr>
      <a:lvl6pPr marL="25146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6pPr>
      <a:lvl7pPr marL="29718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7pPr>
      <a:lvl8pPr marL="34290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8pPr>
      <a:lvl9pPr marL="38862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338" name="组合 6">
            <a:extLst>
              <a:ext uri="{FF2B5EF4-FFF2-40B4-BE49-F238E27FC236}">
                <a16:creationId xmlns:a16="http://schemas.microsoft.com/office/drawing/2014/main" id="{0A1866ED-6380-417D-98D3-F1D7F1892B0D}"/>
              </a:ext>
            </a:extLst>
          </p:cNvPr>
          <p:cNvGrpSpPr>
            <a:grpSpLocks/>
          </p:cNvGrpSpPr>
          <p:nvPr/>
        </p:nvGrpSpPr>
        <p:grpSpPr bwMode="auto">
          <a:xfrm>
            <a:off x="1635125" y="427038"/>
            <a:ext cx="8728075" cy="4994275"/>
            <a:chOff x="0" y="0"/>
            <a:chExt cx="7630994" cy="4994263"/>
          </a:xfrm>
        </p:grpSpPr>
        <p:grpSp>
          <p:nvGrpSpPr>
            <p:cNvPr id="14343" name="Group 5">
              <a:extLst>
                <a:ext uri="{FF2B5EF4-FFF2-40B4-BE49-F238E27FC236}">
                  <a16:creationId xmlns:a16="http://schemas.microsoft.com/office/drawing/2014/main" id="{18F8BD0F-A407-4B0E-BDD5-17CEAEB9F7C7}"/>
                </a:ext>
              </a:extLst>
            </p:cNvPr>
            <p:cNvGrpSpPr>
              <a:grpSpLocks/>
            </p:cNvGrpSpPr>
            <p:nvPr/>
          </p:nvGrpSpPr>
          <p:grpSpPr bwMode="auto">
            <a:xfrm>
              <a:off x="5294194" y="2863945"/>
              <a:ext cx="2336800" cy="817563"/>
              <a:chOff x="0" y="0"/>
              <a:chExt cx="1447453" cy="431768"/>
            </a:xfrm>
          </p:grpSpPr>
          <p:sp>
            <p:nvSpPr>
              <p:cNvPr id="14346" name="Isosceles Triangle 5">
                <a:extLst>
                  <a:ext uri="{FF2B5EF4-FFF2-40B4-BE49-F238E27FC236}">
                    <a16:creationId xmlns:a16="http://schemas.microsoft.com/office/drawing/2014/main" id="{4A518684-352B-4FE6-AF4D-08E6356FB96C}"/>
                  </a:ext>
                </a:extLst>
              </p:cNvPr>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7" name="Isosceles Triangle 6">
                <a:extLst>
                  <a:ext uri="{FF2B5EF4-FFF2-40B4-BE49-F238E27FC236}">
                    <a16:creationId xmlns:a16="http://schemas.microsoft.com/office/drawing/2014/main" id="{F97C0F1A-8F77-409F-AB15-DAAE747B6803}"/>
                  </a:ext>
                </a:extLst>
              </p:cNvPr>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8" name="Isosceles Triangle 7">
                <a:extLst>
                  <a:ext uri="{FF2B5EF4-FFF2-40B4-BE49-F238E27FC236}">
                    <a16:creationId xmlns:a16="http://schemas.microsoft.com/office/drawing/2014/main" id="{54F804C1-2C30-4CB9-A66A-761EE9879174}"/>
                  </a:ext>
                </a:extLst>
              </p:cNvPr>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9" name="Isosceles Triangle 8">
                <a:extLst>
                  <a:ext uri="{FF2B5EF4-FFF2-40B4-BE49-F238E27FC236}">
                    <a16:creationId xmlns:a16="http://schemas.microsoft.com/office/drawing/2014/main" id="{C59B73B9-CA93-4A9F-B2E0-F0F1FC0D125A}"/>
                  </a:ext>
                </a:extLst>
              </p:cNvPr>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50" name="Isosceles Triangle 9">
                <a:extLst>
                  <a:ext uri="{FF2B5EF4-FFF2-40B4-BE49-F238E27FC236}">
                    <a16:creationId xmlns:a16="http://schemas.microsoft.com/office/drawing/2014/main" id="{C39B30E5-E845-4E98-A055-029A28EAC96E}"/>
                  </a:ext>
                </a:extLst>
              </p:cNvPr>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pic>
          <p:nvPicPr>
            <p:cNvPr id="14344" name="图片 2">
              <a:extLst>
                <a:ext uri="{FF2B5EF4-FFF2-40B4-BE49-F238E27FC236}">
                  <a16:creationId xmlns:a16="http://schemas.microsoft.com/office/drawing/2014/main" id="{7F2C4D94-BB6E-4A74-8FBB-E27219740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文本框 5">
              <a:extLst>
                <a:ext uri="{FF2B5EF4-FFF2-40B4-BE49-F238E27FC236}">
                  <a16:creationId xmlns:a16="http://schemas.microsoft.com/office/drawing/2014/main" id="{05B4165F-892D-4E65-A8D9-48822CBF28C7}"/>
                </a:ext>
              </a:extLst>
            </p:cNvPr>
            <p:cNvSpPr txBox="1">
              <a:spLocks noChangeArrowheads="1"/>
            </p:cNvSpPr>
            <p:nvPr/>
          </p:nvSpPr>
          <p:spPr bwMode="auto">
            <a:xfrm>
              <a:off x="1091726" y="4224824"/>
              <a:ext cx="5095115" cy="76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4400" b="1">
                  <a:solidFill>
                    <a:schemeClr val="bg1"/>
                  </a:solidFill>
                  <a:latin typeface="华文新魏" panose="02010800040101010101" pitchFamily="2" charset="-122"/>
                  <a:ea typeface="华文新魏" panose="02010800040101010101" pitchFamily="2" charset="-122"/>
                </a:rPr>
                <a:t>计算机基本操作及管理</a:t>
              </a:r>
            </a:p>
          </p:txBody>
        </p:sp>
      </p:grpSp>
      <p:sp>
        <p:nvSpPr>
          <p:cNvPr id="14339" name="文本框 5">
            <a:extLst>
              <a:ext uri="{FF2B5EF4-FFF2-40B4-BE49-F238E27FC236}">
                <a16:creationId xmlns:a16="http://schemas.microsoft.com/office/drawing/2014/main" id="{54864C4A-B661-4CD7-AD2E-97B839592386}"/>
              </a:ext>
            </a:extLst>
          </p:cNvPr>
          <p:cNvSpPr txBox="1">
            <a:spLocks noChangeArrowheads="1"/>
          </p:cNvSpPr>
          <p:nvPr/>
        </p:nvSpPr>
        <p:spPr bwMode="auto">
          <a:xfrm>
            <a:off x="8293100" y="5857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a:solidFill>
                  <a:srgbClr val="EA870D"/>
                </a:solidFill>
                <a:latin typeface="华文新魏" panose="02010800040101010101" pitchFamily="2" charset="-122"/>
                <a:ea typeface="华文新魏" panose="02010800040101010101" pitchFamily="2" charset="-122"/>
              </a:rPr>
              <a:t>信息素养实践</a:t>
            </a:r>
          </a:p>
        </p:txBody>
      </p:sp>
      <p:pic>
        <p:nvPicPr>
          <p:cNvPr id="14340" name="图片 1">
            <a:extLst>
              <a:ext uri="{FF2B5EF4-FFF2-40B4-BE49-F238E27FC236}">
                <a16:creationId xmlns:a16="http://schemas.microsoft.com/office/drawing/2014/main" id="{57AD080D-C185-4645-B26B-58E2DFCA2A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025" y="371475"/>
            <a:ext cx="7286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14">
            <a:extLst>
              <a:ext uri="{FF2B5EF4-FFF2-40B4-BE49-F238E27FC236}">
                <a16:creationId xmlns:a16="http://schemas.microsoft.com/office/drawing/2014/main" id="{3C4FD3CF-7EE9-4F7C-9119-1A77E04D65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1635125" y="5989638"/>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15">
            <a:extLst>
              <a:ext uri="{FF2B5EF4-FFF2-40B4-BE49-F238E27FC236}">
                <a16:creationId xmlns:a16="http://schemas.microsoft.com/office/drawing/2014/main" id="{9A0B0633-8027-4F69-B9AE-6C1DF047B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2116138" y="6007100"/>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0">
            <a:extLst>
              <a:ext uri="{FF2B5EF4-FFF2-40B4-BE49-F238E27FC236}">
                <a16:creationId xmlns:a16="http://schemas.microsoft.com/office/drawing/2014/main" id="{A5F56637-636B-4945-8A40-7A86E6EF272D}"/>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7651" name="组合 72">
            <a:extLst>
              <a:ext uri="{FF2B5EF4-FFF2-40B4-BE49-F238E27FC236}">
                <a16:creationId xmlns:a16="http://schemas.microsoft.com/office/drawing/2014/main" id="{DE7B9084-0DC0-4BB8-B593-A8A612E1DCF4}"/>
              </a:ext>
            </a:extLst>
          </p:cNvPr>
          <p:cNvGrpSpPr>
            <a:grpSpLocks noChangeAspect="1"/>
          </p:cNvGrpSpPr>
          <p:nvPr/>
        </p:nvGrpSpPr>
        <p:grpSpPr bwMode="auto">
          <a:xfrm>
            <a:off x="7793038" y="26988"/>
            <a:ext cx="2874962" cy="449262"/>
            <a:chOff x="0" y="0"/>
            <a:chExt cx="3610350" cy="616932"/>
          </a:xfrm>
        </p:grpSpPr>
        <p:pic>
          <p:nvPicPr>
            <p:cNvPr id="27655" name="图片 70">
              <a:extLst>
                <a:ext uri="{FF2B5EF4-FFF2-40B4-BE49-F238E27FC236}">
                  <a16:creationId xmlns:a16="http://schemas.microsoft.com/office/drawing/2014/main" id="{D0E8C9B1-D7F9-4E25-BD21-8E7920E8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图片 71">
              <a:extLst>
                <a:ext uri="{FF2B5EF4-FFF2-40B4-BE49-F238E27FC236}">
                  <a16:creationId xmlns:a16="http://schemas.microsoft.com/office/drawing/2014/main" id="{A9F58611-CAD2-4242-82D6-3AFECC57C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52" name="Picture 8" descr="C:\Users\dingleilei\AppData\Roaming\Tencent\Users\840162598\QQ\WinTemp\RichOle\3[VVXCZD5$}FT~JXDYAPD]8.png">
            <a:extLst>
              <a:ext uri="{FF2B5EF4-FFF2-40B4-BE49-F238E27FC236}">
                <a16:creationId xmlns:a16="http://schemas.microsoft.com/office/drawing/2014/main" id="{E54BBD70-8054-414F-9F2B-FB82537FF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868363"/>
            <a:ext cx="626903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云形标注 8">
            <a:extLst>
              <a:ext uri="{FF2B5EF4-FFF2-40B4-BE49-F238E27FC236}">
                <a16:creationId xmlns:a16="http://schemas.microsoft.com/office/drawing/2014/main" id="{133C2D43-F68F-4932-87C2-AA50CF05E7DB}"/>
              </a:ext>
            </a:extLst>
          </p:cNvPr>
          <p:cNvSpPr>
            <a:spLocks noChangeArrowheads="1"/>
          </p:cNvSpPr>
          <p:nvPr/>
        </p:nvSpPr>
        <p:spPr bwMode="auto">
          <a:xfrm>
            <a:off x="20939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两个窗口普通排列</a:t>
            </a:r>
          </a:p>
        </p:txBody>
      </p:sp>
      <p:sp>
        <p:nvSpPr>
          <p:cNvPr id="27654" name="Title 17">
            <a:extLst>
              <a:ext uri="{FF2B5EF4-FFF2-40B4-BE49-F238E27FC236}">
                <a16:creationId xmlns:a16="http://schemas.microsoft.com/office/drawing/2014/main" id="{BA324B8E-2186-47D3-8629-F716769DA7E1}"/>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0">
            <a:extLst>
              <a:ext uri="{FF2B5EF4-FFF2-40B4-BE49-F238E27FC236}">
                <a16:creationId xmlns:a16="http://schemas.microsoft.com/office/drawing/2014/main" id="{C9896C5D-F821-4D46-A4BE-6AAE2F20E98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8675" name="组合 72">
            <a:extLst>
              <a:ext uri="{FF2B5EF4-FFF2-40B4-BE49-F238E27FC236}">
                <a16:creationId xmlns:a16="http://schemas.microsoft.com/office/drawing/2014/main" id="{B04A59F4-FBAA-445A-9228-83AFD923607E}"/>
              </a:ext>
            </a:extLst>
          </p:cNvPr>
          <p:cNvGrpSpPr>
            <a:grpSpLocks noChangeAspect="1"/>
          </p:cNvGrpSpPr>
          <p:nvPr/>
        </p:nvGrpSpPr>
        <p:grpSpPr bwMode="auto">
          <a:xfrm>
            <a:off x="7793038" y="26988"/>
            <a:ext cx="2874962" cy="449262"/>
            <a:chOff x="0" y="0"/>
            <a:chExt cx="3610350" cy="616932"/>
          </a:xfrm>
        </p:grpSpPr>
        <p:pic>
          <p:nvPicPr>
            <p:cNvPr id="28679" name="图片 70">
              <a:extLst>
                <a:ext uri="{FF2B5EF4-FFF2-40B4-BE49-F238E27FC236}">
                  <a16:creationId xmlns:a16="http://schemas.microsoft.com/office/drawing/2014/main" id="{583094EC-C027-4FFB-AB2F-3DA63E05C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图片 71">
              <a:extLst>
                <a:ext uri="{FF2B5EF4-FFF2-40B4-BE49-F238E27FC236}">
                  <a16:creationId xmlns:a16="http://schemas.microsoft.com/office/drawing/2014/main" id="{E62AA481-3F90-45F9-913B-0680F875D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6" name="云形标注 8">
            <a:extLst>
              <a:ext uri="{FF2B5EF4-FFF2-40B4-BE49-F238E27FC236}">
                <a16:creationId xmlns:a16="http://schemas.microsoft.com/office/drawing/2014/main" id="{F84EAF59-FA4E-412F-9A8E-37A113FFF57F}"/>
              </a:ext>
            </a:extLst>
          </p:cNvPr>
          <p:cNvSpPr>
            <a:spLocks noChangeArrowheads="1"/>
          </p:cNvSpPr>
          <p:nvPr/>
        </p:nvSpPr>
        <p:spPr bwMode="auto">
          <a:xfrm>
            <a:off x="17002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1/2</a:t>
            </a:r>
            <a:r>
              <a:rPr lang="zh-CN" altLang="en-US" b="1"/>
              <a:t>分屏排列</a:t>
            </a:r>
          </a:p>
        </p:txBody>
      </p:sp>
      <p:pic>
        <p:nvPicPr>
          <p:cNvPr id="28677" name="Picture 1" descr="C:\Users\dingleilei\AppData\Roaming\Tencent\Users\840162598\QQ\WinTemp\RichOle\@HY~U$GGE]`J9IM8SH4GO@O.png">
            <a:extLst>
              <a:ext uri="{FF2B5EF4-FFF2-40B4-BE49-F238E27FC236}">
                <a16:creationId xmlns:a16="http://schemas.microsoft.com/office/drawing/2014/main" id="{1E1D27D1-DB44-47B3-B962-9644546A5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663" y="722313"/>
            <a:ext cx="657225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itle 17">
            <a:extLst>
              <a:ext uri="{FF2B5EF4-FFF2-40B4-BE49-F238E27FC236}">
                <a16:creationId xmlns:a16="http://schemas.microsoft.com/office/drawing/2014/main" id="{6F8EE579-F878-473B-9D0E-8B637EF61B1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
            <a:extLst>
              <a:ext uri="{FF2B5EF4-FFF2-40B4-BE49-F238E27FC236}">
                <a16:creationId xmlns:a16="http://schemas.microsoft.com/office/drawing/2014/main" id="{AB1909E5-7E7A-4E44-B348-09819E0318A9}"/>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0723" name="组合 72">
            <a:extLst>
              <a:ext uri="{FF2B5EF4-FFF2-40B4-BE49-F238E27FC236}">
                <a16:creationId xmlns:a16="http://schemas.microsoft.com/office/drawing/2014/main" id="{8C909519-3A61-4B8F-BF4D-B6BAAC519333}"/>
              </a:ext>
            </a:extLst>
          </p:cNvPr>
          <p:cNvGrpSpPr>
            <a:grpSpLocks noChangeAspect="1"/>
          </p:cNvGrpSpPr>
          <p:nvPr/>
        </p:nvGrpSpPr>
        <p:grpSpPr bwMode="auto">
          <a:xfrm>
            <a:off x="7793038" y="26988"/>
            <a:ext cx="2874962" cy="449262"/>
            <a:chOff x="0" y="0"/>
            <a:chExt cx="3610350" cy="616932"/>
          </a:xfrm>
        </p:grpSpPr>
        <p:pic>
          <p:nvPicPr>
            <p:cNvPr id="30727" name="图片 70">
              <a:extLst>
                <a:ext uri="{FF2B5EF4-FFF2-40B4-BE49-F238E27FC236}">
                  <a16:creationId xmlns:a16="http://schemas.microsoft.com/office/drawing/2014/main" id="{A140E109-4E31-44B8-A5D2-905A7DE9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71">
              <a:extLst>
                <a:ext uri="{FF2B5EF4-FFF2-40B4-BE49-F238E27FC236}">
                  <a16:creationId xmlns:a16="http://schemas.microsoft.com/office/drawing/2014/main" id="{F1AB37C9-2796-4FB4-B7CC-9B1EED563B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云形标注 8">
            <a:extLst>
              <a:ext uri="{FF2B5EF4-FFF2-40B4-BE49-F238E27FC236}">
                <a16:creationId xmlns:a16="http://schemas.microsoft.com/office/drawing/2014/main" id="{E0EEB5B5-0DFF-4725-8696-5C83CB431C65}"/>
              </a:ext>
            </a:extLst>
          </p:cNvPr>
          <p:cNvSpPr>
            <a:spLocks noChangeArrowheads="1"/>
          </p:cNvSpPr>
          <p:nvPr/>
        </p:nvSpPr>
        <p:spPr bwMode="auto">
          <a:xfrm>
            <a:off x="5938838" y="1500188"/>
            <a:ext cx="1854200" cy="1095375"/>
          </a:xfrm>
          <a:prstGeom prst="cloudCallout">
            <a:avLst>
              <a:gd name="adj1" fmla="val 62847"/>
              <a:gd name="adj2" fmla="val 7021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1/4</a:t>
            </a:r>
            <a:r>
              <a:rPr lang="zh-CN" altLang="en-US" b="1"/>
              <a:t>分屏排列</a:t>
            </a:r>
          </a:p>
        </p:txBody>
      </p:sp>
      <p:pic>
        <p:nvPicPr>
          <p:cNvPr id="30725" name="Picture 2">
            <a:extLst>
              <a:ext uri="{FF2B5EF4-FFF2-40B4-BE49-F238E27FC236}">
                <a16:creationId xmlns:a16="http://schemas.microsoft.com/office/drawing/2014/main" id="{3D21358F-802D-46FF-BDE7-1A0BC2AFB6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2851150"/>
            <a:ext cx="9142412"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itle 17">
            <a:extLst>
              <a:ext uri="{FF2B5EF4-FFF2-40B4-BE49-F238E27FC236}">
                <a16:creationId xmlns:a16="http://schemas.microsoft.com/office/drawing/2014/main" id="{B851436E-5C7F-4D1C-AB5F-BFB4D105916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30">
            <a:extLst>
              <a:ext uri="{FF2B5EF4-FFF2-40B4-BE49-F238E27FC236}">
                <a16:creationId xmlns:a16="http://schemas.microsoft.com/office/drawing/2014/main" id="{592BE14D-7E89-40DA-B890-ADBCCD2C42A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2771" name="组合 72">
            <a:extLst>
              <a:ext uri="{FF2B5EF4-FFF2-40B4-BE49-F238E27FC236}">
                <a16:creationId xmlns:a16="http://schemas.microsoft.com/office/drawing/2014/main" id="{24A96AF6-5640-4C36-A172-E8BE61E4FE74}"/>
              </a:ext>
            </a:extLst>
          </p:cNvPr>
          <p:cNvGrpSpPr>
            <a:grpSpLocks noChangeAspect="1"/>
          </p:cNvGrpSpPr>
          <p:nvPr/>
        </p:nvGrpSpPr>
        <p:grpSpPr bwMode="auto">
          <a:xfrm>
            <a:off x="7793038" y="26988"/>
            <a:ext cx="2874962" cy="449262"/>
            <a:chOff x="0" y="0"/>
            <a:chExt cx="3610350" cy="616932"/>
          </a:xfrm>
        </p:grpSpPr>
        <p:pic>
          <p:nvPicPr>
            <p:cNvPr id="32774" name="图片 70">
              <a:extLst>
                <a:ext uri="{FF2B5EF4-FFF2-40B4-BE49-F238E27FC236}">
                  <a16:creationId xmlns:a16="http://schemas.microsoft.com/office/drawing/2014/main" id="{C25F653B-8C63-4D50-8193-0B0782485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71">
              <a:extLst>
                <a:ext uri="{FF2B5EF4-FFF2-40B4-BE49-F238E27FC236}">
                  <a16:creationId xmlns:a16="http://schemas.microsoft.com/office/drawing/2014/main" id="{DA591626-21A8-41F8-8787-CAF352E5D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3">
            <a:extLst>
              <a:ext uri="{FF2B5EF4-FFF2-40B4-BE49-F238E27FC236}">
                <a16:creationId xmlns:a16="http://schemas.microsoft.com/office/drawing/2014/main" id="{03D7DB68-FC15-46EF-89D4-0DD7FACCC9D9}"/>
              </a:ext>
            </a:extLst>
          </p:cNvPr>
          <p:cNvSpPr txBox="1">
            <a:spLocks noChangeArrowheads="1"/>
          </p:cNvSpPr>
          <p:nvPr/>
        </p:nvSpPr>
        <p:spPr bwMode="auto">
          <a:xfrm>
            <a:off x="2705100" y="1541463"/>
            <a:ext cx="7772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000" lvl="1">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滑动两根手指执行滚动操作</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两根手指轻触执行右击操作</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三指点击启动</a:t>
            </a:r>
            <a:r>
              <a:rPr lang="en-US" altLang="zh-CN" sz="2400" dirty="0">
                <a:solidFill>
                  <a:schemeClr val="bg2"/>
                </a:solidFill>
                <a:latin typeface="微软雅黑" panose="020B0503020204020204" pitchFamily="34" charset="-122"/>
                <a:ea typeface="微软雅黑" panose="020B0503020204020204" pitchFamily="34" charset="-122"/>
              </a:rPr>
              <a:t>Cortana</a:t>
            </a: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三指向上滑动显示所有打开的应用；三指向下滑动显示桌面；三指左右滑动在所有打开的应用中切换</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四指点击启动操作中心</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四指左右滑动切换虚拟桌面</a:t>
            </a:r>
          </a:p>
        </p:txBody>
      </p:sp>
      <p:sp>
        <p:nvSpPr>
          <p:cNvPr id="32773" name="Title 17">
            <a:extLst>
              <a:ext uri="{FF2B5EF4-FFF2-40B4-BE49-F238E27FC236}">
                <a16:creationId xmlns:a16="http://schemas.microsoft.com/office/drawing/2014/main" id="{B50D9FC0-119E-4CEA-B4CA-57CEF94E810D}"/>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窗口操作中的触摸手势</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0">
            <a:extLst>
              <a:ext uri="{FF2B5EF4-FFF2-40B4-BE49-F238E27FC236}">
                <a16:creationId xmlns:a16="http://schemas.microsoft.com/office/drawing/2014/main" id="{EF447203-0B81-46E8-9426-F09943C9104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4819" name="组合 72">
            <a:extLst>
              <a:ext uri="{FF2B5EF4-FFF2-40B4-BE49-F238E27FC236}">
                <a16:creationId xmlns:a16="http://schemas.microsoft.com/office/drawing/2014/main" id="{6284A931-0BA8-4F13-BD11-3B0EA6B4BB16}"/>
              </a:ext>
            </a:extLst>
          </p:cNvPr>
          <p:cNvGrpSpPr>
            <a:grpSpLocks noChangeAspect="1"/>
          </p:cNvGrpSpPr>
          <p:nvPr/>
        </p:nvGrpSpPr>
        <p:grpSpPr bwMode="auto">
          <a:xfrm>
            <a:off x="7793038" y="26988"/>
            <a:ext cx="2874962" cy="449262"/>
            <a:chOff x="0" y="0"/>
            <a:chExt cx="3610350" cy="616932"/>
          </a:xfrm>
        </p:grpSpPr>
        <p:pic>
          <p:nvPicPr>
            <p:cNvPr id="34822" name="图片 70">
              <a:extLst>
                <a:ext uri="{FF2B5EF4-FFF2-40B4-BE49-F238E27FC236}">
                  <a16:creationId xmlns:a16="http://schemas.microsoft.com/office/drawing/2014/main" id="{6F9ED839-E3D3-4ED1-9448-9F3E4E503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71">
              <a:extLst>
                <a:ext uri="{FF2B5EF4-FFF2-40B4-BE49-F238E27FC236}">
                  <a16:creationId xmlns:a16="http://schemas.microsoft.com/office/drawing/2014/main" id="{FB375C9D-1432-4748-BA6F-6C4ADF551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0" name="Title 17">
            <a:extLst>
              <a:ext uri="{FF2B5EF4-FFF2-40B4-BE49-F238E27FC236}">
                <a16:creationId xmlns:a16="http://schemas.microsoft.com/office/drawing/2014/main" id="{008C883F-14A3-4B05-B410-2A0FED8AAB19}"/>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二、计算机基本管理</a:t>
            </a:r>
            <a:endParaRPr lang="zh-CN" altLang="en-US" sz="4400">
              <a:latin typeface="Calibri" panose="020F0502020204030204" pitchFamily="34" charset="0"/>
              <a:sym typeface="Calibri" panose="020F0502020204030204" pitchFamily="34" charset="0"/>
            </a:endParaRPr>
          </a:p>
        </p:txBody>
      </p:sp>
      <p:sp>
        <p:nvSpPr>
          <p:cNvPr id="34821" name="Text Box 20">
            <a:extLst>
              <a:ext uri="{FF2B5EF4-FFF2-40B4-BE49-F238E27FC236}">
                <a16:creationId xmlns:a16="http://schemas.microsoft.com/office/drawing/2014/main" id="{7A898D8D-1540-4129-BB3C-61440B6A2074}"/>
              </a:ext>
            </a:extLst>
          </p:cNvPr>
          <p:cNvSpPr txBox="1">
            <a:spLocks noChangeArrowheads="1"/>
          </p:cNvSpPr>
          <p:nvPr/>
        </p:nvSpPr>
        <p:spPr bwMode="auto">
          <a:xfrm>
            <a:off x="2605088" y="2062163"/>
            <a:ext cx="7594600"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磁盘管理</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设备管理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
            <a:extLst>
              <a:ext uri="{FF2B5EF4-FFF2-40B4-BE49-F238E27FC236}">
                <a16:creationId xmlns:a16="http://schemas.microsoft.com/office/drawing/2014/main" id="{0A68E80E-A029-48E0-99E2-55602DB35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6867" name="组合 72">
            <a:extLst>
              <a:ext uri="{FF2B5EF4-FFF2-40B4-BE49-F238E27FC236}">
                <a16:creationId xmlns:a16="http://schemas.microsoft.com/office/drawing/2014/main" id="{999DCFC4-EE54-4F5C-B690-8AABA798D8EB}"/>
              </a:ext>
            </a:extLst>
          </p:cNvPr>
          <p:cNvGrpSpPr>
            <a:grpSpLocks noChangeAspect="1"/>
          </p:cNvGrpSpPr>
          <p:nvPr/>
        </p:nvGrpSpPr>
        <p:grpSpPr bwMode="auto">
          <a:xfrm>
            <a:off x="7793038" y="26988"/>
            <a:ext cx="2874962" cy="449262"/>
            <a:chOff x="0" y="0"/>
            <a:chExt cx="3610350" cy="616932"/>
          </a:xfrm>
        </p:grpSpPr>
        <p:pic>
          <p:nvPicPr>
            <p:cNvPr id="36872" name="图片 70">
              <a:extLst>
                <a:ext uri="{FF2B5EF4-FFF2-40B4-BE49-F238E27FC236}">
                  <a16:creationId xmlns:a16="http://schemas.microsoft.com/office/drawing/2014/main" id="{8F57445E-1AF7-4399-83B0-681CB360E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图片 71">
              <a:extLst>
                <a:ext uri="{FF2B5EF4-FFF2-40B4-BE49-F238E27FC236}">
                  <a16:creationId xmlns:a16="http://schemas.microsoft.com/office/drawing/2014/main" id="{802D5D1F-F0C9-44E9-808A-1412FEE10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Title 17">
            <a:extLst>
              <a:ext uri="{FF2B5EF4-FFF2-40B4-BE49-F238E27FC236}">
                <a16:creationId xmlns:a16="http://schemas.microsoft.com/office/drawing/2014/main" id="{0DB1A1CB-7854-4CA4-BE10-2C06391DDD0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6869" name="Picture 4">
            <a:extLst>
              <a:ext uri="{FF2B5EF4-FFF2-40B4-BE49-F238E27FC236}">
                <a16:creationId xmlns:a16="http://schemas.microsoft.com/office/drawing/2014/main" id="{C1B0FC88-AF28-4FDE-AF89-6A3EC0413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1873250"/>
            <a:ext cx="3862388"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云形标注 8">
            <a:extLst>
              <a:ext uri="{FF2B5EF4-FFF2-40B4-BE49-F238E27FC236}">
                <a16:creationId xmlns:a16="http://schemas.microsoft.com/office/drawing/2014/main" id="{BCF1D430-4A7F-408D-A1A3-678515BFD9A8}"/>
              </a:ext>
            </a:extLst>
          </p:cNvPr>
          <p:cNvSpPr>
            <a:spLocks noChangeArrowheads="1"/>
          </p:cNvSpPr>
          <p:nvPr/>
        </p:nvSpPr>
        <p:spPr bwMode="auto">
          <a:xfrm>
            <a:off x="3522663" y="1606550"/>
            <a:ext cx="1089025" cy="533400"/>
          </a:xfrm>
          <a:prstGeom prst="cloudCallout">
            <a:avLst>
              <a:gd name="adj1" fmla="val -84431"/>
              <a:gd name="adj2" fmla="val 66833"/>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右击</a:t>
            </a:r>
          </a:p>
        </p:txBody>
      </p:sp>
      <p:pic>
        <p:nvPicPr>
          <p:cNvPr id="36871" name="Picture 6">
            <a:extLst>
              <a:ext uri="{FF2B5EF4-FFF2-40B4-BE49-F238E27FC236}">
                <a16:creationId xmlns:a16="http://schemas.microsoft.com/office/drawing/2014/main" id="{20226B5D-AE99-4AEF-B92F-FCC09B507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363" y="1873250"/>
            <a:ext cx="3908425"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0">
            <a:extLst>
              <a:ext uri="{FF2B5EF4-FFF2-40B4-BE49-F238E27FC236}">
                <a16:creationId xmlns:a16="http://schemas.microsoft.com/office/drawing/2014/main" id="{662F1486-2982-45B8-8D82-E0B705E498B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8915" name="组合 72">
            <a:extLst>
              <a:ext uri="{FF2B5EF4-FFF2-40B4-BE49-F238E27FC236}">
                <a16:creationId xmlns:a16="http://schemas.microsoft.com/office/drawing/2014/main" id="{581A95A6-0CD4-404E-A3C5-29FB2F2D741E}"/>
              </a:ext>
            </a:extLst>
          </p:cNvPr>
          <p:cNvGrpSpPr>
            <a:grpSpLocks noChangeAspect="1"/>
          </p:cNvGrpSpPr>
          <p:nvPr/>
        </p:nvGrpSpPr>
        <p:grpSpPr bwMode="auto">
          <a:xfrm>
            <a:off x="7793038" y="26988"/>
            <a:ext cx="2874962" cy="449262"/>
            <a:chOff x="0" y="0"/>
            <a:chExt cx="3610350" cy="616932"/>
          </a:xfrm>
        </p:grpSpPr>
        <p:pic>
          <p:nvPicPr>
            <p:cNvPr id="38918" name="图片 70">
              <a:extLst>
                <a:ext uri="{FF2B5EF4-FFF2-40B4-BE49-F238E27FC236}">
                  <a16:creationId xmlns:a16="http://schemas.microsoft.com/office/drawing/2014/main" id="{037FE6C9-0AFD-4CCB-B872-3DC804DC3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71">
              <a:extLst>
                <a:ext uri="{FF2B5EF4-FFF2-40B4-BE49-F238E27FC236}">
                  <a16:creationId xmlns:a16="http://schemas.microsoft.com/office/drawing/2014/main" id="{22FBB3B3-467E-4A0C-8403-0838EA34C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6" name="Title 17">
            <a:extLst>
              <a:ext uri="{FF2B5EF4-FFF2-40B4-BE49-F238E27FC236}">
                <a16:creationId xmlns:a16="http://schemas.microsoft.com/office/drawing/2014/main" id="{896EE42C-0E36-4722-836A-678D6A72503C}"/>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8917" name="Picture 4">
            <a:extLst>
              <a:ext uri="{FF2B5EF4-FFF2-40B4-BE49-F238E27FC236}">
                <a16:creationId xmlns:a16="http://schemas.microsoft.com/office/drawing/2014/main" id="{FB87ADB6-E9BD-4BF4-84FB-C535B6190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693738"/>
            <a:ext cx="688657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0">
            <a:extLst>
              <a:ext uri="{FF2B5EF4-FFF2-40B4-BE49-F238E27FC236}">
                <a16:creationId xmlns:a16="http://schemas.microsoft.com/office/drawing/2014/main" id="{2A1322BA-64B7-4FC7-884A-0CAD8E5C5FC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0963" name="组合 72">
            <a:extLst>
              <a:ext uri="{FF2B5EF4-FFF2-40B4-BE49-F238E27FC236}">
                <a16:creationId xmlns:a16="http://schemas.microsoft.com/office/drawing/2014/main" id="{2D48B432-9528-4B32-8266-3E4F2A753BAB}"/>
              </a:ext>
            </a:extLst>
          </p:cNvPr>
          <p:cNvGrpSpPr>
            <a:grpSpLocks noChangeAspect="1"/>
          </p:cNvGrpSpPr>
          <p:nvPr/>
        </p:nvGrpSpPr>
        <p:grpSpPr bwMode="auto">
          <a:xfrm>
            <a:off x="7793038" y="26988"/>
            <a:ext cx="2874962" cy="449262"/>
            <a:chOff x="0" y="0"/>
            <a:chExt cx="3610350" cy="616932"/>
          </a:xfrm>
        </p:grpSpPr>
        <p:pic>
          <p:nvPicPr>
            <p:cNvPr id="40967" name="图片 70">
              <a:extLst>
                <a:ext uri="{FF2B5EF4-FFF2-40B4-BE49-F238E27FC236}">
                  <a16:creationId xmlns:a16="http://schemas.microsoft.com/office/drawing/2014/main" id="{A12BD7A3-5ACA-4E5F-9684-0AEFBE7B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图片 71">
              <a:extLst>
                <a:ext uri="{FF2B5EF4-FFF2-40B4-BE49-F238E27FC236}">
                  <a16:creationId xmlns:a16="http://schemas.microsoft.com/office/drawing/2014/main" id="{AA128BA9-6AAE-487F-9407-9E943085D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Title 17">
            <a:extLst>
              <a:ext uri="{FF2B5EF4-FFF2-40B4-BE49-F238E27FC236}">
                <a16:creationId xmlns:a16="http://schemas.microsoft.com/office/drawing/2014/main" id="{4D62A102-7C51-4D41-920D-3632358E4642}"/>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设备管理</a:t>
            </a:r>
            <a:endParaRPr lang="zh-CN" altLang="en-US"/>
          </a:p>
        </p:txBody>
      </p:sp>
      <p:pic>
        <p:nvPicPr>
          <p:cNvPr id="79875" name="Picture 3">
            <a:extLst>
              <a:ext uri="{FF2B5EF4-FFF2-40B4-BE49-F238E27FC236}">
                <a16:creationId xmlns:a16="http://schemas.microsoft.com/office/drawing/2014/main" id="{262C96DE-2266-4CC5-AF0E-71D46C411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609600"/>
            <a:ext cx="4627562"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5">
            <a:extLst>
              <a:ext uri="{FF2B5EF4-FFF2-40B4-BE49-F238E27FC236}">
                <a16:creationId xmlns:a16="http://schemas.microsoft.com/office/drawing/2014/main" id="{C022D1A4-51A3-4802-838C-B6DE46068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619125"/>
            <a:ext cx="6497637"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fade">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fade">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0">
            <a:extLst>
              <a:ext uri="{FF2B5EF4-FFF2-40B4-BE49-F238E27FC236}">
                <a16:creationId xmlns:a16="http://schemas.microsoft.com/office/drawing/2014/main" id="{D1D20105-0165-4436-A801-91059A186F8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3011" name="组合 72">
            <a:extLst>
              <a:ext uri="{FF2B5EF4-FFF2-40B4-BE49-F238E27FC236}">
                <a16:creationId xmlns:a16="http://schemas.microsoft.com/office/drawing/2014/main" id="{C9396AF9-2F2B-40DE-9A4D-AD490A019D00}"/>
              </a:ext>
            </a:extLst>
          </p:cNvPr>
          <p:cNvGrpSpPr>
            <a:grpSpLocks noChangeAspect="1"/>
          </p:cNvGrpSpPr>
          <p:nvPr/>
        </p:nvGrpSpPr>
        <p:grpSpPr bwMode="auto">
          <a:xfrm>
            <a:off x="7793038" y="26988"/>
            <a:ext cx="2874962" cy="449262"/>
            <a:chOff x="0" y="0"/>
            <a:chExt cx="3610350" cy="616932"/>
          </a:xfrm>
        </p:grpSpPr>
        <p:pic>
          <p:nvPicPr>
            <p:cNvPr id="43014" name="图片 70">
              <a:extLst>
                <a:ext uri="{FF2B5EF4-FFF2-40B4-BE49-F238E27FC236}">
                  <a16:creationId xmlns:a16="http://schemas.microsoft.com/office/drawing/2014/main" id="{6F963579-94B7-4491-82B0-5A37276E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71">
              <a:extLst>
                <a:ext uri="{FF2B5EF4-FFF2-40B4-BE49-F238E27FC236}">
                  <a16:creationId xmlns:a16="http://schemas.microsoft.com/office/drawing/2014/main" id="{D2E1EEF2-AE05-472A-8732-C720E73EA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Title 17">
            <a:extLst>
              <a:ext uri="{FF2B5EF4-FFF2-40B4-BE49-F238E27FC236}">
                <a16:creationId xmlns:a16="http://schemas.microsoft.com/office/drawing/2014/main" id="{CD65FB15-B17E-4222-9E13-D6F0EB30D27A}"/>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三、计算机基本维护</a:t>
            </a:r>
            <a:endParaRPr lang="zh-CN" altLang="en-US" sz="4400">
              <a:latin typeface="Calibri" panose="020F0502020204030204" pitchFamily="34" charset="0"/>
              <a:sym typeface="Calibri" panose="020F0502020204030204" pitchFamily="34" charset="0"/>
            </a:endParaRPr>
          </a:p>
        </p:txBody>
      </p:sp>
      <p:sp>
        <p:nvSpPr>
          <p:cNvPr id="43013" name="Text Box 20">
            <a:extLst>
              <a:ext uri="{FF2B5EF4-FFF2-40B4-BE49-F238E27FC236}">
                <a16:creationId xmlns:a16="http://schemas.microsoft.com/office/drawing/2014/main" id="{7C3EAC61-AAC1-4AA1-9ADA-7DE4094D2A90}"/>
              </a:ext>
            </a:extLst>
          </p:cNvPr>
          <p:cNvSpPr txBox="1">
            <a:spLocks noChangeArrowheads="1"/>
          </p:cNvSpPr>
          <p:nvPr/>
        </p:nvSpPr>
        <p:spPr bwMode="auto">
          <a:xfrm>
            <a:off x="2605088" y="2062163"/>
            <a:ext cx="75946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为什么要进行计算机的维护</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计算机维护所包含的内容</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计算机维护常用的软件工具</a:t>
            </a:r>
          </a:p>
          <a:p>
            <a:pPr>
              <a:buClr>
                <a:srgbClr val="E07E0C"/>
              </a:buClr>
              <a:buSzPct val="100000"/>
              <a:buFont typeface="Wingdings" panose="05000000000000000000" pitchFamily="2" charset="2"/>
              <a:buChar char="Ø"/>
            </a:pPr>
            <a:endParaRPr lang="zh-CN" altLang="en-US" sz="2800">
              <a:solidFill>
                <a:schemeClr val="bg2"/>
              </a:solidFill>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组合 72">
            <a:extLst>
              <a:ext uri="{FF2B5EF4-FFF2-40B4-BE49-F238E27FC236}">
                <a16:creationId xmlns:a16="http://schemas.microsoft.com/office/drawing/2014/main" id="{1DBD6F1C-FD8C-463B-B3B2-6EFF28416A6F}"/>
              </a:ext>
            </a:extLst>
          </p:cNvPr>
          <p:cNvGrpSpPr>
            <a:grpSpLocks noChangeAspect="1"/>
          </p:cNvGrpSpPr>
          <p:nvPr/>
        </p:nvGrpSpPr>
        <p:grpSpPr bwMode="auto">
          <a:xfrm>
            <a:off x="7793038" y="26988"/>
            <a:ext cx="2874962" cy="449262"/>
            <a:chOff x="0" y="0"/>
            <a:chExt cx="3610350" cy="616932"/>
          </a:xfrm>
        </p:grpSpPr>
        <p:pic>
          <p:nvPicPr>
            <p:cNvPr id="45062" name="图片 70">
              <a:extLst>
                <a:ext uri="{FF2B5EF4-FFF2-40B4-BE49-F238E27FC236}">
                  <a16:creationId xmlns:a16="http://schemas.microsoft.com/office/drawing/2014/main" id="{406432DB-C068-44BA-982E-4ABD034DE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图片 71">
              <a:extLst>
                <a:ext uri="{FF2B5EF4-FFF2-40B4-BE49-F238E27FC236}">
                  <a16:creationId xmlns:a16="http://schemas.microsoft.com/office/drawing/2014/main" id="{1A07BCE2-3BE3-440D-92C9-79376D5FE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Title 17">
            <a:extLst>
              <a:ext uri="{FF2B5EF4-FFF2-40B4-BE49-F238E27FC236}">
                <a16:creationId xmlns:a16="http://schemas.microsoft.com/office/drawing/2014/main" id="{B9F3B6B1-2E9F-49DC-8209-13BC3F21FE6F}"/>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为什么要进行计算机的维护？</a:t>
            </a:r>
          </a:p>
        </p:txBody>
      </p:sp>
      <p:sp>
        <p:nvSpPr>
          <p:cNvPr id="45061" name="Text Box 20">
            <a:extLst>
              <a:ext uri="{FF2B5EF4-FFF2-40B4-BE49-F238E27FC236}">
                <a16:creationId xmlns:a16="http://schemas.microsoft.com/office/drawing/2014/main" id="{8445DE41-3F17-4A76-887C-09EC0E5C7FD7}"/>
              </a:ext>
            </a:extLst>
          </p:cNvPr>
          <p:cNvSpPr txBox="1">
            <a:spLocks noChangeArrowheads="1"/>
          </p:cNvSpPr>
          <p:nvPr/>
        </p:nvSpPr>
        <p:spPr bwMode="auto">
          <a:xfrm>
            <a:off x="1523999" y="2128838"/>
            <a:ext cx="9366739" cy="227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在使用的过程中，往往由于各种原因导致出现故障，甚至无法开机。电脑出现故障虽然与制造工艺、元器件质量有直接的关系，但绝大多数的故障是由于操作不当引起的。所以，正确维护电脑，合理操作电脑，可以使电脑的使用寿命大大延长，故障数量大大减少，既能为我们降低经济上的损失，也能减少不必要的麻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0">
            <a:extLst>
              <a:ext uri="{FF2B5EF4-FFF2-40B4-BE49-F238E27FC236}">
                <a16:creationId xmlns:a16="http://schemas.microsoft.com/office/drawing/2014/main" id="{699C603F-0315-495E-ADB2-B74DFD2A5189}"/>
              </a:ext>
            </a:extLst>
          </p:cNvPr>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latin typeface="Calibri" panose="020F0502020204030204" pitchFamily="34" charset="0"/>
              <a:sym typeface="Calibri" panose="020F0502020204030204" pitchFamily="34" charset="0"/>
            </a:endParaRPr>
          </a:p>
        </p:txBody>
      </p:sp>
      <p:sp>
        <p:nvSpPr>
          <p:cNvPr id="16387" name="Title 1">
            <a:extLst>
              <a:ext uri="{FF2B5EF4-FFF2-40B4-BE49-F238E27FC236}">
                <a16:creationId xmlns:a16="http://schemas.microsoft.com/office/drawing/2014/main" id="{AEA0531C-7184-42D5-A905-96BE54E09A14}"/>
              </a:ext>
            </a:extLst>
          </p:cNvPr>
          <p:cNvSpPr>
            <a:spLocks noGrp="1" noChangeArrowheads="1"/>
          </p:cNvSpPr>
          <p:nvPr>
            <p:ph type="title" idx="4294967295"/>
          </p:nvPr>
        </p:nvSpPr>
        <p:spPr>
          <a:xfrm>
            <a:off x="2197100" y="706438"/>
            <a:ext cx="7124700" cy="815975"/>
          </a:xfrm>
        </p:spPr>
        <p:txBody>
          <a:bodyPr/>
          <a:lstStyle/>
          <a:p>
            <a:pPr algn="ctr" eaLnBrk="1" hangingPunct="1"/>
            <a:r>
              <a:rPr lang="zh-CN" altLang="zh-CN" sz="5400">
                <a:solidFill>
                  <a:srgbClr val="ED5E00"/>
                </a:solidFill>
                <a:latin typeface="华文新魏" panose="02010800040101010101" pitchFamily="2" charset="-122"/>
                <a:ea typeface="华文新魏" panose="02010800040101010101" pitchFamily="2" charset="-122"/>
              </a:rPr>
              <a:t>目</a:t>
            </a:r>
            <a:r>
              <a:rPr lang="en-US" altLang="zh-CN" sz="5400">
                <a:solidFill>
                  <a:srgbClr val="ED5E00"/>
                </a:solidFill>
                <a:latin typeface="华文新魏" panose="02010800040101010101" pitchFamily="2" charset="-122"/>
                <a:ea typeface="华文新魏" panose="02010800040101010101" pitchFamily="2" charset="-122"/>
              </a:rPr>
              <a:t> </a:t>
            </a:r>
            <a:r>
              <a:rPr lang="zh-CN" altLang="zh-CN" sz="5400">
                <a:solidFill>
                  <a:srgbClr val="ED5E00"/>
                </a:solidFill>
                <a:latin typeface="华文新魏" panose="02010800040101010101" pitchFamily="2" charset="-122"/>
                <a:ea typeface="华文新魏" panose="02010800040101010101" pitchFamily="2" charset="-122"/>
              </a:rPr>
              <a:t> 录</a:t>
            </a:r>
            <a:endParaRPr lang="zh-CN" altLang="zh-CN" sz="5400">
              <a:latin typeface="华文新魏" panose="02010800040101010101" pitchFamily="2" charset="-122"/>
              <a:ea typeface="华文新魏" panose="02010800040101010101" pitchFamily="2" charset="-122"/>
            </a:endParaRPr>
          </a:p>
        </p:txBody>
      </p:sp>
      <p:sp>
        <p:nvSpPr>
          <p:cNvPr id="16388" name="Content Placeholder 12">
            <a:extLst>
              <a:ext uri="{FF2B5EF4-FFF2-40B4-BE49-F238E27FC236}">
                <a16:creationId xmlns:a16="http://schemas.microsoft.com/office/drawing/2014/main" id="{E191273D-67F6-4594-9D58-A7F97A4A3695}"/>
              </a:ext>
            </a:extLst>
          </p:cNvPr>
          <p:cNvSpPr txBox="1">
            <a:spLocks noChangeArrowheads="1"/>
          </p:cNvSpPr>
          <p:nvPr/>
        </p:nvSpPr>
        <p:spPr bwMode="auto">
          <a:xfrm>
            <a:off x="3519488" y="2025650"/>
            <a:ext cx="6554787"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计算机基本操作</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计算机基本管理</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计算机基本维护</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16389" name="组合 72">
            <a:extLst>
              <a:ext uri="{FF2B5EF4-FFF2-40B4-BE49-F238E27FC236}">
                <a16:creationId xmlns:a16="http://schemas.microsoft.com/office/drawing/2014/main" id="{7C91233E-4D33-4FFB-94ED-053E79A7B5C7}"/>
              </a:ext>
            </a:extLst>
          </p:cNvPr>
          <p:cNvGrpSpPr>
            <a:grpSpLocks noChangeAspect="1"/>
          </p:cNvGrpSpPr>
          <p:nvPr/>
        </p:nvGrpSpPr>
        <p:grpSpPr bwMode="auto">
          <a:xfrm>
            <a:off x="7793038" y="26988"/>
            <a:ext cx="2874962" cy="449262"/>
            <a:chOff x="0" y="0"/>
            <a:chExt cx="3610350" cy="616932"/>
          </a:xfrm>
        </p:grpSpPr>
        <p:pic>
          <p:nvPicPr>
            <p:cNvPr id="16390" name="图片 70">
              <a:extLst>
                <a:ext uri="{FF2B5EF4-FFF2-40B4-BE49-F238E27FC236}">
                  <a16:creationId xmlns:a16="http://schemas.microsoft.com/office/drawing/2014/main" id="{762BBCA9-5B56-4A4C-B7BC-9DF624B47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71">
              <a:extLst>
                <a:ext uri="{FF2B5EF4-FFF2-40B4-BE49-F238E27FC236}">
                  <a16:creationId xmlns:a16="http://schemas.microsoft.com/office/drawing/2014/main" id="{DB9D180A-4D5C-4E29-AC11-FD1718B63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组合 72">
            <a:extLst>
              <a:ext uri="{FF2B5EF4-FFF2-40B4-BE49-F238E27FC236}">
                <a16:creationId xmlns:a16="http://schemas.microsoft.com/office/drawing/2014/main" id="{FFEEFF49-0C42-4670-A3E8-872908CE5411}"/>
              </a:ext>
            </a:extLst>
          </p:cNvPr>
          <p:cNvGrpSpPr>
            <a:grpSpLocks noChangeAspect="1"/>
          </p:cNvGrpSpPr>
          <p:nvPr/>
        </p:nvGrpSpPr>
        <p:grpSpPr bwMode="auto">
          <a:xfrm>
            <a:off x="7793038" y="26988"/>
            <a:ext cx="2874962" cy="449262"/>
            <a:chOff x="0" y="0"/>
            <a:chExt cx="3610350" cy="616932"/>
          </a:xfrm>
        </p:grpSpPr>
        <p:pic>
          <p:nvPicPr>
            <p:cNvPr id="46086" name="图片 70">
              <a:extLst>
                <a:ext uri="{FF2B5EF4-FFF2-40B4-BE49-F238E27FC236}">
                  <a16:creationId xmlns:a16="http://schemas.microsoft.com/office/drawing/2014/main" id="{7B7C1867-F617-46F2-9E93-050A9A44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71">
              <a:extLst>
                <a:ext uri="{FF2B5EF4-FFF2-40B4-BE49-F238E27FC236}">
                  <a16:creationId xmlns:a16="http://schemas.microsoft.com/office/drawing/2014/main" id="{54BF92B8-23E9-464F-8924-2A15DA838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Title 17">
            <a:extLst>
              <a:ext uri="{FF2B5EF4-FFF2-40B4-BE49-F238E27FC236}">
                <a16:creationId xmlns:a16="http://schemas.microsoft.com/office/drawing/2014/main" id="{AA4E2F3C-78F7-4DD2-8DC3-B07E35FA7743}"/>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计算机的维护</a:t>
            </a:r>
          </a:p>
        </p:txBody>
      </p:sp>
      <p:sp>
        <p:nvSpPr>
          <p:cNvPr id="46085" name="Text Box 20">
            <a:extLst>
              <a:ext uri="{FF2B5EF4-FFF2-40B4-BE49-F238E27FC236}">
                <a16:creationId xmlns:a16="http://schemas.microsoft.com/office/drawing/2014/main" id="{CD077A4E-B917-4CF8-98B8-3DE4B02091A4}"/>
              </a:ext>
            </a:extLst>
          </p:cNvPr>
          <p:cNvSpPr txBox="1">
            <a:spLocks noChangeArrowheads="1"/>
          </p:cNvSpPr>
          <p:nvPr/>
        </p:nvSpPr>
        <p:spPr bwMode="auto">
          <a:xfrm>
            <a:off x="1821228" y="2387600"/>
            <a:ext cx="9257079"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计算机维护是指对计算机的性能、安全等进行维护的措施，是提高计算机使用效率、保证计算机系统安全性和延长计算机使用寿命的重要措施。</a:t>
            </a:r>
          </a:p>
          <a:p>
            <a:pPr lvl="1">
              <a:lnSpc>
                <a:spcPct val="120000"/>
              </a:lnSpc>
              <a:buClr>
                <a:srgbClr val="FF6600"/>
              </a:buClr>
              <a:buSzPct val="100000"/>
              <a:buFont typeface="Arial" panose="020B0604020202020204" pitchFamily="34" charset="0"/>
              <a:buChar char="•"/>
            </a:pPr>
            <a:endParaRPr lang="zh-CN" altLang="en-US" sz="2000" dirty="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0">
            <a:extLst>
              <a:ext uri="{FF2B5EF4-FFF2-40B4-BE49-F238E27FC236}">
                <a16:creationId xmlns:a16="http://schemas.microsoft.com/office/drawing/2014/main" id="{603FC174-AD2C-4AA2-A9A8-36A93969B51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47107" name="组合 72">
            <a:extLst>
              <a:ext uri="{FF2B5EF4-FFF2-40B4-BE49-F238E27FC236}">
                <a16:creationId xmlns:a16="http://schemas.microsoft.com/office/drawing/2014/main" id="{EDC01448-0DAC-426E-AE33-12C5CC843A61}"/>
              </a:ext>
            </a:extLst>
          </p:cNvPr>
          <p:cNvGrpSpPr>
            <a:grpSpLocks noChangeAspect="1"/>
          </p:cNvGrpSpPr>
          <p:nvPr/>
        </p:nvGrpSpPr>
        <p:grpSpPr bwMode="auto">
          <a:xfrm>
            <a:off x="7793038" y="26988"/>
            <a:ext cx="2874962" cy="449262"/>
            <a:chOff x="0" y="0"/>
            <a:chExt cx="3610350" cy="616932"/>
          </a:xfrm>
        </p:grpSpPr>
        <p:pic>
          <p:nvPicPr>
            <p:cNvPr id="47110" name="图片 70">
              <a:extLst>
                <a:ext uri="{FF2B5EF4-FFF2-40B4-BE49-F238E27FC236}">
                  <a16:creationId xmlns:a16="http://schemas.microsoft.com/office/drawing/2014/main" id="{357D481A-3E89-42A6-97B7-ADF98AC7E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图片 71">
              <a:extLst>
                <a:ext uri="{FF2B5EF4-FFF2-40B4-BE49-F238E27FC236}">
                  <a16:creationId xmlns:a16="http://schemas.microsoft.com/office/drawing/2014/main" id="{BCC9428F-85DA-4CB0-819F-2672F55E7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08" name="Title 17">
            <a:extLst>
              <a:ext uri="{FF2B5EF4-FFF2-40B4-BE49-F238E27FC236}">
                <a16:creationId xmlns:a16="http://schemas.microsoft.com/office/drawing/2014/main" id="{C6DA0DF4-9887-44D9-85A5-7420A58B5DD8}"/>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7109" name="Text Box 20">
            <a:extLst>
              <a:ext uri="{FF2B5EF4-FFF2-40B4-BE49-F238E27FC236}">
                <a16:creationId xmlns:a16="http://schemas.microsoft.com/office/drawing/2014/main" id="{2D143C7E-08D3-44AA-B6B3-C5CCEF9717AD}"/>
              </a:ext>
            </a:extLst>
          </p:cNvPr>
          <p:cNvSpPr txBox="1">
            <a:spLocks noChangeArrowheads="1"/>
          </p:cNvSpPr>
          <p:nvPr/>
        </p:nvSpPr>
        <p:spPr bwMode="auto">
          <a:xfrm>
            <a:off x="1851025" y="1881188"/>
            <a:ext cx="79930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eaLnBrk="1" hangingPunct="1">
              <a:lnSpc>
                <a:spcPct val="12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因计算机安全意识不强，未进行一些防范措施，以至于计算机系统受到病毒、木马的感染，经常出现运行缓慢、死机，甚至无法启动等现象；一些应用软件也出现无法正常运行或数据错误的情况。这主要是因为电脑受到病毒或木马的破坏造成的。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0">
            <a:extLst>
              <a:ext uri="{FF2B5EF4-FFF2-40B4-BE49-F238E27FC236}">
                <a16:creationId xmlns:a16="http://schemas.microsoft.com/office/drawing/2014/main" id="{765414BA-DA85-4373-B719-8F02E014B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9155" name="组合 72">
            <a:extLst>
              <a:ext uri="{FF2B5EF4-FFF2-40B4-BE49-F238E27FC236}">
                <a16:creationId xmlns:a16="http://schemas.microsoft.com/office/drawing/2014/main" id="{1F9BCE71-392D-44EC-B348-BA59EAF23A1A}"/>
              </a:ext>
            </a:extLst>
          </p:cNvPr>
          <p:cNvGrpSpPr>
            <a:grpSpLocks noChangeAspect="1"/>
          </p:cNvGrpSpPr>
          <p:nvPr/>
        </p:nvGrpSpPr>
        <p:grpSpPr bwMode="auto">
          <a:xfrm>
            <a:off x="7793038" y="26988"/>
            <a:ext cx="2874962" cy="449262"/>
            <a:chOff x="0" y="0"/>
            <a:chExt cx="3610350" cy="616932"/>
          </a:xfrm>
        </p:grpSpPr>
        <p:pic>
          <p:nvPicPr>
            <p:cNvPr id="49160" name="图片 70">
              <a:extLst>
                <a:ext uri="{FF2B5EF4-FFF2-40B4-BE49-F238E27FC236}">
                  <a16:creationId xmlns:a16="http://schemas.microsoft.com/office/drawing/2014/main" id="{EE748F82-8FE8-4703-8E56-289A26D38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图片 71">
              <a:extLst>
                <a:ext uri="{FF2B5EF4-FFF2-40B4-BE49-F238E27FC236}">
                  <a16:creationId xmlns:a16="http://schemas.microsoft.com/office/drawing/2014/main" id="{1FB89B83-282D-4D21-9CA9-E5411C98C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6" name="Title 17">
            <a:extLst>
              <a:ext uri="{FF2B5EF4-FFF2-40B4-BE49-F238E27FC236}">
                <a16:creationId xmlns:a16="http://schemas.microsoft.com/office/drawing/2014/main" id="{3C31D9D1-7C37-48D2-8C26-3C17365208B9}"/>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9157" name="Text Box 20">
            <a:extLst>
              <a:ext uri="{FF2B5EF4-FFF2-40B4-BE49-F238E27FC236}">
                <a16:creationId xmlns:a16="http://schemas.microsoft.com/office/drawing/2014/main" id="{6B2E9087-C1BA-4309-8B70-5A9307564F21}"/>
              </a:ext>
            </a:extLst>
          </p:cNvPr>
          <p:cNvSpPr txBox="1">
            <a:spLocks noChangeArrowheads="1"/>
          </p:cNvSpPr>
          <p:nvPr/>
        </p:nvSpPr>
        <p:spPr bwMode="auto">
          <a:xfrm>
            <a:off x="2643188" y="1778000"/>
            <a:ext cx="7594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49158" name="TextBox 7">
            <a:extLst>
              <a:ext uri="{FF2B5EF4-FFF2-40B4-BE49-F238E27FC236}">
                <a16:creationId xmlns:a16="http://schemas.microsoft.com/office/drawing/2014/main" id="{C9ED75FE-7688-41CA-8B3E-97A5FC86ECFD}"/>
              </a:ext>
            </a:extLst>
          </p:cNvPr>
          <p:cNvSpPr txBox="1">
            <a:spLocks noChangeArrowheads="1"/>
          </p:cNvSpPr>
          <p:nvPr/>
        </p:nvSpPr>
        <p:spPr bwMode="auto">
          <a:xfrm>
            <a:off x="2667000" y="1768475"/>
            <a:ext cx="37036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2800">
                <a:solidFill>
                  <a:srgbClr val="C00000"/>
                </a:solidFill>
              </a:rPr>
              <a:t> </a:t>
            </a:r>
            <a:r>
              <a:rPr lang="zh-CN" altLang="en-US" sz="2800">
                <a:solidFill>
                  <a:srgbClr val="C00000"/>
                </a:solidFill>
              </a:rPr>
              <a:t>网络威胁</a:t>
            </a:r>
            <a:endParaRPr lang="en-US" altLang="zh-CN" sz="2800">
              <a:solidFill>
                <a:srgbClr val="C00000"/>
              </a:solidFill>
            </a:endParaRPr>
          </a:p>
          <a:p>
            <a:pPr lvl="1">
              <a:lnSpc>
                <a:spcPct val="150000"/>
              </a:lnSpc>
              <a:buFont typeface="Wingdings" panose="05000000000000000000" pitchFamily="2" charset="2"/>
              <a:buChar char="Ø"/>
            </a:pPr>
            <a:r>
              <a:rPr lang="en-US" altLang="zh-CN" sz="2800">
                <a:solidFill>
                  <a:schemeClr val="bg2"/>
                </a:solidFill>
              </a:rPr>
              <a:t> </a:t>
            </a:r>
            <a:r>
              <a:rPr lang="zh-CN" altLang="en-US" sz="2800">
                <a:solidFill>
                  <a:schemeClr val="bg2"/>
                </a:solidFill>
              </a:rPr>
              <a:t>网络钓鱼</a:t>
            </a:r>
            <a:endParaRPr lang="en-US" altLang="zh-CN" sz="2800">
              <a:solidFill>
                <a:schemeClr val="bg2"/>
              </a:solidFill>
            </a:endParaRPr>
          </a:p>
          <a:p>
            <a:pPr lvl="1">
              <a:lnSpc>
                <a:spcPct val="150000"/>
              </a:lnSpc>
              <a:buFont typeface="Wingdings" panose="05000000000000000000" pitchFamily="2" charset="2"/>
              <a:buChar char="Ø"/>
            </a:pPr>
            <a:r>
              <a:rPr lang="en-US" altLang="zh-CN" sz="2800">
                <a:solidFill>
                  <a:schemeClr val="bg2"/>
                </a:solidFill>
              </a:rPr>
              <a:t> </a:t>
            </a:r>
            <a:r>
              <a:rPr lang="zh-CN" altLang="en-US" sz="2800">
                <a:solidFill>
                  <a:schemeClr val="bg2"/>
                </a:solidFill>
              </a:rPr>
              <a:t>无线网络威胁</a:t>
            </a:r>
            <a:endParaRPr lang="en-US" altLang="zh-CN" sz="2800">
              <a:solidFill>
                <a:schemeClr val="bg2"/>
              </a:solidFill>
            </a:endParaRPr>
          </a:p>
          <a:p>
            <a:pPr>
              <a:lnSpc>
                <a:spcPct val="150000"/>
              </a:lnSpc>
              <a:buFont typeface="Wingdings" panose="05000000000000000000" pitchFamily="2" charset="2"/>
              <a:buChar char="Ø"/>
            </a:pPr>
            <a:r>
              <a:rPr lang="zh-CN" altLang="en-US" sz="2800">
                <a:solidFill>
                  <a:srgbClr val="C00000"/>
                </a:solidFill>
              </a:rPr>
              <a:t> 恶意软件</a:t>
            </a:r>
            <a:endParaRPr lang="en-US" altLang="zh-CN" sz="2800">
              <a:solidFill>
                <a:srgbClr val="C00000"/>
              </a:solidFill>
            </a:endParaRPr>
          </a:p>
          <a:p>
            <a:pPr lvl="1">
              <a:lnSpc>
                <a:spcPct val="150000"/>
              </a:lnSpc>
              <a:buFont typeface="Wingdings" panose="05000000000000000000" pitchFamily="2" charset="2"/>
              <a:buChar char="Ø"/>
            </a:pPr>
            <a:r>
              <a:rPr lang="zh-CN" altLang="en-US" sz="2800">
                <a:solidFill>
                  <a:schemeClr val="bg2"/>
                </a:solidFill>
              </a:rPr>
              <a:t> 木马</a:t>
            </a:r>
            <a:endParaRPr lang="en-US" altLang="zh-CN" sz="2800">
              <a:solidFill>
                <a:schemeClr val="bg2"/>
              </a:solidFill>
            </a:endParaRPr>
          </a:p>
          <a:p>
            <a:pPr lvl="1">
              <a:lnSpc>
                <a:spcPct val="150000"/>
              </a:lnSpc>
              <a:buFont typeface="Wingdings" panose="05000000000000000000" pitchFamily="2" charset="2"/>
              <a:buChar char="Ø"/>
            </a:pPr>
            <a:r>
              <a:rPr lang="zh-CN" altLang="en-US" sz="2800">
                <a:solidFill>
                  <a:schemeClr val="bg2"/>
                </a:solidFill>
              </a:rPr>
              <a:t> 病毒</a:t>
            </a:r>
            <a:endParaRPr lang="en-US" altLang="zh-CN" sz="2800">
              <a:solidFill>
                <a:schemeClr val="bg2"/>
              </a:solidFill>
            </a:endParaRPr>
          </a:p>
          <a:p>
            <a:pPr lvl="1">
              <a:lnSpc>
                <a:spcPct val="150000"/>
              </a:lnSpc>
              <a:buFont typeface="Wingdings" panose="05000000000000000000" pitchFamily="2" charset="2"/>
              <a:buChar char="Ø"/>
            </a:pPr>
            <a:endParaRPr lang="en-US" altLang="zh-CN" sz="2800">
              <a:solidFill>
                <a:schemeClr val="bg2"/>
              </a:solidFill>
            </a:endParaRPr>
          </a:p>
          <a:p>
            <a:pPr>
              <a:lnSpc>
                <a:spcPct val="150000"/>
              </a:lnSpc>
              <a:buFont typeface="Wingdings" panose="05000000000000000000" pitchFamily="2" charset="2"/>
              <a:buChar char="Ø"/>
            </a:pPr>
            <a:endParaRPr lang="zh-CN" altLang="en-US" sz="2800">
              <a:solidFill>
                <a:srgbClr val="FF0000"/>
              </a:solidFill>
            </a:endParaRPr>
          </a:p>
        </p:txBody>
      </p:sp>
      <p:pic>
        <p:nvPicPr>
          <p:cNvPr id="49159" name="图片 8" descr="病毒.jpg">
            <a:extLst>
              <a:ext uri="{FF2B5EF4-FFF2-40B4-BE49-F238E27FC236}">
                <a16:creationId xmlns:a16="http://schemas.microsoft.com/office/drawing/2014/main" id="{FD72AF1C-95D9-49CD-8373-46D9104FEC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737149">
            <a:off x="6056313" y="2259013"/>
            <a:ext cx="401478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0">
            <a:extLst>
              <a:ext uri="{FF2B5EF4-FFF2-40B4-BE49-F238E27FC236}">
                <a16:creationId xmlns:a16="http://schemas.microsoft.com/office/drawing/2014/main" id="{E23C64D6-D680-453C-8C12-8FA21E0B7E2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4516" name="Rectangle 4">
            <a:extLst>
              <a:ext uri="{FF2B5EF4-FFF2-40B4-BE49-F238E27FC236}">
                <a16:creationId xmlns:a16="http://schemas.microsoft.com/office/drawing/2014/main" id="{C604F643-5DE7-48A6-8712-7291D774D8FB}"/>
              </a:ext>
            </a:extLst>
          </p:cNvPr>
          <p:cNvSpPr>
            <a:spLocks noChangeArrowheads="1"/>
          </p:cNvSpPr>
          <p:nvPr/>
        </p:nvSpPr>
        <p:spPr bwMode="auto">
          <a:xfrm>
            <a:off x="1895475" y="47625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C00000"/>
                </a:solidFill>
                <a:latin typeface="微软雅黑" panose="020B0503020204020204" pitchFamily="34" charset="-122"/>
                <a:ea typeface="微软雅黑" panose="020B0503020204020204" pitchFamily="34" charset="-122"/>
              </a:rPr>
              <a:t>木马</a:t>
            </a:r>
            <a:endParaRPr lang="zh-CN" altLang="en-US" sz="3200">
              <a:solidFill>
                <a:srgbClr val="C00000"/>
              </a:solidFill>
              <a:latin typeface="微软雅黑" panose="020B0503020204020204" pitchFamily="34" charset="-122"/>
              <a:ea typeface="微软雅黑" panose="020B0503020204020204" pitchFamily="34" charset="-122"/>
            </a:endParaRPr>
          </a:p>
        </p:txBody>
      </p:sp>
      <p:sp>
        <p:nvSpPr>
          <p:cNvPr id="64524" name="Rectangle 12">
            <a:extLst>
              <a:ext uri="{FF2B5EF4-FFF2-40B4-BE49-F238E27FC236}">
                <a16:creationId xmlns:a16="http://schemas.microsoft.com/office/drawing/2014/main" id="{3009AF06-A763-4B52-A097-71F6663F7CD0}"/>
              </a:ext>
            </a:extLst>
          </p:cNvPr>
          <p:cNvSpPr>
            <a:spLocks noChangeArrowheads="1"/>
          </p:cNvSpPr>
          <p:nvPr/>
        </p:nvSpPr>
        <p:spPr bwMode="auto">
          <a:xfrm>
            <a:off x="2514600" y="3324225"/>
            <a:ext cx="489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2"/>
                </a:solidFill>
                <a:latin typeface="微软雅黑" panose="020B0503020204020204" pitchFamily="34" charset="-122"/>
                <a:ea typeface="微软雅黑" panose="020B0503020204020204" pitchFamily="34" charset="-122"/>
              </a:rPr>
              <a:t>特点：不传染、以盗取信息为主。 </a:t>
            </a:r>
          </a:p>
        </p:txBody>
      </p:sp>
      <p:sp>
        <p:nvSpPr>
          <p:cNvPr id="10" name="Rectangle 5">
            <a:extLst>
              <a:ext uri="{FF2B5EF4-FFF2-40B4-BE49-F238E27FC236}">
                <a16:creationId xmlns:a16="http://schemas.microsoft.com/office/drawing/2014/main" id="{7DC00C8E-1A4C-406F-BBEB-359C5E697120}"/>
              </a:ext>
            </a:extLst>
          </p:cNvPr>
          <p:cNvSpPr>
            <a:spLocks noChangeArrowheads="1"/>
          </p:cNvSpPr>
          <p:nvPr/>
        </p:nvSpPr>
        <p:spPr bwMode="auto">
          <a:xfrm>
            <a:off x="1985963" y="3760788"/>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C00000"/>
                </a:solidFill>
                <a:latin typeface="微软雅黑" panose="020B0503020204020204" pitchFamily="34" charset="-122"/>
                <a:ea typeface="微软雅黑" panose="020B0503020204020204" pitchFamily="34" charset="-122"/>
              </a:rPr>
              <a:t>病毒</a:t>
            </a:r>
          </a:p>
        </p:txBody>
      </p:sp>
      <p:sp>
        <p:nvSpPr>
          <p:cNvPr id="12" name="Rectangle 14">
            <a:extLst>
              <a:ext uri="{FF2B5EF4-FFF2-40B4-BE49-F238E27FC236}">
                <a16:creationId xmlns:a16="http://schemas.microsoft.com/office/drawing/2014/main" id="{EE845F43-4648-4570-8B67-D40B2B35B2FF}"/>
              </a:ext>
            </a:extLst>
          </p:cNvPr>
          <p:cNvSpPr>
            <a:spLocks noChangeArrowheads="1"/>
          </p:cNvSpPr>
          <p:nvPr/>
        </p:nvSpPr>
        <p:spPr bwMode="auto">
          <a:xfrm>
            <a:off x="2514600" y="5772150"/>
            <a:ext cx="5046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2"/>
                </a:solidFill>
                <a:latin typeface="微软雅黑" panose="020B0503020204020204" pitchFamily="34" charset="-122"/>
                <a:ea typeface="微软雅黑" panose="020B0503020204020204" pitchFamily="34" charset="-122"/>
              </a:rPr>
              <a:t>特点：有传染、以破坏电脑为主。</a:t>
            </a:r>
            <a:r>
              <a:rPr lang="zh-CN" altLang="en-US" b="1">
                <a:solidFill>
                  <a:schemeClr val="bg2"/>
                </a:solidFill>
                <a:latin typeface="微软雅黑" panose="020B0503020204020204" pitchFamily="34" charset="-122"/>
                <a:ea typeface="微软雅黑" panose="020B0503020204020204" pitchFamily="34" charset="-122"/>
              </a:rPr>
              <a:t> </a:t>
            </a:r>
            <a:r>
              <a:rPr lang="zh-CN" altLang="en-US" sz="3200" b="1">
                <a:solidFill>
                  <a:schemeClr val="bg2"/>
                </a:solidFill>
                <a:latin typeface="微软雅黑" panose="020B0503020204020204" pitchFamily="34" charset="-122"/>
                <a:ea typeface="微软雅黑" panose="020B0503020204020204" pitchFamily="34" charset="-122"/>
              </a:rPr>
              <a:t> </a:t>
            </a:r>
          </a:p>
        </p:txBody>
      </p:sp>
      <p:grpSp>
        <p:nvGrpSpPr>
          <p:cNvPr id="51207" name="组合 72">
            <a:extLst>
              <a:ext uri="{FF2B5EF4-FFF2-40B4-BE49-F238E27FC236}">
                <a16:creationId xmlns:a16="http://schemas.microsoft.com/office/drawing/2014/main" id="{47DB06B5-2E52-4D1B-8277-D4EBAE4CC284}"/>
              </a:ext>
            </a:extLst>
          </p:cNvPr>
          <p:cNvGrpSpPr>
            <a:grpSpLocks noChangeAspect="1"/>
          </p:cNvGrpSpPr>
          <p:nvPr/>
        </p:nvGrpSpPr>
        <p:grpSpPr bwMode="auto">
          <a:xfrm>
            <a:off x="7793038" y="26988"/>
            <a:ext cx="2874962" cy="449262"/>
            <a:chOff x="0" y="0"/>
            <a:chExt cx="3610350" cy="616932"/>
          </a:xfrm>
        </p:grpSpPr>
        <p:pic>
          <p:nvPicPr>
            <p:cNvPr id="51211" name="图片 70">
              <a:extLst>
                <a:ext uri="{FF2B5EF4-FFF2-40B4-BE49-F238E27FC236}">
                  <a16:creationId xmlns:a16="http://schemas.microsoft.com/office/drawing/2014/main" id="{DDB002EE-F69C-4CE4-BB05-4A5728B85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图片 71">
              <a:extLst>
                <a:ext uri="{FF2B5EF4-FFF2-40B4-BE49-F238E27FC236}">
                  <a16:creationId xmlns:a16="http://schemas.microsoft.com/office/drawing/2014/main" id="{1E397781-4638-4A55-B2CD-8DE01AF45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27" name="Rectangle 15">
            <a:extLst>
              <a:ext uri="{FF2B5EF4-FFF2-40B4-BE49-F238E27FC236}">
                <a16:creationId xmlns:a16="http://schemas.microsoft.com/office/drawing/2014/main" id="{1E59D951-07B8-4483-BB3D-1A95FC25177B}"/>
              </a:ext>
            </a:extLst>
          </p:cNvPr>
          <p:cNvSpPr>
            <a:spLocks noChangeArrowheads="1"/>
          </p:cNvSpPr>
          <p:nvPr/>
        </p:nvSpPr>
        <p:spPr bwMode="auto">
          <a:xfrm>
            <a:off x="2011363" y="1062038"/>
            <a:ext cx="83518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b="1">
                <a:solidFill>
                  <a:schemeClr val="bg2"/>
                </a:solidFill>
                <a:latin typeface="微软雅黑" panose="020B0503020204020204" pitchFamily="34" charset="-122"/>
                <a:ea typeface="微软雅黑" panose="020B0503020204020204" pitchFamily="34" charset="-122"/>
              </a:rPr>
              <a:t>通过特定的程序（木马程序）来控制另一台计算机。</a:t>
            </a:r>
            <a:endParaRPr lang="en-US" altLang="zh-CN" sz="2400" b="1">
              <a:solidFill>
                <a:schemeClr val="bg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一个完整的木马程序包含两部分：服务端（服务器部分）和客户端（控制器部分）。植入对方电脑的是服务端，运行了木马程序的服务端以后，会暗中打开端口，并向指定地址发送数据（账号、密码等），黑客可以利用这些打开的端口进入并控制对方的电脑系统。</a:t>
            </a:r>
            <a:endParaRPr lang="en-US" altLang="zh-CN" sz="2400" b="1">
              <a:solidFill>
                <a:schemeClr val="bg2"/>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FB34FE02-7A55-4682-89CA-00770B75DA55}"/>
              </a:ext>
            </a:extLst>
          </p:cNvPr>
          <p:cNvSpPr>
            <a:spLocks noChangeArrowheads="1"/>
          </p:cNvSpPr>
          <p:nvPr/>
        </p:nvSpPr>
        <p:spPr bwMode="auto">
          <a:xfrm>
            <a:off x="1895475" y="4327525"/>
            <a:ext cx="8112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a:solidFill>
                  <a:schemeClr val="bg2"/>
                </a:solidFill>
                <a:latin typeface="微软雅黑" panose="020B0503020204020204" pitchFamily="34" charset="-122"/>
                <a:ea typeface="微软雅黑" panose="020B0503020204020204" pitchFamily="34" charset="-122"/>
              </a:rPr>
              <a:t>在</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中华人民共和国计算机信息系统安全保护条例</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中有明确定义，计算机病毒是指“</a:t>
            </a:r>
            <a:r>
              <a:rPr lang="zh-CN" altLang="en-US" sz="2400" b="1">
                <a:solidFill>
                  <a:schemeClr val="bg2"/>
                </a:solidFill>
                <a:latin typeface="微软雅黑" panose="020B0503020204020204" pitchFamily="34" charset="-122"/>
                <a:ea typeface="微软雅黑" panose="020B0503020204020204" pitchFamily="34" charset="-122"/>
              </a:rPr>
              <a:t>编制者在计算机程序中插入的破坏计算机功能或者破坏数据，影响计算机使用并且能够自我复制的一组计算机指令或者程序代码</a:t>
            </a:r>
            <a:r>
              <a:rPr lang="zh-CN" altLang="en-US" sz="2400">
                <a:solidFill>
                  <a:schemeClr val="bg2"/>
                </a:solidFill>
                <a:latin typeface="微软雅黑" panose="020B0503020204020204" pitchFamily="34" charset="-122"/>
                <a:ea typeface="微软雅黑" panose="020B0503020204020204" pitchFamily="34" charset="-122"/>
              </a:rPr>
              <a:t>”。</a:t>
            </a:r>
          </a:p>
        </p:txBody>
      </p:sp>
      <p:pic>
        <p:nvPicPr>
          <p:cNvPr id="13" name="Picture 13" descr="1f178a82b9014a9049f7369ea9773912b21beecc">
            <a:extLst>
              <a:ext uri="{FF2B5EF4-FFF2-40B4-BE49-F238E27FC236}">
                <a16:creationId xmlns:a16="http://schemas.microsoft.com/office/drawing/2014/main" id="{4A37AE61-3154-4B89-A0C5-79433121A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913" y="1965325"/>
            <a:ext cx="5264150"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 to="" calcmode="lin" valueType="num">
                                      <p:cBhvr>
                                        <p:cTn id="7" dur="1" fill="hold"/>
                                        <p:tgtEl>
                                          <p:spTgt spid="64516"/>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4527"/>
                                        </p:tgtEl>
                                        <p:attrNameLst>
                                          <p:attrName>style.visibility</p:attrName>
                                        </p:attrNameLst>
                                      </p:cBhvr>
                                      <p:to>
                                        <p:strVal val="visible"/>
                                      </p:to>
                                    </p:set>
                                    <p:anim to="" calcmode="lin" valueType="num">
                                      <p:cBhvr>
                                        <p:cTn id="11" dur="1" fill="hold"/>
                                        <p:tgtEl>
                                          <p:spTgt spid="64527"/>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64524"/>
                                        </p:tgtEl>
                                        <p:attrNameLst>
                                          <p:attrName>style.visibility</p:attrName>
                                        </p:attrNameLst>
                                      </p:cBhvr>
                                      <p:to>
                                        <p:strVal val="visible"/>
                                      </p:to>
                                    </p:set>
                                    <p:anim to="" calcmode="lin" valueType="num">
                                      <p:cBhvr>
                                        <p:cTn id="15" dur="1" fill="hold"/>
                                        <p:tgtEl>
                                          <p:spTgt spid="64524"/>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to="" calcmode="lin" valueType="num">
                                      <p:cBhvr>
                                        <p:cTn id="19" dur="1" fill="hold"/>
                                        <p:tgtEl>
                                          <p:spTgt spid="10"/>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1" fill="hold"/>
                                        <p:tgtEl>
                                          <p:spTgt spid="11"/>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4" grpId="0"/>
      <p:bldP spid="10" grpId="0"/>
      <p:bldP spid="12" grpId="0"/>
      <p:bldP spid="64527"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
            <a:extLst>
              <a:ext uri="{FF2B5EF4-FFF2-40B4-BE49-F238E27FC236}">
                <a16:creationId xmlns:a16="http://schemas.microsoft.com/office/drawing/2014/main" id="{27BA92B7-9F2E-4670-9623-956BE04CDC6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1268" name="Rectangle 4">
            <a:extLst>
              <a:ext uri="{FF2B5EF4-FFF2-40B4-BE49-F238E27FC236}">
                <a16:creationId xmlns:a16="http://schemas.microsoft.com/office/drawing/2014/main" id="{5CB97336-08C5-42DB-A9CF-5726722E99BB}"/>
              </a:ext>
            </a:extLst>
          </p:cNvPr>
          <p:cNvSpPr>
            <a:spLocks noChangeArrowheads="1"/>
          </p:cNvSpPr>
          <p:nvPr/>
        </p:nvSpPr>
        <p:spPr bwMode="auto">
          <a:xfrm>
            <a:off x="2166938" y="706438"/>
            <a:ext cx="528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a:solidFill>
                  <a:schemeClr val="bg2"/>
                </a:solidFill>
                <a:ea typeface="隶书" panose="02010509060101010101" pitchFamily="49" charset="-122"/>
              </a:rPr>
              <a:t>骇客利用木马的攻击过程</a:t>
            </a:r>
          </a:p>
        </p:txBody>
      </p:sp>
      <p:pic>
        <p:nvPicPr>
          <p:cNvPr id="11269" name="Picture 5" descr="计算机">
            <a:extLst>
              <a:ext uri="{FF2B5EF4-FFF2-40B4-BE49-F238E27FC236}">
                <a16:creationId xmlns:a16="http://schemas.microsoft.com/office/drawing/2014/main" id="{6C0AD8AD-5AA9-4F8C-80BA-9D22EDB952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350" y="278130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木马2附件">
            <a:extLst>
              <a:ext uri="{FF2B5EF4-FFF2-40B4-BE49-F238E27FC236}">
                <a16:creationId xmlns:a16="http://schemas.microsoft.com/office/drawing/2014/main" id="{6A4EB0E2-4E82-48CD-81C6-3917642D4C3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8438" y="4724400"/>
            <a:ext cx="16557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计算机2">
            <a:extLst>
              <a:ext uri="{FF2B5EF4-FFF2-40B4-BE49-F238E27FC236}">
                <a16:creationId xmlns:a16="http://schemas.microsoft.com/office/drawing/2014/main" id="{CFEE9598-B242-4ED0-9FF3-4C88735AAC2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143"/>
          <a:stretch>
            <a:fillRect/>
          </a:stretch>
        </p:blipFill>
        <p:spPr bwMode="auto">
          <a:xfrm>
            <a:off x="7751763" y="4437063"/>
            <a:ext cx="13335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11">
            <a:extLst>
              <a:ext uri="{FF2B5EF4-FFF2-40B4-BE49-F238E27FC236}">
                <a16:creationId xmlns:a16="http://schemas.microsoft.com/office/drawing/2014/main" id="{1BD1E89D-69C7-4749-B085-F8EF6E1ADDB3}"/>
              </a:ext>
            </a:extLst>
          </p:cNvPr>
          <p:cNvSpPr>
            <a:spLocks noChangeArrowheads="1"/>
          </p:cNvSpPr>
          <p:nvPr/>
        </p:nvSpPr>
        <p:spPr bwMode="auto">
          <a:xfrm>
            <a:off x="3071813" y="2420938"/>
            <a:ext cx="1008062" cy="504825"/>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骇客</a:t>
            </a:r>
          </a:p>
        </p:txBody>
      </p:sp>
      <p:sp>
        <p:nvSpPr>
          <p:cNvPr id="11276" name="Line 12">
            <a:extLst>
              <a:ext uri="{FF2B5EF4-FFF2-40B4-BE49-F238E27FC236}">
                <a16:creationId xmlns:a16="http://schemas.microsoft.com/office/drawing/2014/main" id="{8DF9ECFE-8B4B-48C9-B2E7-641278E7ADAC}"/>
              </a:ext>
            </a:extLst>
          </p:cNvPr>
          <p:cNvSpPr>
            <a:spLocks noChangeShapeType="1"/>
          </p:cNvSpPr>
          <p:nvPr/>
        </p:nvSpPr>
        <p:spPr bwMode="auto">
          <a:xfrm>
            <a:off x="3648075" y="4005263"/>
            <a:ext cx="863600" cy="1152525"/>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Text Box 13">
            <a:extLst>
              <a:ext uri="{FF2B5EF4-FFF2-40B4-BE49-F238E27FC236}">
                <a16:creationId xmlns:a16="http://schemas.microsoft.com/office/drawing/2014/main" id="{ED6EC6EA-DC32-4C46-85EB-914437DD7D56}"/>
              </a:ext>
            </a:extLst>
          </p:cNvPr>
          <p:cNvSpPr txBox="1">
            <a:spLocks noChangeArrowheads="1"/>
          </p:cNvSpPr>
          <p:nvPr/>
        </p:nvSpPr>
        <p:spPr bwMode="auto">
          <a:xfrm>
            <a:off x="4132263" y="416877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①</a:t>
            </a:r>
            <a:r>
              <a:rPr lang="zh-CN" altLang="en-US" sz="2800">
                <a:solidFill>
                  <a:schemeClr val="bg2"/>
                </a:solidFill>
                <a:latin typeface="微软雅黑" panose="020B0503020204020204" pitchFamily="34" charset="-122"/>
                <a:ea typeface="微软雅黑" panose="020B0503020204020204" pitchFamily="34" charset="-122"/>
              </a:rPr>
              <a:t>制作</a:t>
            </a:r>
          </a:p>
        </p:txBody>
      </p:sp>
      <p:sp>
        <p:nvSpPr>
          <p:cNvPr id="11278" name="Line 14">
            <a:extLst>
              <a:ext uri="{FF2B5EF4-FFF2-40B4-BE49-F238E27FC236}">
                <a16:creationId xmlns:a16="http://schemas.microsoft.com/office/drawing/2014/main" id="{AF72DF5D-C86F-4C0D-B061-0ACCDC120675}"/>
              </a:ext>
            </a:extLst>
          </p:cNvPr>
          <p:cNvSpPr>
            <a:spLocks noChangeShapeType="1"/>
          </p:cNvSpPr>
          <p:nvPr/>
        </p:nvSpPr>
        <p:spPr bwMode="auto">
          <a:xfrm flipV="1">
            <a:off x="5519738" y="5013325"/>
            <a:ext cx="2160587" cy="433388"/>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Text Box 15">
            <a:extLst>
              <a:ext uri="{FF2B5EF4-FFF2-40B4-BE49-F238E27FC236}">
                <a16:creationId xmlns:a16="http://schemas.microsoft.com/office/drawing/2014/main" id="{2171541E-D187-4010-AAB1-C3C6AAF1B669}"/>
              </a:ext>
            </a:extLst>
          </p:cNvPr>
          <p:cNvSpPr txBox="1">
            <a:spLocks noChangeArrowheads="1"/>
          </p:cNvSpPr>
          <p:nvPr/>
        </p:nvSpPr>
        <p:spPr bwMode="auto">
          <a:xfrm>
            <a:off x="5808663" y="4724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②</a:t>
            </a:r>
            <a:r>
              <a:rPr lang="zh-CN" altLang="en-US" sz="2800">
                <a:solidFill>
                  <a:schemeClr val="bg2"/>
                </a:solidFill>
                <a:latin typeface="微软雅黑" panose="020B0503020204020204" pitchFamily="34" charset="-122"/>
                <a:ea typeface="微软雅黑" panose="020B0503020204020204" pitchFamily="34" charset="-122"/>
              </a:rPr>
              <a:t>发送</a:t>
            </a:r>
          </a:p>
        </p:txBody>
      </p:sp>
      <p:sp>
        <p:nvSpPr>
          <p:cNvPr id="11280" name="Line 16">
            <a:extLst>
              <a:ext uri="{FF2B5EF4-FFF2-40B4-BE49-F238E27FC236}">
                <a16:creationId xmlns:a16="http://schemas.microsoft.com/office/drawing/2014/main" id="{3A660D8C-93AB-490B-A524-1F2D475CA367}"/>
              </a:ext>
            </a:extLst>
          </p:cNvPr>
          <p:cNvSpPr>
            <a:spLocks noChangeShapeType="1"/>
          </p:cNvSpPr>
          <p:nvPr/>
        </p:nvSpPr>
        <p:spPr bwMode="auto">
          <a:xfrm>
            <a:off x="4440238" y="3357563"/>
            <a:ext cx="3311525" cy="1081087"/>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Text Box 17">
            <a:extLst>
              <a:ext uri="{FF2B5EF4-FFF2-40B4-BE49-F238E27FC236}">
                <a16:creationId xmlns:a16="http://schemas.microsoft.com/office/drawing/2014/main" id="{7D661FB5-2FEE-4E57-B1A5-8FEE54AD4A87}"/>
              </a:ext>
            </a:extLst>
          </p:cNvPr>
          <p:cNvSpPr txBox="1">
            <a:spLocks noChangeArrowheads="1"/>
          </p:cNvSpPr>
          <p:nvPr/>
        </p:nvSpPr>
        <p:spPr bwMode="auto">
          <a:xfrm>
            <a:off x="5067300" y="3089275"/>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③</a:t>
            </a:r>
            <a:r>
              <a:rPr lang="zh-CN" altLang="en-US" sz="2800">
                <a:solidFill>
                  <a:schemeClr val="bg2"/>
                </a:solidFill>
                <a:latin typeface="微软雅黑" panose="020B0503020204020204" pitchFamily="34" charset="-122"/>
                <a:ea typeface="微软雅黑" panose="020B0503020204020204" pitchFamily="34" charset="-122"/>
              </a:rPr>
              <a:t>控制：盗号、摄像等</a:t>
            </a:r>
          </a:p>
        </p:txBody>
      </p:sp>
      <p:sp>
        <p:nvSpPr>
          <p:cNvPr id="11282" name="Rectangle 18">
            <a:extLst>
              <a:ext uri="{FF2B5EF4-FFF2-40B4-BE49-F238E27FC236}">
                <a16:creationId xmlns:a16="http://schemas.microsoft.com/office/drawing/2014/main" id="{F460FEBC-385F-46AC-AE66-E1B7BF4E4BEA}"/>
              </a:ext>
            </a:extLst>
          </p:cNvPr>
          <p:cNvSpPr>
            <a:spLocks noChangeArrowheads="1"/>
          </p:cNvSpPr>
          <p:nvPr/>
        </p:nvSpPr>
        <p:spPr bwMode="auto">
          <a:xfrm>
            <a:off x="7896225" y="5446713"/>
            <a:ext cx="1295400" cy="503237"/>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受害者</a:t>
            </a:r>
          </a:p>
        </p:txBody>
      </p:sp>
      <p:grpSp>
        <p:nvGrpSpPr>
          <p:cNvPr id="53263" name="组合 72">
            <a:extLst>
              <a:ext uri="{FF2B5EF4-FFF2-40B4-BE49-F238E27FC236}">
                <a16:creationId xmlns:a16="http://schemas.microsoft.com/office/drawing/2014/main" id="{B59888FB-99BA-4458-B8E6-32AE5D31B5D0}"/>
              </a:ext>
            </a:extLst>
          </p:cNvPr>
          <p:cNvGrpSpPr>
            <a:grpSpLocks noChangeAspect="1"/>
          </p:cNvGrpSpPr>
          <p:nvPr/>
        </p:nvGrpSpPr>
        <p:grpSpPr bwMode="auto">
          <a:xfrm>
            <a:off x="7793038" y="26988"/>
            <a:ext cx="2874962" cy="449262"/>
            <a:chOff x="0" y="0"/>
            <a:chExt cx="3610350" cy="616932"/>
          </a:xfrm>
        </p:grpSpPr>
        <p:pic>
          <p:nvPicPr>
            <p:cNvPr id="53264" name="图片 70">
              <a:extLst>
                <a:ext uri="{FF2B5EF4-FFF2-40B4-BE49-F238E27FC236}">
                  <a16:creationId xmlns:a16="http://schemas.microsoft.com/office/drawing/2014/main" id="{2CD1020D-3453-4135-B716-F8A87157B4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图片 71">
              <a:extLst>
                <a:ext uri="{FF2B5EF4-FFF2-40B4-BE49-F238E27FC236}">
                  <a16:creationId xmlns:a16="http://schemas.microsoft.com/office/drawing/2014/main" id="{8D633E0A-B21B-480E-9367-1C6ABC0E9D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nodeType="afterEffect">
                                  <p:stCondLst>
                                    <p:cond delay="0"/>
                                  </p:stCondLst>
                                  <p:childTnLst>
                                    <p:set>
                                      <p:cBhvr>
                                        <p:cTn id="11" dur="1" fill="hold">
                                          <p:stCondLst>
                                            <p:cond delay="0"/>
                                          </p:stCondLst>
                                        </p:cTn>
                                        <p:tgtEl>
                                          <p:spTgt spid="11269"/>
                                        </p:tgtEl>
                                        <p:attrNameLst>
                                          <p:attrName>style.visibility</p:attrName>
                                        </p:attrNameLst>
                                      </p:cBhvr>
                                      <p:to>
                                        <p:strVal val="visible"/>
                                      </p:to>
                                    </p:set>
                                    <p:anim to="" calcmode="lin" valueType="num">
                                      <p:cBhvr>
                                        <p:cTn id="12" dur="1" fill="hold"/>
                                        <p:tgtEl>
                                          <p:spTgt spid="11269"/>
                                        </p:tgtEl>
                                        <p:attrNameLst>
                                          <p:attrName/>
                                        </p:attrNameLst>
                                      </p:cBhvr>
                                    </p:anim>
                                  </p:childTnLst>
                                </p:cTn>
                              </p:par>
                            </p:childTnLst>
                          </p:cTn>
                        </p:par>
                        <p:par>
                          <p:cTn id="13" fill="hold" nodeType="afterGroup">
                            <p:stCondLst>
                              <p:cond delay="500"/>
                            </p:stCondLst>
                            <p:childTnLst>
                              <p:par>
                                <p:cTn id="14" presetID="24" presetClass="entr" presetSubtype="0" fill="hold" grpId="0" nodeType="afterEffect">
                                  <p:stCondLst>
                                    <p:cond delay="0"/>
                                  </p:stCondLst>
                                  <p:childTnLst>
                                    <p:set>
                                      <p:cBhvr>
                                        <p:cTn id="15" dur="1" fill="hold">
                                          <p:stCondLst>
                                            <p:cond delay="0"/>
                                          </p:stCondLst>
                                        </p:cTn>
                                        <p:tgtEl>
                                          <p:spTgt spid="11275"/>
                                        </p:tgtEl>
                                        <p:attrNameLst>
                                          <p:attrName>style.visibility</p:attrName>
                                        </p:attrNameLst>
                                      </p:cBhvr>
                                      <p:to>
                                        <p:strVal val="visible"/>
                                      </p:to>
                                    </p:set>
                                    <p:anim to="" calcmode="lin" valueType="num">
                                      <p:cBhvr>
                                        <p:cTn id="16" dur="1" fill="hold"/>
                                        <p:tgtEl>
                                          <p:spTgt spid="11275"/>
                                        </p:tgtEl>
                                        <p:attrNameLst>
                                          <p:attrName/>
                                        </p:attrNameLst>
                                      </p:cBhvr>
                                    </p:anim>
                                  </p:childTnLst>
                                </p:cTn>
                              </p:par>
                            </p:childTnLst>
                          </p:cTn>
                        </p:par>
                        <p:par>
                          <p:cTn id="17" fill="hold" nodeType="afterGroup">
                            <p:stCondLst>
                              <p:cond delay="500"/>
                            </p:stCondLst>
                            <p:childTnLst>
                              <p:par>
                                <p:cTn id="18" presetID="24" presetClass="entr" presetSubtype="0" fill="hold" nodeType="afterEffect">
                                  <p:stCondLst>
                                    <p:cond delay="0"/>
                                  </p:stCondLst>
                                  <p:childTnLst>
                                    <p:set>
                                      <p:cBhvr>
                                        <p:cTn id="19" dur="1" fill="hold">
                                          <p:stCondLst>
                                            <p:cond delay="0"/>
                                          </p:stCondLst>
                                        </p:cTn>
                                        <p:tgtEl>
                                          <p:spTgt spid="11276"/>
                                        </p:tgtEl>
                                        <p:attrNameLst>
                                          <p:attrName>style.visibility</p:attrName>
                                        </p:attrNameLst>
                                      </p:cBhvr>
                                      <p:to>
                                        <p:strVal val="visible"/>
                                      </p:to>
                                    </p:set>
                                    <p:anim to="" calcmode="lin" valueType="num">
                                      <p:cBhvr>
                                        <p:cTn id="20" dur="1" fill="hold"/>
                                        <p:tgtEl>
                                          <p:spTgt spid="11276"/>
                                        </p:tgtEl>
                                        <p:attrNameLst>
                                          <p:attrName/>
                                        </p:attrNameLst>
                                      </p:cBhvr>
                                    </p:anim>
                                  </p:childTnLst>
                                </p:cTn>
                              </p:par>
                            </p:childTnLst>
                          </p:cTn>
                        </p:par>
                        <p:par>
                          <p:cTn id="21" fill="hold" nodeType="afterGroup">
                            <p:stCondLst>
                              <p:cond delay="500"/>
                            </p:stCondLst>
                            <p:childTnLst>
                              <p:par>
                                <p:cTn id="22" presetID="24" presetClass="entr" presetSubtype="0" fill="hold" grpId="0" nodeType="afterEffect">
                                  <p:stCondLst>
                                    <p:cond delay="0"/>
                                  </p:stCondLst>
                                  <p:childTnLst>
                                    <p:set>
                                      <p:cBhvr>
                                        <p:cTn id="23" dur="1" fill="hold">
                                          <p:stCondLst>
                                            <p:cond delay="0"/>
                                          </p:stCondLst>
                                        </p:cTn>
                                        <p:tgtEl>
                                          <p:spTgt spid="11277"/>
                                        </p:tgtEl>
                                        <p:attrNameLst>
                                          <p:attrName>style.visibility</p:attrName>
                                        </p:attrNameLst>
                                      </p:cBhvr>
                                      <p:to>
                                        <p:strVal val="visible"/>
                                      </p:to>
                                    </p:set>
                                    <p:anim to="" calcmode="lin" valueType="num">
                                      <p:cBhvr>
                                        <p:cTn id="24" dur="1" fill="hold"/>
                                        <p:tgtEl>
                                          <p:spTgt spid="11277"/>
                                        </p:tgtEl>
                                        <p:attrNameLst>
                                          <p:attrName/>
                                        </p:attrNameLst>
                                      </p:cBhvr>
                                    </p:anim>
                                  </p:childTnLst>
                                </p:cTn>
                              </p:par>
                            </p:childTnLst>
                          </p:cTn>
                        </p:par>
                        <p:par>
                          <p:cTn id="25" fill="hold" nodeType="afterGroup">
                            <p:stCondLst>
                              <p:cond delay="500"/>
                            </p:stCondLst>
                            <p:childTnLst>
                              <p:par>
                                <p:cTn id="26" presetID="24" presetClass="entr" presetSubtype="0" fill="hold" nodeType="afterEffect">
                                  <p:stCondLst>
                                    <p:cond delay="0"/>
                                  </p:stCondLst>
                                  <p:childTnLst>
                                    <p:set>
                                      <p:cBhvr>
                                        <p:cTn id="27" dur="1" fill="hold">
                                          <p:stCondLst>
                                            <p:cond delay="0"/>
                                          </p:stCondLst>
                                        </p:cTn>
                                        <p:tgtEl>
                                          <p:spTgt spid="11273"/>
                                        </p:tgtEl>
                                        <p:attrNameLst>
                                          <p:attrName>style.visibility</p:attrName>
                                        </p:attrNameLst>
                                      </p:cBhvr>
                                      <p:to>
                                        <p:strVal val="visible"/>
                                      </p:to>
                                    </p:set>
                                    <p:anim to="" calcmode="lin" valueType="num">
                                      <p:cBhvr>
                                        <p:cTn id="28" dur="1" fill="hold"/>
                                        <p:tgtEl>
                                          <p:spTgt spid="11273"/>
                                        </p:tgtEl>
                                        <p:attrNameLst>
                                          <p:attrName/>
                                        </p:attrNameLst>
                                      </p:cBhvr>
                                    </p:anim>
                                  </p:childTnLst>
                                </p:cTn>
                              </p:par>
                            </p:childTnLst>
                          </p:cTn>
                        </p:par>
                        <p:par>
                          <p:cTn id="29" fill="hold" nodeType="afterGroup">
                            <p:stCondLst>
                              <p:cond delay="500"/>
                            </p:stCondLst>
                            <p:childTnLst>
                              <p:par>
                                <p:cTn id="30" presetID="24" presetClass="entr" presetSubtype="0" fill="hold" nodeType="afterEffect">
                                  <p:stCondLst>
                                    <p:cond delay="0"/>
                                  </p:stCondLst>
                                  <p:childTnLst>
                                    <p:set>
                                      <p:cBhvr>
                                        <p:cTn id="31" dur="1" fill="hold">
                                          <p:stCondLst>
                                            <p:cond delay="0"/>
                                          </p:stCondLst>
                                        </p:cTn>
                                        <p:tgtEl>
                                          <p:spTgt spid="11278"/>
                                        </p:tgtEl>
                                        <p:attrNameLst>
                                          <p:attrName>style.visibility</p:attrName>
                                        </p:attrNameLst>
                                      </p:cBhvr>
                                      <p:to>
                                        <p:strVal val="visible"/>
                                      </p:to>
                                    </p:set>
                                    <p:anim to="" calcmode="lin" valueType="num">
                                      <p:cBhvr>
                                        <p:cTn id="32" dur="1" fill="hold"/>
                                        <p:tgtEl>
                                          <p:spTgt spid="11278"/>
                                        </p:tgtEl>
                                        <p:attrNameLst>
                                          <p:attrName/>
                                        </p:attrNameLst>
                                      </p:cBhvr>
                                    </p:anim>
                                  </p:childTnLst>
                                </p:cTn>
                              </p:par>
                            </p:childTnLst>
                          </p:cTn>
                        </p:par>
                        <p:par>
                          <p:cTn id="33" fill="hold" nodeType="afterGroup">
                            <p:stCondLst>
                              <p:cond delay="500"/>
                            </p:stCondLst>
                            <p:childTnLst>
                              <p:par>
                                <p:cTn id="34" presetID="24" presetClass="entr" presetSubtype="0" fill="hold" grpId="0" nodeType="afterEffect">
                                  <p:stCondLst>
                                    <p:cond delay="0"/>
                                  </p:stCondLst>
                                  <p:childTnLst>
                                    <p:set>
                                      <p:cBhvr>
                                        <p:cTn id="35" dur="1" fill="hold">
                                          <p:stCondLst>
                                            <p:cond delay="0"/>
                                          </p:stCondLst>
                                        </p:cTn>
                                        <p:tgtEl>
                                          <p:spTgt spid="11279"/>
                                        </p:tgtEl>
                                        <p:attrNameLst>
                                          <p:attrName>style.visibility</p:attrName>
                                        </p:attrNameLst>
                                      </p:cBhvr>
                                      <p:to>
                                        <p:strVal val="visible"/>
                                      </p:to>
                                    </p:set>
                                    <p:anim to="" calcmode="lin" valueType="num">
                                      <p:cBhvr>
                                        <p:cTn id="36" dur="1" fill="hold"/>
                                        <p:tgtEl>
                                          <p:spTgt spid="11279"/>
                                        </p:tgtEl>
                                        <p:attrNameLst>
                                          <p:attrName/>
                                        </p:attrNameLst>
                                      </p:cBhvr>
                                    </p:anim>
                                  </p:childTnLst>
                                </p:cTn>
                              </p:par>
                            </p:childTnLst>
                          </p:cTn>
                        </p:par>
                        <p:par>
                          <p:cTn id="37" fill="hold" nodeType="afterGroup">
                            <p:stCondLst>
                              <p:cond delay="500"/>
                            </p:stCondLst>
                            <p:childTnLst>
                              <p:par>
                                <p:cTn id="38" presetID="24" presetClass="entr" presetSubtype="0" fill="hold" nodeType="afterEffect">
                                  <p:stCondLst>
                                    <p:cond delay="0"/>
                                  </p:stCondLst>
                                  <p:childTnLst>
                                    <p:set>
                                      <p:cBhvr>
                                        <p:cTn id="39" dur="1" fill="hold">
                                          <p:stCondLst>
                                            <p:cond delay="0"/>
                                          </p:stCondLst>
                                        </p:cTn>
                                        <p:tgtEl>
                                          <p:spTgt spid="11274"/>
                                        </p:tgtEl>
                                        <p:attrNameLst>
                                          <p:attrName>style.visibility</p:attrName>
                                        </p:attrNameLst>
                                      </p:cBhvr>
                                      <p:to>
                                        <p:strVal val="visible"/>
                                      </p:to>
                                    </p:set>
                                    <p:anim to="" calcmode="lin" valueType="num">
                                      <p:cBhvr>
                                        <p:cTn id="40" dur="1" fill="hold"/>
                                        <p:tgtEl>
                                          <p:spTgt spid="11274"/>
                                        </p:tgtEl>
                                        <p:attrNameLst>
                                          <p:attrName/>
                                        </p:attrNameLst>
                                      </p:cBhvr>
                                    </p:anim>
                                  </p:childTnLst>
                                </p:cTn>
                              </p:par>
                            </p:childTnLst>
                          </p:cTn>
                        </p:par>
                        <p:par>
                          <p:cTn id="41" fill="hold" nodeType="afterGroup">
                            <p:stCondLst>
                              <p:cond delay="500"/>
                            </p:stCondLst>
                            <p:childTnLst>
                              <p:par>
                                <p:cTn id="42" presetID="24" presetClass="entr" presetSubtype="0" fill="hold" grpId="0" nodeType="afterEffect">
                                  <p:stCondLst>
                                    <p:cond delay="0"/>
                                  </p:stCondLst>
                                  <p:childTnLst>
                                    <p:set>
                                      <p:cBhvr>
                                        <p:cTn id="43" dur="1" fill="hold">
                                          <p:stCondLst>
                                            <p:cond delay="0"/>
                                          </p:stCondLst>
                                        </p:cTn>
                                        <p:tgtEl>
                                          <p:spTgt spid="11282"/>
                                        </p:tgtEl>
                                        <p:attrNameLst>
                                          <p:attrName>style.visibility</p:attrName>
                                        </p:attrNameLst>
                                      </p:cBhvr>
                                      <p:to>
                                        <p:strVal val="visible"/>
                                      </p:to>
                                    </p:set>
                                    <p:anim to="" calcmode="lin" valueType="num">
                                      <p:cBhvr>
                                        <p:cTn id="44" dur="1" fill="hold"/>
                                        <p:tgtEl>
                                          <p:spTgt spid="11282"/>
                                        </p:tgtEl>
                                        <p:attrNameLst>
                                          <p:attrName/>
                                        </p:attrNameLst>
                                      </p:cBhvr>
                                    </p:anim>
                                  </p:childTnLst>
                                </p:cTn>
                              </p:par>
                            </p:childTnLst>
                          </p:cTn>
                        </p:par>
                        <p:par>
                          <p:cTn id="45" fill="hold" nodeType="afterGroup">
                            <p:stCondLst>
                              <p:cond delay="500"/>
                            </p:stCondLst>
                            <p:childTnLst>
                              <p:par>
                                <p:cTn id="46" presetID="24" presetClass="entr" presetSubtype="0" fill="hold" nodeType="afterEffect">
                                  <p:stCondLst>
                                    <p:cond delay="0"/>
                                  </p:stCondLst>
                                  <p:childTnLst>
                                    <p:set>
                                      <p:cBhvr>
                                        <p:cTn id="47" dur="1" fill="hold">
                                          <p:stCondLst>
                                            <p:cond delay="0"/>
                                          </p:stCondLst>
                                        </p:cTn>
                                        <p:tgtEl>
                                          <p:spTgt spid="11280"/>
                                        </p:tgtEl>
                                        <p:attrNameLst>
                                          <p:attrName>style.visibility</p:attrName>
                                        </p:attrNameLst>
                                      </p:cBhvr>
                                      <p:to>
                                        <p:strVal val="visible"/>
                                      </p:to>
                                    </p:set>
                                    <p:anim to="" calcmode="lin" valueType="num">
                                      <p:cBhvr>
                                        <p:cTn id="48" dur="1" fill="hold"/>
                                        <p:tgtEl>
                                          <p:spTgt spid="11280"/>
                                        </p:tgtEl>
                                        <p:attrNameLst>
                                          <p:attrName/>
                                        </p:attrNameLst>
                                      </p:cBhvr>
                                    </p:anim>
                                  </p:childTnLst>
                                </p:cTn>
                              </p:par>
                            </p:childTnLst>
                          </p:cTn>
                        </p:par>
                        <p:par>
                          <p:cTn id="49" fill="hold" nodeType="afterGroup">
                            <p:stCondLst>
                              <p:cond delay="500"/>
                            </p:stCondLst>
                            <p:childTnLst>
                              <p:par>
                                <p:cTn id="50" presetID="24" presetClass="entr" presetSubtype="0" fill="hold" grpId="0" nodeType="afterEffect">
                                  <p:stCondLst>
                                    <p:cond delay="0"/>
                                  </p:stCondLst>
                                  <p:childTnLst>
                                    <p:set>
                                      <p:cBhvr>
                                        <p:cTn id="51" dur="1" fill="hold">
                                          <p:stCondLst>
                                            <p:cond delay="0"/>
                                          </p:stCondLst>
                                        </p:cTn>
                                        <p:tgtEl>
                                          <p:spTgt spid="11281"/>
                                        </p:tgtEl>
                                        <p:attrNameLst>
                                          <p:attrName>style.visibility</p:attrName>
                                        </p:attrNameLst>
                                      </p:cBhvr>
                                      <p:to>
                                        <p:strVal val="visible"/>
                                      </p:to>
                                    </p:set>
                                    <p:anim to="" calcmode="lin" valueType="num">
                                      <p:cBhvr>
                                        <p:cTn id="52" dur="1" fill="hold"/>
                                        <p:tgtEl>
                                          <p:spTgt spid="112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5" grpId="0" animBg="1"/>
      <p:bldP spid="11277" grpId="0"/>
      <p:bldP spid="11279" grpId="0"/>
      <p:bldP spid="11281" grpId="0"/>
      <p:bldP spid="112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0">
            <a:extLst>
              <a:ext uri="{FF2B5EF4-FFF2-40B4-BE49-F238E27FC236}">
                <a16:creationId xmlns:a16="http://schemas.microsoft.com/office/drawing/2014/main" id="{AA10B071-A3E9-4071-97DF-E360930804F6}"/>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1444" name="Text Box 4">
            <a:extLst>
              <a:ext uri="{FF2B5EF4-FFF2-40B4-BE49-F238E27FC236}">
                <a16:creationId xmlns:a16="http://schemas.microsoft.com/office/drawing/2014/main" id="{E3985128-EA71-484B-844B-6B1ED8BAC968}"/>
              </a:ext>
            </a:extLst>
          </p:cNvPr>
          <p:cNvSpPr txBox="1">
            <a:spLocks noChangeArrowheads="1"/>
          </p:cNvSpPr>
          <p:nvPr/>
        </p:nvSpPr>
        <p:spPr bwMode="auto">
          <a:xfrm>
            <a:off x="2087563" y="850900"/>
            <a:ext cx="5951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FF0000"/>
                </a:solidFill>
                <a:ea typeface="隶书" panose="02010509060101010101" pitchFamily="49" charset="-122"/>
              </a:rPr>
              <a:t>骇客利用木马攻击的常用伎俩：</a:t>
            </a:r>
          </a:p>
        </p:txBody>
      </p:sp>
      <p:sp>
        <p:nvSpPr>
          <p:cNvPr id="61445" name="Rectangle 5">
            <a:extLst>
              <a:ext uri="{FF2B5EF4-FFF2-40B4-BE49-F238E27FC236}">
                <a16:creationId xmlns:a16="http://schemas.microsoft.com/office/drawing/2014/main" id="{890A2838-C6D2-4FD4-99A4-D3A4A6E2CAC6}"/>
              </a:ext>
            </a:extLst>
          </p:cNvPr>
          <p:cNvSpPr>
            <a:spLocks noChangeArrowheads="1"/>
          </p:cNvSpPr>
          <p:nvPr/>
        </p:nvSpPr>
        <p:spPr bwMode="auto">
          <a:xfrm>
            <a:off x="1774825" y="31083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3.</a:t>
            </a:r>
            <a:r>
              <a:rPr lang="zh-CN" altLang="en-US" sz="2400">
                <a:solidFill>
                  <a:schemeClr val="bg2"/>
                </a:solidFill>
                <a:latin typeface="微软雅黑" panose="020B0503020204020204" pitchFamily="34" charset="-122"/>
                <a:ea typeface="微软雅黑" panose="020B0503020204020204" pitchFamily="34" charset="-122"/>
              </a:rPr>
              <a:t>木马运行并控制电脑：盗取电脑中的个人信息如</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、网银帐号。</a:t>
            </a:r>
          </a:p>
        </p:txBody>
      </p:sp>
      <p:sp>
        <p:nvSpPr>
          <p:cNvPr id="61446" name="Rectangle 6">
            <a:extLst>
              <a:ext uri="{FF2B5EF4-FFF2-40B4-BE49-F238E27FC236}">
                <a16:creationId xmlns:a16="http://schemas.microsoft.com/office/drawing/2014/main" id="{C31CEFFB-9823-4922-9EAB-72C31C653448}"/>
              </a:ext>
            </a:extLst>
          </p:cNvPr>
          <p:cNvSpPr>
            <a:spLocks noChangeArrowheads="1"/>
          </p:cNvSpPr>
          <p:nvPr/>
        </p:nvSpPr>
        <p:spPr bwMode="auto">
          <a:xfrm>
            <a:off x="1774825" y="4059238"/>
            <a:ext cx="907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4.</a:t>
            </a:r>
            <a:r>
              <a:rPr lang="zh-CN" altLang="en-US" sz="2400">
                <a:solidFill>
                  <a:schemeClr val="bg2"/>
                </a:solidFill>
                <a:latin typeface="微软雅黑" panose="020B0503020204020204" pitchFamily="34" charset="-122"/>
                <a:ea typeface="微软雅黑" panose="020B0503020204020204" pitchFamily="34" charset="-122"/>
              </a:rPr>
              <a:t>给宿主电脑录像或录音：用于猎奇、敲诈、勒索。 </a:t>
            </a:r>
          </a:p>
        </p:txBody>
      </p:sp>
      <p:sp>
        <p:nvSpPr>
          <p:cNvPr id="61447" name="Rectangle 7">
            <a:extLst>
              <a:ext uri="{FF2B5EF4-FFF2-40B4-BE49-F238E27FC236}">
                <a16:creationId xmlns:a16="http://schemas.microsoft.com/office/drawing/2014/main" id="{A9F5ECB3-3F5C-4412-B6FE-24BE8EA3E0C7}"/>
              </a:ext>
            </a:extLst>
          </p:cNvPr>
          <p:cNvSpPr>
            <a:spLocks noChangeArrowheads="1"/>
          </p:cNvSpPr>
          <p:nvPr/>
        </p:nvSpPr>
        <p:spPr bwMode="auto">
          <a:xfrm>
            <a:off x="1774825" y="4727575"/>
            <a:ext cx="8713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5.</a:t>
            </a:r>
            <a:r>
              <a:rPr lang="zh-CN" altLang="en-US" sz="2400">
                <a:solidFill>
                  <a:schemeClr val="bg2"/>
                </a:solidFill>
                <a:latin typeface="微软雅黑" panose="020B0503020204020204" pitchFamily="34" charset="-122"/>
                <a:ea typeface="微软雅黑" panose="020B0503020204020204" pitchFamily="34" charset="-122"/>
              </a:rPr>
              <a:t>发送键盘纪录给控制端：以盗取服务端网银、</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、游戏等账号的密码。</a:t>
            </a:r>
          </a:p>
        </p:txBody>
      </p:sp>
      <p:sp>
        <p:nvSpPr>
          <p:cNvPr id="61449" name="Rectangle 9">
            <a:extLst>
              <a:ext uri="{FF2B5EF4-FFF2-40B4-BE49-F238E27FC236}">
                <a16:creationId xmlns:a16="http://schemas.microsoft.com/office/drawing/2014/main" id="{E21825CD-946C-4DF1-AEF9-E2A5CE1D34FC}"/>
              </a:ext>
            </a:extLst>
          </p:cNvPr>
          <p:cNvSpPr>
            <a:spLocks noChangeArrowheads="1"/>
          </p:cNvSpPr>
          <p:nvPr/>
        </p:nvSpPr>
        <p:spPr bwMode="auto">
          <a:xfrm>
            <a:off x="1774825" y="2209800"/>
            <a:ext cx="8713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2.</a:t>
            </a:r>
            <a:r>
              <a:rPr lang="zh-CN" altLang="en-US" sz="2400">
                <a:solidFill>
                  <a:schemeClr val="bg2"/>
                </a:solidFill>
                <a:latin typeface="微软雅黑" panose="020B0503020204020204" pitchFamily="34" charset="-122"/>
                <a:ea typeface="微软雅黑" panose="020B0503020204020204" pitchFamily="34" charset="-122"/>
              </a:rPr>
              <a:t>网页挂马或将图片、应用程序通过电子邮件或</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发送给他人。</a:t>
            </a:r>
          </a:p>
        </p:txBody>
      </p:sp>
      <p:sp>
        <p:nvSpPr>
          <p:cNvPr id="61450" name="Rectangle 10">
            <a:extLst>
              <a:ext uri="{FF2B5EF4-FFF2-40B4-BE49-F238E27FC236}">
                <a16:creationId xmlns:a16="http://schemas.microsoft.com/office/drawing/2014/main" id="{3434B6CD-8590-42E4-9484-E44D8796057E}"/>
              </a:ext>
            </a:extLst>
          </p:cNvPr>
          <p:cNvSpPr>
            <a:spLocks noChangeArrowheads="1"/>
          </p:cNvSpPr>
          <p:nvPr/>
        </p:nvSpPr>
        <p:spPr bwMode="auto">
          <a:xfrm>
            <a:off x="1774825" y="1700213"/>
            <a:ext cx="835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1.</a:t>
            </a:r>
            <a:r>
              <a:rPr lang="zh-CN" altLang="en-US" sz="2400">
                <a:solidFill>
                  <a:schemeClr val="bg2"/>
                </a:solidFill>
                <a:latin typeface="微软雅黑" panose="020B0503020204020204" pitchFamily="34" charset="-122"/>
                <a:ea typeface="微软雅黑" panose="020B0503020204020204" pitchFamily="34" charset="-122"/>
              </a:rPr>
              <a:t>将木马伪装成页面元素或伪装成图片或其他应用。</a:t>
            </a:r>
          </a:p>
        </p:txBody>
      </p:sp>
      <p:grpSp>
        <p:nvGrpSpPr>
          <p:cNvPr id="55305" name="组合 72">
            <a:extLst>
              <a:ext uri="{FF2B5EF4-FFF2-40B4-BE49-F238E27FC236}">
                <a16:creationId xmlns:a16="http://schemas.microsoft.com/office/drawing/2014/main" id="{8A646A34-0589-4482-BF9D-261E8E10798A}"/>
              </a:ext>
            </a:extLst>
          </p:cNvPr>
          <p:cNvGrpSpPr>
            <a:grpSpLocks noChangeAspect="1"/>
          </p:cNvGrpSpPr>
          <p:nvPr/>
        </p:nvGrpSpPr>
        <p:grpSpPr bwMode="auto">
          <a:xfrm>
            <a:off x="7793038" y="26988"/>
            <a:ext cx="2874962" cy="449262"/>
            <a:chOff x="0" y="0"/>
            <a:chExt cx="3610350" cy="616932"/>
          </a:xfrm>
        </p:grpSpPr>
        <p:pic>
          <p:nvPicPr>
            <p:cNvPr id="55306" name="图片 70">
              <a:extLst>
                <a:ext uri="{FF2B5EF4-FFF2-40B4-BE49-F238E27FC236}">
                  <a16:creationId xmlns:a16="http://schemas.microsoft.com/office/drawing/2014/main" id="{F48B169A-52D6-4DEE-A7DF-7099ECAB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图片 71">
              <a:extLst>
                <a:ext uri="{FF2B5EF4-FFF2-40B4-BE49-F238E27FC236}">
                  <a16:creationId xmlns:a16="http://schemas.microsoft.com/office/drawing/2014/main" id="{584F2DC3-E5C3-45FD-9407-54A2F5838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 to="" calcmode="lin" valueType="num">
                                      <p:cBhvr>
                                        <p:cTn id="7" dur="1" fill="hold"/>
                                        <p:tgtEl>
                                          <p:spTgt spid="6144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1450"/>
                                        </p:tgtEl>
                                        <p:attrNameLst>
                                          <p:attrName>style.visibility</p:attrName>
                                        </p:attrNameLst>
                                      </p:cBhvr>
                                      <p:to>
                                        <p:strVal val="visible"/>
                                      </p:to>
                                    </p:set>
                                    <p:anim to="" calcmode="lin" valueType="num">
                                      <p:cBhvr>
                                        <p:cTn id="11" dur="1" fill="hold"/>
                                        <p:tgtEl>
                                          <p:spTgt spid="61450"/>
                                        </p:tgtEl>
                                        <p:attrNameLst>
                                          <p:attrName/>
                                        </p:attrNameLst>
                                      </p:cBhvr>
                                    </p:anim>
                                  </p:childTnLst>
                                </p:cTn>
                              </p:par>
                            </p:childTnLst>
                          </p:cTn>
                        </p:par>
                        <p:par>
                          <p:cTn id="12" fill="hold" nodeType="afterGroup">
                            <p:stCondLst>
                              <p:cond delay="0"/>
                            </p:stCondLst>
                            <p:childTnLst>
                              <p:par>
                                <p:cTn id="13" presetID="24" presetClass="entr" presetSubtype="0" fill="hold" nodeType="afterEffect">
                                  <p:stCondLst>
                                    <p:cond delay="0"/>
                                  </p:stCondLst>
                                  <p:childTnLst>
                                    <p:set>
                                      <p:cBhvr>
                                        <p:cTn id="14" dur="1" fill="hold">
                                          <p:stCondLst>
                                            <p:cond delay="0"/>
                                          </p:stCondLst>
                                        </p:cTn>
                                        <p:tgtEl>
                                          <p:spTgt spid="61449">
                                            <p:txEl>
                                              <p:pRg st="0" end="0"/>
                                            </p:txEl>
                                          </p:spTgt>
                                        </p:tgtEl>
                                        <p:attrNameLst>
                                          <p:attrName>style.visibility</p:attrName>
                                        </p:attrNameLst>
                                      </p:cBhvr>
                                      <p:to>
                                        <p:strVal val="visible"/>
                                      </p:to>
                                    </p:set>
                                    <p:anim to="" calcmode="lin" valueType="num">
                                      <p:cBhvr>
                                        <p:cTn id="15" dur="1" fill="hold"/>
                                        <p:tgtEl>
                                          <p:spTgt spid="61449">
                                            <p:txEl>
                                              <p:pRg st="0" end="0"/>
                                            </p:txEl>
                                          </p:spTgt>
                                        </p:tgtEl>
                                        <p:attrNameLst>
                                          <p:attrName/>
                                        </p:attrNameLst>
                                      </p:cBhvr>
                                    </p:anim>
                                  </p:childTnLst>
                                </p:cTn>
                              </p:par>
                            </p:childTnLst>
                          </p:cTn>
                        </p:par>
                        <p:par>
                          <p:cTn id="16" fill="hold" nodeType="afterGroup">
                            <p:stCondLst>
                              <p:cond delay="0"/>
                            </p:stCondLst>
                            <p:childTnLst>
                              <p:par>
                                <p:cTn id="17" presetID="24" presetClass="entr" presetSubtype="0" fill="hold" nodeType="afterEffect">
                                  <p:stCondLst>
                                    <p:cond delay="0"/>
                                  </p:stCondLst>
                                  <p:childTnLst>
                                    <p:set>
                                      <p:cBhvr>
                                        <p:cTn id="18" dur="1" fill="hold">
                                          <p:stCondLst>
                                            <p:cond delay="0"/>
                                          </p:stCondLst>
                                        </p:cTn>
                                        <p:tgtEl>
                                          <p:spTgt spid="61445">
                                            <p:txEl>
                                              <p:pRg st="0" end="0"/>
                                            </p:txEl>
                                          </p:spTgt>
                                        </p:tgtEl>
                                        <p:attrNameLst>
                                          <p:attrName>style.visibility</p:attrName>
                                        </p:attrNameLst>
                                      </p:cBhvr>
                                      <p:to>
                                        <p:strVal val="visible"/>
                                      </p:to>
                                    </p:set>
                                    <p:anim to="" calcmode="lin" valueType="num">
                                      <p:cBhvr>
                                        <p:cTn id="19" dur="1" fill="hold"/>
                                        <p:tgtEl>
                                          <p:spTgt spid="61445">
                                            <p:txEl>
                                              <p:pRg st="0" end="0"/>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61446"/>
                                        </p:tgtEl>
                                        <p:attrNameLst>
                                          <p:attrName>style.visibility</p:attrName>
                                        </p:attrNameLst>
                                      </p:cBhvr>
                                      <p:to>
                                        <p:strVal val="visible"/>
                                      </p:to>
                                    </p:set>
                                    <p:anim to="" calcmode="lin" valueType="num">
                                      <p:cBhvr>
                                        <p:cTn id="23" dur="1" fill="hold"/>
                                        <p:tgtEl>
                                          <p:spTgt spid="61446"/>
                                        </p:tgtEl>
                                        <p:attrNameLst>
                                          <p:attrName/>
                                        </p:attrNameLst>
                                      </p:cBhvr>
                                    </p:anim>
                                  </p:childTnLst>
                                </p:cTn>
                              </p:par>
                            </p:childTnLst>
                          </p:cTn>
                        </p:par>
                        <p:par>
                          <p:cTn id="24" fill="hold" nodeType="afterGroup">
                            <p:stCondLst>
                              <p:cond delay="0"/>
                            </p:stCondLst>
                            <p:childTnLst>
                              <p:par>
                                <p:cTn id="25" presetID="24" presetClass="entr" presetSubtype="0" fill="hold" nodeType="afterEffect">
                                  <p:stCondLst>
                                    <p:cond delay="0"/>
                                  </p:stCondLst>
                                  <p:childTnLst>
                                    <p:set>
                                      <p:cBhvr>
                                        <p:cTn id="26" dur="1" fill="hold">
                                          <p:stCondLst>
                                            <p:cond delay="0"/>
                                          </p:stCondLst>
                                        </p:cTn>
                                        <p:tgtEl>
                                          <p:spTgt spid="61447">
                                            <p:txEl>
                                              <p:pRg st="0" end="0"/>
                                            </p:txEl>
                                          </p:spTgt>
                                        </p:tgtEl>
                                        <p:attrNameLst>
                                          <p:attrName>style.visibility</p:attrName>
                                        </p:attrNameLst>
                                      </p:cBhvr>
                                      <p:to>
                                        <p:strVal val="visible"/>
                                      </p:to>
                                    </p:set>
                                    <p:anim to="" calcmode="lin" valueType="num">
                                      <p:cBhvr>
                                        <p:cTn id="27" dur="1" fill="hold"/>
                                        <p:tgtEl>
                                          <p:spTgt spid="61447">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6" grpId="0"/>
      <p:bldP spid="614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0">
            <a:extLst>
              <a:ext uri="{FF2B5EF4-FFF2-40B4-BE49-F238E27FC236}">
                <a16:creationId xmlns:a16="http://schemas.microsoft.com/office/drawing/2014/main" id="{DF17BA18-0E0B-4162-A1D8-E01A88FE130F}"/>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400">
                <a:latin typeface="楷体_GB2312" pitchFamily="1" charset="-122"/>
                <a:ea typeface="楷体_GB2312" pitchFamily="1"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57347" name="组合 72">
            <a:extLst>
              <a:ext uri="{FF2B5EF4-FFF2-40B4-BE49-F238E27FC236}">
                <a16:creationId xmlns:a16="http://schemas.microsoft.com/office/drawing/2014/main" id="{A5E4C014-1D65-41F3-81EE-DE88399323B1}"/>
              </a:ext>
            </a:extLst>
          </p:cNvPr>
          <p:cNvGrpSpPr>
            <a:grpSpLocks noChangeAspect="1"/>
          </p:cNvGrpSpPr>
          <p:nvPr/>
        </p:nvGrpSpPr>
        <p:grpSpPr bwMode="auto">
          <a:xfrm>
            <a:off x="7793038" y="26988"/>
            <a:ext cx="2874962" cy="449262"/>
            <a:chOff x="0" y="0"/>
            <a:chExt cx="3610350" cy="616932"/>
          </a:xfrm>
        </p:grpSpPr>
        <p:pic>
          <p:nvPicPr>
            <p:cNvPr id="57350" name="图片 70">
              <a:extLst>
                <a:ext uri="{FF2B5EF4-FFF2-40B4-BE49-F238E27FC236}">
                  <a16:creationId xmlns:a16="http://schemas.microsoft.com/office/drawing/2014/main" id="{5F037EE5-A71A-4622-9CE8-F8FA343D7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图片 71">
              <a:extLst>
                <a:ext uri="{FF2B5EF4-FFF2-40B4-BE49-F238E27FC236}">
                  <a16:creationId xmlns:a16="http://schemas.microsoft.com/office/drawing/2014/main" id="{1F5A5123-CE5D-47F4-91C7-ACC99483E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48" name="Title 17">
            <a:extLst>
              <a:ext uri="{FF2B5EF4-FFF2-40B4-BE49-F238E27FC236}">
                <a16:creationId xmlns:a16="http://schemas.microsoft.com/office/drawing/2014/main" id="{6B622152-1311-48EA-B16B-C732A7FD4A46}"/>
              </a:ext>
            </a:extLst>
          </p:cNvPr>
          <p:cNvSpPr>
            <a:spLocks noGrp="1" noChangeArrowheads="1"/>
          </p:cNvSpPr>
          <p:nvPr/>
        </p:nvSpPr>
        <p:spPr bwMode="auto">
          <a:xfrm>
            <a:off x="2209800" y="2381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硬件常见威胁</a:t>
            </a:r>
          </a:p>
        </p:txBody>
      </p:sp>
      <p:sp>
        <p:nvSpPr>
          <p:cNvPr id="57349" name="Text Box 20">
            <a:extLst>
              <a:ext uri="{FF2B5EF4-FFF2-40B4-BE49-F238E27FC236}">
                <a16:creationId xmlns:a16="http://schemas.microsoft.com/office/drawing/2014/main" id="{F961835E-AA13-4D03-9FBE-B9BBA59D2827}"/>
              </a:ext>
            </a:extLst>
          </p:cNvPr>
          <p:cNvSpPr txBox="1">
            <a:spLocks noChangeArrowheads="1"/>
          </p:cNvSpPr>
          <p:nvPr/>
        </p:nvSpPr>
        <p:spPr bwMode="auto">
          <a:xfrm>
            <a:off x="2209800" y="2628900"/>
            <a:ext cx="7851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chemeClr val="bg2"/>
                </a:solidFill>
                <a:latin typeface="微软雅黑" panose="020B0503020204020204" pitchFamily="34" charset="-122"/>
                <a:ea typeface="微软雅黑" panose="020B0503020204020204" pitchFamily="34" charset="-122"/>
              </a:rPr>
              <a:t>       随着计算机越来越便宜，人们对电脑也越来越漠不关心，经常在灰尘大、高温、高湿、电压不稳的环境下使用，造成电脑硬件损坏。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0">
            <a:extLst>
              <a:ext uri="{FF2B5EF4-FFF2-40B4-BE49-F238E27FC236}">
                <a16:creationId xmlns:a16="http://schemas.microsoft.com/office/drawing/2014/main" id="{8D6E5CA7-FB36-47E2-9223-065285B0CA5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8371" name="组合 72">
            <a:extLst>
              <a:ext uri="{FF2B5EF4-FFF2-40B4-BE49-F238E27FC236}">
                <a16:creationId xmlns:a16="http://schemas.microsoft.com/office/drawing/2014/main" id="{291CABE4-217B-4AE9-ADB8-F4135066C3FE}"/>
              </a:ext>
            </a:extLst>
          </p:cNvPr>
          <p:cNvGrpSpPr>
            <a:grpSpLocks noChangeAspect="1"/>
          </p:cNvGrpSpPr>
          <p:nvPr/>
        </p:nvGrpSpPr>
        <p:grpSpPr bwMode="auto">
          <a:xfrm>
            <a:off x="7793038" y="26988"/>
            <a:ext cx="2874962" cy="449262"/>
            <a:chOff x="0" y="0"/>
            <a:chExt cx="3610350" cy="616932"/>
          </a:xfrm>
        </p:grpSpPr>
        <p:pic>
          <p:nvPicPr>
            <p:cNvPr id="58377" name="图片 70">
              <a:extLst>
                <a:ext uri="{FF2B5EF4-FFF2-40B4-BE49-F238E27FC236}">
                  <a16:creationId xmlns:a16="http://schemas.microsoft.com/office/drawing/2014/main" id="{01D7BAEF-559C-4DFB-B004-DEF878AB9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图片 71">
              <a:extLst>
                <a:ext uri="{FF2B5EF4-FFF2-40B4-BE49-F238E27FC236}">
                  <a16:creationId xmlns:a16="http://schemas.microsoft.com/office/drawing/2014/main" id="{600B303A-A2FC-4620-AB42-2468B4D2A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2" name="Title 17">
            <a:extLst>
              <a:ext uri="{FF2B5EF4-FFF2-40B4-BE49-F238E27FC236}">
                <a16:creationId xmlns:a16="http://schemas.microsoft.com/office/drawing/2014/main" id="{F868B6CE-1449-4B7C-A2F4-D27D3B83A2E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58373" name="Text Box 20">
            <a:extLst>
              <a:ext uri="{FF2B5EF4-FFF2-40B4-BE49-F238E27FC236}">
                <a16:creationId xmlns:a16="http://schemas.microsoft.com/office/drawing/2014/main" id="{AE150526-C002-481C-97A0-7899D5AC7952}"/>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8374" name="Title 17">
            <a:extLst>
              <a:ext uri="{FF2B5EF4-FFF2-40B4-BE49-F238E27FC236}">
                <a16:creationId xmlns:a16="http://schemas.microsoft.com/office/drawing/2014/main" id="{7FFCCEA4-2834-48BF-90A0-6F818571BEE5}"/>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8375" name="Text Box 9">
            <a:extLst>
              <a:ext uri="{FF2B5EF4-FFF2-40B4-BE49-F238E27FC236}">
                <a16:creationId xmlns:a16="http://schemas.microsoft.com/office/drawing/2014/main" id="{2F94E81E-B850-42F0-BFA6-4D22E6179051}"/>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58376" name="Text Box 20">
            <a:extLst>
              <a:ext uri="{FF2B5EF4-FFF2-40B4-BE49-F238E27FC236}">
                <a16:creationId xmlns:a16="http://schemas.microsoft.com/office/drawing/2014/main" id="{2E3302C5-9698-4EC1-A6AB-2CE3F82BBE7E}"/>
              </a:ext>
            </a:extLst>
          </p:cNvPr>
          <p:cNvSpPr txBox="1">
            <a:spLocks noChangeArrowheads="1"/>
          </p:cNvSpPr>
          <p:nvPr/>
        </p:nvSpPr>
        <p:spPr bwMode="auto">
          <a:xfrm>
            <a:off x="2268538" y="2260600"/>
            <a:ext cx="7594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显示屏</a:t>
            </a:r>
            <a:endPar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省电模式设置</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避免</a:t>
            </a:r>
            <a:r>
              <a:rPr lang="zh-CN"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尖锐物品刮伤</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或损坏屏幕</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清洁屏幕要用干净的软布和中性屏幕清洗液</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0">
            <a:extLst>
              <a:ext uri="{FF2B5EF4-FFF2-40B4-BE49-F238E27FC236}">
                <a16:creationId xmlns:a16="http://schemas.microsoft.com/office/drawing/2014/main" id="{3E2F772B-6BDB-4410-BC64-B4A50C199961}"/>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9395" name="组合 72">
            <a:extLst>
              <a:ext uri="{FF2B5EF4-FFF2-40B4-BE49-F238E27FC236}">
                <a16:creationId xmlns:a16="http://schemas.microsoft.com/office/drawing/2014/main" id="{11E7E5B0-F3E2-451B-B688-FB2976BDE96E}"/>
              </a:ext>
            </a:extLst>
          </p:cNvPr>
          <p:cNvGrpSpPr>
            <a:grpSpLocks noChangeAspect="1"/>
          </p:cNvGrpSpPr>
          <p:nvPr/>
        </p:nvGrpSpPr>
        <p:grpSpPr bwMode="auto">
          <a:xfrm>
            <a:off x="7793038" y="26988"/>
            <a:ext cx="2874962" cy="449262"/>
            <a:chOff x="0" y="0"/>
            <a:chExt cx="3610350" cy="616932"/>
          </a:xfrm>
        </p:grpSpPr>
        <p:pic>
          <p:nvPicPr>
            <p:cNvPr id="59400" name="图片 70">
              <a:extLst>
                <a:ext uri="{FF2B5EF4-FFF2-40B4-BE49-F238E27FC236}">
                  <a16:creationId xmlns:a16="http://schemas.microsoft.com/office/drawing/2014/main" id="{DFE3946B-2ECE-4772-B806-53C508FAC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71">
              <a:extLst>
                <a:ext uri="{FF2B5EF4-FFF2-40B4-BE49-F238E27FC236}">
                  <a16:creationId xmlns:a16="http://schemas.microsoft.com/office/drawing/2014/main" id="{58C18250-9103-482C-A0AF-E77FE913F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6" name="Text Box 20">
            <a:extLst>
              <a:ext uri="{FF2B5EF4-FFF2-40B4-BE49-F238E27FC236}">
                <a16:creationId xmlns:a16="http://schemas.microsoft.com/office/drawing/2014/main" id="{1B556A8F-981D-49BE-A423-0E771E4AED46}"/>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9397" name="Text Box 20">
            <a:extLst>
              <a:ext uri="{FF2B5EF4-FFF2-40B4-BE49-F238E27FC236}">
                <a16:creationId xmlns:a16="http://schemas.microsoft.com/office/drawing/2014/main" id="{1FE131DD-A4F5-49F4-B389-65EAC53DBDF0}"/>
              </a:ext>
            </a:extLst>
          </p:cNvPr>
          <p:cNvSpPr txBox="1">
            <a:spLocks noChangeArrowheads="1"/>
          </p:cNvSpPr>
          <p:nvPr/>
        </p:nvSpPr>
        <p:spPr bwMode="auto">
          <a:xfrm>
            <a:off x="2271713" y="2268538"/>
            <a:ext cx="822325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 笔记本电池</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当无外接电源</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时</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开启省电模式、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不必要的外设</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以延长电池使用时间</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。经常大电流放电会缩短电池使用寿命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外接电源的情况下</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将电池移除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并不能</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延长电池寿命。</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电池有先进的保护电路防止过充，而取下的电池若保存不当会影响性能、缩短使用寿命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建议平均三个月进行一次电池电</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校正</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398" name="Title 17">
            <a:extLst>
              <a:ext uri="{FF2B5EF4-FFF2-40B4-BE49-F238E27FC236}">
                <a16:creationId xmlns:a16="http://schemas.microsoft.com/office/drawing/2014/main" id="{4FDB9921-2B72-44C2-A393-F8F3510A1C18}"/>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9399" name="Text Box 9">
            <a:extLst>
              <a:ext uri="{FF2B5EF4-FFF2-40B4-BE49-F238E27FC236}">
                <a16:creationId xmlns:a16="http://schemas.microsoft.com/office/drawing/2014/main" id="{EE40599D-35CB-4681-A6E5-C86E93173C6F}"/>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0">
            <a:extLst>
              <a:ext uri="{FF2B5EF4-FFF2-40B4-BE49-F238E27FC236}">
                <a16:creationId xmlns:a16="http://schemas.microsoft.com/office/drawing/2014/main" id="{5913FC36-37B2-44D1-82B7-ACD1BE6E2C9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1443" name="组合 72">
            <a:extLst>
              <a:ext uri="{FF2B5EF4-FFF2-40B4-BE49-F238E27FC236}">
                <a16:creationId xmlns:a16="http://schemas.microsoft.com/office/drawing/2014/main" id="{8DF1E19D-7924-42E8-858D-C60AC2BFB3CB}"/>
              </a:ext>
            </a:extLst>
          </p:cNvPr>
          <p:cNvGrpSpPr>
            <a:grpSpLocks noChangeAspect="1"/>
          </p:cNvGrpSpPr>
          <p:nvPr/>
        </p:nvGrpSpPr>
        <p:grpSpPr bwMode="auto">
          <a:xfrm>
            <a:off x="7793038" y="26988"/>
            <a:ext cx="2874962" cy="449262"/>
            <a:chOff x="0" y="0"/>
            <a:chExt cx="3610350" cy="616932"/>
          </a:xfrm>
        </p:grpSpPr>
        <p:pic>
          <p:nvPicPr>
            <p:cNvPr id="61449" name="图片 70">
              <a:extLst>
                <a:ext uri="{FF2B5EF4-FFF2-40B4-BE49-F238E27FC236}">
                  <a16:creationId xmlns:a16="http://schemas.microsoft.com/office/drawing/2014/main" id="{62056E50-62C9-45C2-8FB0-51D1EA0F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图片 71">
              <a:extLst>
                <a:ext uri="{FF2B5EF4-FFF2-40B4-BE49-F238E27FC236}">
                  <a16:creationId xmlns:a16="http://schemas.microsoft.com/office/drawing/2014/main" id="{5BD7C8AB-5C02-42DA-8959-DC53AAD63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4" name="Title 17">
            <a:extLst>
              <a:ext uri="{FF2B5EF4-FFF2-40B4-BE49-F238E27FC236}">
                <a16:creationId xmlns:a16="http://schemas.microsoft.com/office/drawing/2014/main" id="{3EA38CE0-5493-4244-AA6F-F1333B8B675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1445" name="Text Box 20">
            <a:extLst>
              <a:ext uri="{FF2B5EF4-FFF2-40B4-BE49-F238E27FC236}">
                <a16:creationId xmlns:a16="http://schemas.microsoft.com/office/drawing/2014/main" id="{F1F4BD2C-BAA6-497A-8AD3-F56957D3241F}"/>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1446" name="Text Box 20">
            <a:extLst>
              <a:ext uri="{FF2B5EF4-FFF2-40B4-BE49-F238E27FC236}">
                <a16:creationId xmlns:a16="http://schemas.microsoft.com/office/drawing/2014/main" id="{FEB48ED3-DAE3-4189-BE61-8C3226FAAE4C}"/>
              </a:ext>
            </a:extLst>
          </p:cNvPr>
          <p:cNvSpPr txBox="1">
            <a:spLocks noChangeArrowheads="1"/>
          </p:cNvSpPr>
          <p:nvPr/>
        </p:nvSpPr>
        <p:spPr bwMode="auto">
          <a:xfrm>
            <a:off x="2273300" y="2265363"/>
            <a:ext cx="75946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硬盘</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尽量在平稳的</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环境中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使用，避免在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晃动计算机</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（固态硬盘无此顾忌）</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定期进行磁盘碎片整理以提高</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磁盘</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读写</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效率</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（固态硬盘不需要）</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7" name="Title 17">
            <a:extLst>
              <a:ext uri="{FF2B5EF4-FFF2-40B4-BE49-F238E27FC236}">
                <a16:creationId xmlns:a16="http://schemas.microsoft.com/office/drawing/2014/main" id="{10E7695D-FD8F-46DE-A980-4293511D8B60}"/>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1448" name="Text Box 9">
            <a:extLst>
              <a:ext uri="{FF2B5EF4-FFF2-40B4-BE49-F238E27FC236}">
                <a16:creationId xmlns:a16="http://schemas.microsoft.com/office/drawing/2014/main" id="{8A67E58E-3CAC-4C8D-8F32-04216CDC0505}"/>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
            <a:extLst>
              <a:ext uri="{FF2B5EF4-FFF2-40B4-BE49-F238E27FC236}">
                <a16:creationId xmlns:a16="http://schemas.microsoft.com/office/drawing/2014/main" id="{B197E5B3-4E57-46BC-A0F8-BA1D2DC280E4}"/>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7411" name="组合 72">
            <a:extLst>
              <a:ext uri="{FF2B5EF4-FFF2-40B4-BE49-F238E27FC236}">
                <a16:creationId xmlns:a16="http://schemas.microsoft.com/office/drawing/2014/main" id="{D1700B48-3AED-4E14-AD6A-3D6A9554B65D}"/>
              </a:ext>
            </a:extLst>
          </p:cNvPr>
          <p:cNvGrpSpPr>
            <a:grpSpLocks noChangeAspect="1"/>
          </p:cNvGrpSpPr>
          <p:nvPr/>
        </p:nvGrpSpPr>
        <p:grpSpPr bwMode="auto">
          <a:xfrm>
            <a:off x="7793038" y="26988"/>
            <a:ext cx="2874962" cy="449262"/>
            <a:chOff x="0" y="0"/>
            <a:chExt cx="3610350" cy="616932"/>
          </a:xfrm>
        </p:grpSpPr>
        <p:pic>
          <p:nvPicPr>
            <p:cNvPr id="17414" name="图片 70">
              <a:extLst>
                <a:ext uri="{FF2B5EF4-FFF2-40B4-BE49-F238E27FC236}">
                  <a16:creationId xmlns:a16="http://schemas.microsoft.com/office/drawing/2014/main" id="{71BF393C-B55E-4FC8-A5A4-F7D17E83F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71">
              <a:extLst>
                <a:ext uri="{FF2B5EF4-FFF2-40B4-BE49-F238E27FC236}">
                  <a16:creationId xmlns:a16="http://schemas.microsoft.com/office/drawing/2014/main" id="{04A8E7C0-006D-40D1-BC4D-4D9873B81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Title 17">
            <a:extLst>
              <a:ext uri="{FF2B5EF4-FFF2-40B4-BE49-F238E27FC236}">
                <a16:creationId xmlns:a16="http://schemas.microsoft.com/office/drawing/2014/main" id="{8FB2EDD7-3BD6-4244-BBC8-4F4B2C4BD2EE}"/>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一、计算机基本操作</a:t>
            </a:r>
            <a:endParaRPr lang="zh-CN" altLang="en-US" sz="4400">
              <a:latin typeface="Calibri" panose="020F0502020204030204" pitchFamily="34" charset="0"/>
              <a:sym typeface="Calibri" panose="020F0502020204030204" pitchFamily="34" charset="0"/>
            </a:endParaRPr>
          </a:p>
        </p:txBody>
      </p:sp>
      <p:sp>
        <p:nvSpPr>
          <p:cNvPr id="17413" name="Text Box 20">
            <a:extLst>
              <a:ext uri="{FF2B5EF4-FFF2-40B4-BE49-F238E27FC236}">
                <a16:creationId xmlns:a16="http://schemas.microsoft.com/office/drawing/2014/main" id="{8A9A36DF-01A1-4608-8D8A-6966D20B22EA}"/>
              </a:ext>
            </a:extLst>
          </p:cNvPr>
          <p:cNvSpPr txBox="1">
            <a:spLocks noChangeArrowheads="1"/>
          </p:cNvSpPr>
          <p:nvPr/>
        </p:nvSpPr>
        <p:spPr bwMode="auto">
          <a:xfrm>
            <a:off x="2392363" y="2062163"/>
            <a:ext cx="8075612"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40000"/>
              </a:lnSpc>
              <a:buClr>
                <a:srgbClr val="E07E0C"/>
              </a:buClr>
              <a:buSzPct val="100000"/>
            </a:pPr>
            <a:r>
              <a:rPr lang="zh-CN" altLang="en-US" sz="2800" dirty="0">
                <a:solidFill>
                  <a:schemeClr val="bg2"/>
                </a:solidFill>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Windows </a:t>
            </a:r>
            <a:r>
              <a:rPr lang="en-US" altLang="zh-CN" sz="2400" dirty="0">
                <a:solidFill>
                  <a:schemeClr val="bg2"/>
                </a:solidFill>
                <a:latin typeface="微软雅黑" panose="020B0503020204020204" pitchFamily="34" charset="-122"/>
                <a:ea typeface="微软雅黑" panose="020B0503020204020204" pitchFamily="34" charset="-122"/>
              </a:rPr>
              <a:t>10</a:t>
            </a:r>
            <a:r>
              <a:rPr lang="zh-CN" altLang="en-US" sz="2400">
                <a:solidFill>
                  <a:schemeClr val="bg2"/>
                </a:solidFill>
                <a:latin typeface="微软雅黑" panose="020B0503020204020204" pitchFamily="34" charset="-122"/>
                <a:ea typeface="微软雅黑" panose="020B0503020204020204" pitchFamily="34" charset="-122"/>
              </a:rPr>
              <a:t>下常用的基本操作（结合快捷键）      </a:t>
            </a:r>
            <a:endParaRPr lang="zh-CN" altLang="en-US" sz="2800">
              <a:solidFill>
                <a:schemeClr val="bg2"/>
              </a:solidFill>
              <a:ea typeface="微软雅黑" panose="020B0503020204020204" pitchFamily="34" charset="-122"/>
            </a:endParaRPr>
          </a:p>
          <a:p>
            <a:pPr>
              <a:buClr>
                <a:srgbClr val="E07E0C"/>
              </a:buClr>
              <a:buSzPct val="100000"/>
              <a:buFont typeface="Wingdings" panose="05000000000000000000" pitchFamily="2" charset="2"/>
              <a:buChar char="Ø"/>
            </a:pPr>
            <a:endParaRPr lang="zh-CN" altLang="en-US" sz="2800" dirty="0">
              <a:solidFill>
                <a:schemeClr val="bg2"/>
              </a:solidFill>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0">
            <a:extLst>
              <a:ext uri="{FF2B5EF4-FFF2-40B4-BE49-F238E27FC236}">
                <a16:creationId xmlns:a16="http://schemas.microsoft.com/office/drawing/2014/main" id="{30632BB9-0A2B-427E-B48A-68B81466AAE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2467" name="组合 72">
            <a:extLst>
              <a:ext uri="{FF2B5EF4-FFF2-40B4-BE49-F238E27FC236}">
                <a16:creationId xmlns:a16="http://schemas.microsoft.com/office/drawing/2014/main" id="{F08D65A7-AF51-46EC-AEB4-B4A1E843DB41}"/>
              </a:ext>
            </a:extLst>
          </p:cNvPr>
          <p:cNvGrpSpPr>
            <a:grpSpLocks noChangeAspect="1"/>
          </p:cNvGrpSpPr>
          <p:nvPr/>
        </p:nvGrpSpPr>
        <p:grpSpPr bwMode="auto">
          <a:xfrm>
            <a:off x="7793038" y="26988"/>
            <a:ext cx="2874962" cy="449262"/>
            <a:chOff x="0" y="0"/>
            <a:chExt cx="3610350" cy="616932"/>
          </a:xfrm>
        </p:grpSpPr>
        <p:pic>
          <p:nvPicPr>
            <p:cNvPr id="62474" name="图片 70">
              <a:extLst>
                <a:ext uri="{FF2B5EF4-FFF2-40B4-BE49-F238E27FC236}">
                  <a16:creationId xmlns:a16="http://schemas.microsoft.com/office/drawing/2014/main" id="{EEBE375A-50CD-45C5-B651-53D07A379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图片 71">
              <a:extLst>
                <a:ext uri="{FF2B5EF4-FFF2-40B4-BE49-F238E27FC236}">
                  <a16:creationId xmlns:a16="http://schemas.microsoft.com/office/drawing/2014/main" id="{31418E85-12D7-4CC4-97A5-5425A3518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2468" name="Title 17">
            <a:extLst>
              <a:ext uri="{FF2B5EF4-FFF2-40B4-BE49-F238E27FC236}">
                <a16:creationId xmlns:a16="http://schemas.microsoft.com/office/drawing/2014/main" id="{F712E60D-FE5E-4E86-B725-55F666739A1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2469" name="Text Box 20">
            <a:extLst>
              <a:ext uri="{FF2B5EF4-FFF2-40B4-BE49-F238E27FC236}">
                <a16:creationId xmlns:a16="http://schemas.microsoft.com/office/drawing/2014/main" id="{156E9F2B-B148-42C0-B2CA-513C366A2BAA}"/>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2470" name="Text Box 20">
            <a:extLst>
              <a:ext uri="{FF2B5EF4-FFF2-40B4-BE49-F238E27FC236}">
                <a16:creationId xmlns:a16="http://schemas.microsoft.com/office/drawing/2014/main" id="{611F1D7B-B1B6-4793-8ACC-86232CCE4197}"/>
              </a:ext>
            </a:extLst>
          </p:cNvPr>
          <p:cNvSpPr txBox="1">
            <a:spLocks noChangeArrowheads="1"/>
          </p:cNvSpPr>
          <p:nvPr/>
        </p:nvSpPr>
        <p:spPr bwMode="auto">
          <a:xfrm>
            <a:off x="2273300" y="2263775"/>
            <a:ext cx="75946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键盘</a:t>
            </a: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远离水杯和食物</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使用毛刷和皮吹清洁缝隙，使用软布擦拭表面</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71" name="Title 17">
            <a:extLst>
              <a:ext uri="{FF2B5EF4-FFF2-40B4-BE49-F238E27FC236}">
                <a16:creationId xmlns:a16="http://schemas.microsoft.com/office/drawing/2014/main" id="{6ED28313-FA77-481F-A31E-7CFAF3022CE4}"/>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2472" name="Text Box 9">
            <a:extLst>
              <a:ext uri="{FF2B5EF4-FFF2-40B4-BE49-F238E27FC236}">
                <a16:creationId xmlns:a16="http://schemas.microsoft.com/office/drawing/2014/main" id="{8A15821C-2E35-4E90-8C92-528897E6CBF9}"/>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62473" name="TextBox 1">
            <a:extLst>
              <a:ext uri="{FF2B5EF4-FFF2-40B4-BE49-F238E27FC236}">
                <a16:creationId xmlns:a16="http://schemas.microsoft.com/office/drawing/2014/main" id="{442AB43E-6D97-4C53-A7C2-D8EA609E5F61}"/>
              </a:ext>
            </a:extLst>
          </p:cNvPr>
          <p:cNvSpPr txBox="1">
            <a:spLocks noChangeArrowheads="1"/>
          </p:cNvSpPr>
          <p:nvPr/>
        </p:nvSpPr>
        <p:spPr bwMode="auto">
          <a:xfrm>
            <a:off x="2273300" y="3892550"/>
            <a:ext cx="77358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散热</a:t>
            </a:r>
            <a:endParaRPr lang="en-US" altLang="zh-CN" sz="240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定期清理计算机的散热片和风扇扇叶上的尘土</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严禁将</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笔记本电脑放置在柔软的物品上</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对于散热不好的笔记本，可以使用散热支架</a:t>
            </a:r>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0">
            <a:extLst>
              <a:ext uri="{FF2B5EF4-FFF2-40B4-BE49-F238E27FC236}">
                <a16:creationId xmlns:a16="http://schemas.microsoft.com/office/drawing/2014/main" id="{2954378F-0D6A-408C-B70E-769319388BF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3491" name="组合 72">
            <a:extLst>
              <a:ext uri="{FF2B5EF4-FFF2-40B4-BE49-F238E27FC236}">
                <a16:creationId xmlns:a16="http://schemas.microsoft.com/office/drawing/2014/main" id="{17214495-BC43-4FEE-A8F3-834C5D19912C}"/>
              </a:ext>
            </a:extLst>
          </p:cNvPr>
          <p:cNvGrpSpPr>
            <a:grpSpLocks noChangeAspect="1"/>
          </p:cNvGrpSpPr>
          <p:nvPr/>
        </p:nvGrpSpPr>
        <p:grpSpPr bwMode="auto">
          <a:xfrm>
            <a:off x="7793038" y="26988"/>
            <a:ext cx="2874962" cy="449262"/>
            <a:chOff x="0" y="0"/>
            <a:chExt cx="3610350" cy="616932"/>
          </a:xfrm>
        </p:grpSpPr>
        <p:pic>
          <p:nvPicPr>
            <p:cNvPr id="63497" name="图片 70">
              <a:extLst>
                <a:ext uri="{FF2B5EF4-FFF2-40B4-BE49-F238E27FC236}">
                  <a16:creationId xmlns:a16="http://schemas.microsoft.com/office/drawing/2014/main" id="{6312A58F-B9B8-4490-B306-3FEC8D14C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图片 71">
              <a:extLst>
                <a:ext uri="{FF2B5EF4-FFF2-40B4-BE49-F238E27FC236}">
                  <a16:creationId xmlns:a16="http://schemas.microsoft.com/office/drawing/2014/main" id="{F8B3C9A5-07C3-4F16-BE2C-E82F7DD7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2" name="Title 17">
            <a:extLst>
              <a:ext uri="{FF2B5EF4-FFF2-40B4-BE49-F238E27FC236}">
                <a16:creationId xmlns:a16="http://schemas.microsoft.com/office/drawing/2014/main" id="{F0765238-0CEB-43A6-A438-BAB8C88C709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3493" name="Text Box 20">
            <a:extLst>
              <a:ext uri="{FF2B5EF4-FFF2-40B4-BE49-F238E27FC236}">
                <a16:creationId xmlns:a16="http://schemas.microsoft.com/office/drawing/2014/main" id="{071E9F7B-94C5-49C0-862F-FF7D7978D736}"/>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3494" name="Text Box 20">
            <a:extLst>
              <a:ext uri="{FF2B5EF4-FFF2-40B4-BE49-F238E27FC236}">
                <a16:creationId xmlns:a16="http://schemas.microsoft.com/office/drawing/2014/main" id="{78FF0EA3-9B9C-4293-9D16-EC549E434C92}"/>
              </a:ext>
            </a:extLst>
          </p:cNvPr>
          <p:cNvSpPr txBox="1">
            <a:spLocks noChangeArrowheads="1"/>
          </p:cNvSpPr>
          <p:nvPr/>
        </p:nvSpPr>
        <p:spPr bwMode="auto">
          <a:xfrm>
            <a:off x="2271713" y="2262188"/>
            <a:ext cx="7594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操作系统维护</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安装必要的安全防护软件。</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定期系统备份，创建系统还原点或用</a:t>
            </a:r>
            <a:r>
              <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Ghost</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完整备份。</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定期清理系统垃圾和安装系统补丁。</a:t>
            </a:r>
          </a:p>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重要数据维护</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误删除、系统崩溃、硬盘故障、电脑病毒等都可能导致资料丢失。所以常备份是必需的，有备才能无患。</a:t>
            </a:r>
            <a:endParaRPr lang="en-US" altLang="zh-CN" sz="200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用U盘或移动硬盘备份重要的数据和文档。</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也可使用网络存储备份数据，如百度网盘等。</a:t>
            </a:r>
          </a:p>
          <a:p>
            <a:pPr>
              <a:lnSpc>
                <a:spcPct val="120000"/>
              </a:lnSpc>
              <a:buClr>
                <a:srgbClr val="FF6600"/>
              </a:buClr>
              <a:buSzPct val="100000"/>
              <a:buFont typeface="Wingdings" panose="05000000000000000000" pitchFamily="2" charset="2"/>
              <a:buChar char="Ø"/>
            </a:pPr>
            <a:endParaRPr lang="zh-CN" altLang="en-US" sz="2400">
              <a:solidFill>
                <a:schemeClr val="bg2"/>
              </a:solidFill>
              <a:ea typeface="微软雅黑" panose="020B0503020204020204" pitchFamily="34" charset="-122"/>
            </a:endParaRPr>
          </a:p>
        </p:txBody>
      </p:sp>
      <p:sp>
        <p:nvSpPr>
          <p:cNvPr id="63495" name="Title 17">
            <a:extLst>
              <a:ext uri="{FF2B5EF4-FFF2-40B4-BE49-F238E27FC236}">
                <a16:creationId xmlns:a16="http://schemas.microsoft.com/office/drawing/2014/main" id="{F811A12E-BC7C-4077-83C3-EB8C38E59E1B}"/>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3496" name="Text Box 9">
            <a:extLst>
              <a:ext uri="{FF2B5EF4-FFF2-40B4-BE49-F238E27FC236}">
                <a16:creationId xmlns:a16="http://schemas.microsoft.com/office/drawing/2014/main" id="{14A65DBF-0B24-4CEB-AAC4-D3839236DC7E}"/>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计算机软件维护</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0">
            <a:extLst>
              <a:ext uri="{FF2B5EF4-FFF2-40B4-BE49-F238E27FC236}">
                <a16:creationId xmlns:a16="http://schemas.microsoft.com/office/drawing/2014/main" id="{0716444C-F798-4CE1-8FFD-E109E707935E}"/>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4515" name="组合 72">
            <a:extLst>
              <a:ext uri="{FF2B5EF4-FFF2-40B4-BE49-F238E27FC236}">
                <a16:creationId xmlns:a16="http://schemas.microsoft.com/office/drawing/2014/main" id="{3B652EB0-8B4C-4893-8858-826AFF030587}"/>
              </a:ext>
            </a:extLst>
          </p:cNvPr>
          <p:cNvGrpSpPr>
            <a:grpSpLocks noChangeAspect="1"/>
          </p:cNvGrpSpPr>
          <p:nvPr/>
        </p:nvGrpSpPr>
        <p:grpSpPr bwMode="auto">
          <a:xfrm>
            <a:off x="7793038" y="26988"/>
            <a:ext cx="2874962" cy="449262"/>
            <a:chOff x="0" y="0"/>
            <a:chExt cx="3610350" cy="616932"/>
          </a:xfrm>
        </p:grpSpPr>
        <p:pic>
          <p:nvPicPr>
            <p:cNvPr id="64520" name="图片 70">
              <a:extLst>
                <a:ext uri="{FF2B5EF4-FFF2-40B4-BE49-F238E27FC236}">
                  <a16:creationId xmlns:a16="http://schemas.microsoft.com/office/drawing/2014/main" id="{46FFCC9F-1F62-46B4-B7FF-A5253BAD6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图片 71">
              <a:extLst>
                <a:ext uri="{FF2B5EF4-FFF2-40B4-BE49-F238E27FC236}">
                  <a16:creationId xmlns:a16="http://schemas.microsoft.com/office/drawing/2014/main" id="{6A5D1330-94CC-46E3-8801-C2B9F56D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16" name="Title 17">
            <a:extLst>
              <a:ext uri="{FF2B5EF4-FFF2-40B4-BE49-F238E27FC236}">
                <a16:creationId xmlns:a16="http://schemas.microsoft.com/office/drawing/2014/main" id="{6B24C136-BAD7-42E2-B7FB-09FA5AA0349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endParaRPr lang="zh-CN" altLang="en-US"/>
          </a:p>
        </p:txBody>
      </p:sp>
      <p:sp>
        <p:nvSpPr>
          <p:cNvPr id="64517" name="Text Box 20">
            <a:extLst>
              <a:ext uri="{FF2B5EF4-FFF2-40B4-BE49-F238E27FC236}">
                <a16:creationId xmlns:a16="http://schemas.microsoft.com/office/drawing/2014/main" id="{523A7E35-075B-405B-8246-54D0EF8F09C5}"/>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32777" name="Text Box 20">
            <a:extLst>
              <a:ext uri="{FF2B5EF4-FFF2-40B4-BE49-F238E27FC236}">
                <a16:creationId xmlns:a16="http://schemas.microsoft.com/office/drawing/2014/main" id="{17D07704-0BB4-4E45-A6A8-9B65E48C95C4}"/>
              </a:ext>
            </a:extLst>
          </p:cNvPr>
          <p:cNvSpPr txBox="1">
            <a:spLocks noChangeArrowheads="1"/>
          </p:cNvSpPr>
          <p:nvPr/>
        </p:nvSpPr>
        <p:spPr bwMode="auto">
          <a:xfrm>
            <a:off x="2273300" y="2266950"/>
            <a:ext cx="8394700" cy="316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硬件方面</a:t>
            </a:r>
          </a:p>
          <a:p>
            <a:pPr lvl="1">
              <a:lnSpc>
                <a:spcPct val="160000"/>
              </a:lnSpc>
              <a:buClr>
                <a:srgbClr val="FF6600"/>
              </a:buClr>
              <a:buSzPct val="100000"/>
              <a:buFont typeface="Arial" panose="020B0604020202020204" pitchFamily="34" charset="0"/>
              <a:buChar char="•"/>
            </a:pP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EVEREST、鲁大师、老毛桃</a:t>
            </a:r>
            <a:r>
              <a:rPr lang="en-US" altLang="zh-CN"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PE</a:t>
            </a: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（集成各种硬件检测工具）等</a:t>
            </a:r>
          </a:p>
          <a:p>
            <a:pPr>
              <a:lnSpc>
                <a:spcPct val="120000"/>
              </a:lnSpc>
              <a:buClr>
                <a:srgbClr val="FF6600"/>
              </a:buClr>
              <a:buSzPct val="100000"/>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软件方面</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360杀毒、金山毒霸等</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360安全卫士、腾讯电脑管家等</a:t>
            </a:r>
            <a:endParaRPr lang="en-US" altLang="zh-CN" sz="2000" dirty="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老毛桃</a:t>
            </a:r>
            <a:r>
              <a:rPr lang="en-US" altLang="zh-CN" sz="2000" dirty="0">
                <a:solidFill>
                  <a:schemeClr val="bg2"/>
                </a:solidFill>
                <a:ea typeface="微软雅黑" panose="020B0503020204020204" pitchFamily="34" charset="-122"/>
              </a:rPr>
              <a:t>PE</a:t>
            </a:r>
            <a:r>
              <a:rPr lang="zh-CN" altLang="en-US" sz="2000" dirty="0">
                <a:solidFill>
                  <a:schemeClr val="bg2"/>
                </a:solidFill>
                <a:ea typeface="微软雅黑" panose="020B0503020204020204" pitchFamily="34" charset="-122"/>
              </a:rPr>
              <a:t>（集成</a:t>
            </a:r>
            <a:r>
              <a:rPr lang="en-US" altLang="zh-CN" sz="2000" dirty="0">
                <a:solidFill>
                  <a:schemeClr val="bg2"/>
                </a:solidFill>
                <a:ea typeface="微软雅黑" panose="020B0503020204020204" pitchFamily="34" charset="-122"/>
              </a:rPr>
              <a:t>Ghost</a:t>
            </a:r>
            <a:r>
              <a:rPr lang="zh-CN" altLang="en-US" sz="2000" dirty="0">
                <a:solidFill>
                  <a:schemeClr val="bg2"/>
                </a:solidFill>
                <a:ea typeface="微软雅黑" panose="020B0503020204020204" pitchFamily="34" charset="-122"/>
              </a:rPr>
              <a:t>和各种磁盘管理工具）</a:t>
            </a:r>
          </a:p>
          <a:p>
            <a:pPr>
              <a:lnSpc>
                <a:spcPct val="120000"/>
              </a:lnSpc>
              <a:buClr>
                <a:srgbClr val="FF6600"/>
              </a:buClr>
              <a:buSzPct val="100000"/>
              <a:buFont typeface="Wingdings" panose="05000000000000000000" pitchFamily="2" charset="2"/>
              <a:buChar char="Ø"/>
            </a:pPr>
            <a:endParaRPr lang="zh-CN" altLang="en-US" sz="2400" dirty="0">
              <a:solidFill>
                <a:schemeClr val="bg2"/>
              </a:solidFill>
              <a:ea typeface="微软雅黑" panose="020B0503020204020204" pitchFamily="34" charset="-122"/>
            </a:endParaRPr>
          </a:p>
        </p:txBody>
      </p:sp>
      <p:sp>
        <p:nvSpPr>
          <p:cNvPr id="64519" name="Title 17">
            <a:extLst>
              <a:ext uri="{FF2B5EF4-FFF2-40B4-BE49-F238E27FC236}">
                <a16:creationId xmlns:a16="http://schemas.microsoft.com/office/drawing/2014/main" id="{AEB56B2C-9854-4AB8-82C4-473F4FD6A6FF}"/>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计算机维护常用的软件工具</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anim calcmode="lin" valueType="num">
                                      <p:cBhvr>
                                        <p:cTn id="7" dur="500" fill="hold"/>
                                        <p:tgtEl>
                                          <p:spTgt spid="3277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277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277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277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2777">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2777">
                                            <p:txEl>
                                              <p:pRg st="1" end="1"/>
                                            </p:txEl>
                                          </p:spTgt>
                                        </p:tgtEl>
                                        <p:attrNameLst>
                                          <p:attrName>style.visibility</p:attrName>
                                        </p:attrNameLst>
                                      </p:cBhvr>
                                      <p:to>
                                        <p:strVal val="visible"/>
                                      </p:to>
                                    </p:set>
                                    <p:anim calcmode="lin" valueType="num">
                                      <p:cBhvr>
                                        <p:cTn id="14" dur="500" fill="hold"/>
                                        <p:tgtEl>
                                          <p:spTgt spid="32777">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32777">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32777">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32777">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32777">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2777">
                                            <p:txEl>
                                              <p:pRg st="2" end="2"/>
                                            </p:txEl>
                                          </p:spTgt>
                                        </p:tgtEl>
                                        <p:attrNameLst>
                                          <p:attrName>style.visibility</p:attrName>
                                        </p:attrNameLst>
                                      </p:cBhvr>
                                      <p:to>
                                        <p:strVal val="visible"/>
                                      </p:to>
                                    </p:set>
                                    <p:anim calcmode="lin" valueType="num">
                                      <p:cBhvr>
                                        <p:cTn id="21" dur="500" fill="hold"/>
                                        <p:tgtEl>
                                          <p:spTgt spid="32777">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32777">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3277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32777">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32777">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2777">
                                            <p:txEl>
                                              <p:pRg st="3" end="3"/>
                                            </p:txEl>
                                          </p:spTgt>
                                        </p:tgtEl>
                                        <p:attrNameLst>
                                          <p:attrName>style.visibility</p:attrName>
                                        </p:attrNameLst>
                                      </p:cBhvr>
                                      <p:to>
                                        <p:strVal val="visible"/>
                                      </p:to>
                                    </p:set>
                                    <p:anim calcmode="lin" valueType="num">
                                      <p:cBhvr>
                                        <p:cTn id="28" dur="500" fill="hold"/>
                                        <p:tgtEl>
                                          <p:spTgt spid="32777">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32777">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32777">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32777">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32777">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2777">
                                            <p:txEl>
                                              <p:pRg st="4" end="4"/>
                                            </p:txEl>
                                          </p:spTgt>
                                        </p:tgtEl>
                                        <p:attrNameLst>
                                          <p:attrName>style.visibility</p:attrName>
                                        </p:attrNameLst>
                                      </p:cBhvr>
                                      <p:to>
                                        <p:strVal val="visible"/>
                                      </p:to>
                                    </p:set>
                                    <p:anim calcmode="lin" valueType="num">
                                      <p:cBhvr>
                                        <p:cTn id="35" dur="500" fill="hold"/>
                                        <p:tgtEl>
                                          <p:spTgt spid="32777">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32777">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32777">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32777">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32777">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32777">
                                            <p:txEl>
                                              <p:pRg st="5" end="5"/>
                                            </p:txEl>
                                          </p:spTgt>
                                        </p:tgtEl>
                                        <p:attrNameLst>
                                          <p:attrName>style.visibility</p:attrName>
                                        </p:attrNameLst>
                                      </p:cBhvr>
                                      <p:to>
                                        <p:strVal val="visible"/>
                                      </p:to>
                                    </p:set>
                                    <p:anim calcmode="lin" valueType="num">
                                      <p:cBhvr>
                                        <p:cTn id="42" dur="500" fill="hold"/>
                                        <p:tgtEl>
                                          <p:spTgt spid="32777">
                                            <p:txEl>
                                              <p:pRg st="5" end="5"/>
                                            </p:txEl>
                                          </p:spTgt>
                                        </p:tgtEl>
                                        <p:attrNameLst>
                                          <p:attrName>ppt_w</p:attrName>
                                        </p:attrNameLst>
                                      </p:cBhvr>
                                      <p:tavLst>
                                        <p:tav tm="0">
                                          <p:val>
                                            <p:strVal val="#ppt_w*0.05"/>
                                          </p:val>
                                        </p:tav>
                                        <p:tav tm="100000">
                                          <p:val>
                                            <p:strVal val="#ppt_w"/>
                                          </p:val>
                                        </p:tav>
                                      </p:tavLst>
                                    </p:anim>
                                    <p:anim calcmode="lin" valueType="num">
                                      <p:cBhvr>
                                        <p:cTn id="43" dur="500" fill="hold"/>
                                        <p:tgtEl>
                                          <p:spTgt spid="32777">
                                            <p:txEl>
                                              <p:pRg st="5" end="5"/>
                                            </p:txEl>
                                          </p:spTgt>
                                        </p:tgtEl>
                                        <p:attrNameLst>
                                          <p:attrName>ppt_h</p:attrName>
                                        </p:attrNameLst>
                                      </p:cBhvr>
                                      <p:tavLst>
                                        <p:tav tm="0">
                                          <p:val>
                                            <p:strVal val="#ppt_h"/>
                                          </p:val>
                                        </p:tav>
                                        <p:tav tm="100000">
                                          <p:val>
                                            <p:strVal val="#ppt_h"/>
                                          </p:val>
                                        </p:tav>
                                      </p:tavLst>
                                    </p:anim>
                                    <p:anim calcmode="lin" valueType="num">
                                      <p:cBhvr>
                                        <p:cTn id="44" dur="500" fill="hold"/>
                                        <p:tgtEl>
                                          <p:spTgt spid="32777">
                                            <p:txEl>
                                              <p:pRg st="5" end="5"/>
                                            </p:txEl>
                                          </p:spTgt>
                                        </p:tgtEl>
                                        <p:attrNameLst>
                                          <p:attrName>ppt_x</p:attrName>
                                        </p:attrNameLst>
                                      </p:cBhvr>
                                      <p:tavLst>
                                        <p:tav tm="0">
                                          <p:val>
                                            <p:strVal val="#ppt_x-.2"/>
                                          </p:val>
                                        </p:tav>
                                        <p:tav tm="100000">
                                          <p:val>
                                            <p:strVal val="#ppt_x"/>
                                          </p:val>
                                        </p:tav>
                                      </p:tavLst>
                                    </p:anim>
                                    <p:anim calcmode="lin" valueType="num">
                                      <p:cBhvr>
                                        <p:cTn id="45" dur="500" fill="hold"/>
                                        <p:tgtEl>
                                          <p:spTgt spid="32777">
                                            <p:txEl>
                                              <p:pRg st="5" end="5"/>
                                            </p:txEl>
                                          </p:spTgt>
                                        </p:tgtEl>
                                        <p:attrNameLst>
                                          <p:attrName>ppt_y</p:attrName>
                                        </p:attrNameLst>
                                      </p:cBhvr>
                                      <p:tavLst>
                                        <p:tav tm="0">
                                          <p:val>
                                            <p:strVal val="#ppt_y"/>
                                          </p:val>
                                        </p:tav>
                                        <p:tav tm="100000">
                                          <p:val>
                                            <p:strVal val="#ppt_y"/>
                                          </p:val>
                                        </p:tav>
                                      </p:tavLst>
                                    </p:anim>
                                    <p:animEffect transition="in" filter="fade">
                                      <p:cBhvr>
                                        <p:cTn id="46" dur="500"/>
                                        <p:tgtEl>
                                          <p:spTgt spid="327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0">
            <a:extLst>
              <a:ext uri="{FF2B5EF4-FFF2-40B4-BE49-F238E27FC236}">
                <a16:creationId xmlns:a16="http://schemas.microsoft.com/office/drawing/2014/main" id="{769D86E6-FB89-4536-8F18-8CF6C6C0DB47}"/>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4B7002B7-D492-4312-A98B-CFA144EF912E}"/>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53253" name="Rectangle 5">
            <a:extLst>
              <a:ext uri="{FF2B5EF4-FFF2-40B4-BE49-F238E27FC236}">
                <a16:creationId xmlns:a16="http://schemas.microsoft.com/office/drawing/2014/main" id="{9FBAF9E3-16F1-4288-A456-9089B37AD99B}"/>
              </a:ext>
            </a:extLst>
          </p:cNvPr>
          <p:cNvSpPr>
            <a:spLocks noChangeArrowheads="1"/>
          </p:cNvSpPr>
          <p:nvPr/>
        </p:nvSpPr>
        <p:spPr bwMode="auto">
          <a:xfrm>
            <a:off x="1774825" y="1676400"/>
            <a:ext cx="88931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    (1)</a:t>
            </a:r>
            <a:r>
              <a:rPr lang="zh-CN" altLang="en-US" sz="2800">
                <a:solidFill>
                  <a:schemeClr val="bg2"/>
                </a:solidFill>
                <a:latin typeface="微软雅黑" panose="020B0503020204020204" pitchFamily="34" charset="-122"/>
                <a:ea typeface="微软雅黑" panose="020B0503020204020204" pitchFamily="34" charset="-122"/>
              </a:rPr>
              <a:t>打开</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关闭系统防火墙：</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[Windows</a:t>
            </a:r>
            <a:r>
              <a:rPr lang="zh-CN" altLang="en-US" sz="2800">
                <a:solidFill>
                  <a:schemeClr val="bg2"/>
                </a:solidFill>
                <a:latin typeface="微软雅黑" panose="020B0503020204020204" pitchFamily="34" charset="-122"/>
                <a:ea typeface="微软雅黑" panose="020B0503020204020204" pitchFamily="34" charset="-122"/>
              </a:rPr>
              <a:t>菜单</a:t>
            </a:r>
            <a:r>
              <a:rPr lang="en-US" altLang="zh-CN" sz="2800">
                <a:solidFill>
                  <a:schemeClr val="bg2"/>
                </a:solidFill>
                <a:latin typeface="微软雅黑" panose="020B0503020204020204" pitchFamily="34" charset="-122"/>
                <a:ea typeface="微软雅黑" panose="020B0503020204020204" pitchFamily="34" charset="-122"/>
              </a:rPr>
              <a:t>] →[W] →[Windows</a:t>
            </a:r>
            <a:r>
              <a:rPr lang="zh-CN" altLang="en-US" sz="2800">
                <a:solidFill>
                  <a:schemeClr val="bg2"/>
                </a:solidFill>
                <a:latin typeface="微软雅黑" panose="020B0503020204020204" pitchFamily="34" charset="-122"/>
                <a:ea typeface="微软雅黑" panose="020B0503020204020204" pitchFamily="34" charset="-122"/>
              </a:rPr>
              <a:t>系统</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控制面板</a:t>
            </a:r>
            <a:r>
              <a:rPr lang="en-US" altLang="zh-CN" sz="2800">
                <a:solidFill>
                  <a:schemeClr val="bg2"/>
                </a:solidFill>
                <a:latin typeface="微软雅黑" panose="020B0503020204020204" pitchFamily="34" charset="-122"/>
                <a:ea typeface="微软雅黑" panose="020B0503020204020204" pitchFamily="34" charset="-122"/>
              </a:rPr>
              <a:t>] </a:t>
            </a:r>
            <a:endParaRPr lang="zh-CN" altLang="en-US" sz="2800">
              <a:solidFill>
                <a:schemeClr val="bg2"/>
              </a:solidFill>
              <a:latin typeface="微软雅黑" panose="020B0503020204020204" pitchFamily="34" charset="-122"/>
              <a:ea typeface="微软雅黑" panose="020B0503020204020204" pitchFamily="34" charset="-122"/>
            </a:endParaRPr>
          </a:p>
        </p:txBody>
      </p:sp>
      <p:grpSp>
        <p:nvGrpSpPr>
          <p:cNvPr id="65541" name="组合 72">
            <a:extLst>
              <a:ext uri="{FF2B5EF4-FFF2-40B4-BE49-F238E27FC236}">
                <a16:creationId xmlns:a16="http://schemas.microsoft.com/office/drawing/2014/main" id="{B4AE3468-E57A-43BB-92A6-9C49DB50E74A}"/>
              </a:ext>
            </a:extLst>
          </p:cNvPr>
          <p:cNvGrpSpPr>
            <a:grpSpLocks noChangeAspect="1"/>
          </p:cNvGrpSpPr>
          <p:nvPr/>
        </p:nvGrpSpPr>
        <p:grpSpPr bwMode="auto">
          <a:xfrm>
            <a:off x="7793038" y="26988"/>
            <a:ext cx="2874962" cy="449262"/>
            <a:chOff x="0" y="0"/>
            <a:chExt cx="3610350" cy="616932"/>
          </a:xfrm>
        </p:grpSpPr>
        <p:pic>
          <p:nvPicPr>
            <p:cNvPr id="65542" name="图片 70">
              <a:extLst>
                <a:ext uri="{FF2B5EF4-FFF2-40B4-BE49-F238E27FC236}">
                  <a16:creationId xmlns:a16="http://schemas.microsoft.com/office/drawing/2014/main" id="{C4FEE83D-3403-49F1-986F-62A0008E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图片 71">
              <a:extLst>
                <a:ext uri="{FF2B5EF4-FFF2-40B4-BE49-F238E27FC236}">
                  <a16:creationId xmlns:a16="http://schemas.microsoft.com/office/drawing/2014/main" id="{3683DE50-1404-4382-AFEE-77F5A7CBD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3253"/>
                                        </p:tgtEl>
                                        <p:attrNameLst>
                                          <p:attrName>style.visibility</p:attrName>
                                        </p:attrNameLst>
                                      </p:cBhvr>
                                      <p:to>
                                        <p:strVal val="visible"/>
                                      </p:to>
                                    </p:set>
                                    <p:anim to="" calcmode="lin" valueType="num">
                                      <p:cBhvr>
                                        <p:cTn id="11" dur="1" fill="hold"/>
                                        <p:tgtEl>
                                          <p:spTgt spid="532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0">
            <a:extLst>
              <a:ext uri="{FF2B5EF4-FFF2-40B4-BE49-F238E27FC236}">
                <a16:creationId xmlns:a16="http://schemas.microsoft.com/office/drawing/2014/main" id="{77215C61-D41A-4558-A919-81D6CC2169E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393D17FE-763F-4A75-9B7A-B7AFA5908E62}"/>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7588" name="图片 2">
            <a:extLst>
              <a:ext uri="{FF2B5EF4-FFF2-40B4-BE49-F238E27FC236}">
                <a16:creationId xmlns:a16="http://schemas.microsoft.com/office/drawing/2014/main" id="{157D02B6-E335-4EA8-9C1F-2A1BB03240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1428750"/>
            <a:ext cx="29591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ECAE1F0E-455E-4B97-BF99-E98D49DC5BA2}"/>
              </a:ext>
            </a:extLst>
          </p:cNvPr>
          <p:cNvPicPr>
            <a:picLocks noChangeAspect="1"/>
          </p:cNvPicPr>
          <p:nvPr/>
        </p:nvPicPr>
        <p:blipFill>
          <a:blip r:embed="rId4">
            <a:extLst>
              <a:ext uri="{28A0092B-C50C-407E-A947-70E740481C1C}">
                <a14:useLocalDpi xmlns:a14="http://schemas.microsoft.com/office/drawing/2010/main" val="0"/>
              </a:ext>
            </a:extLst>
          </a:blip>
          <a:srcRect r="8371"/>
          <a:stretch>
            <a:fillRect/>
          </a:stretch>
        </p:blipFill>
        <p:spPr bwMode="auto">
          <a:xfrm>
            <a:off x="4441825" y="500063"/>
            <a:ext cx="5934075"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25BB5BB5-625C-49EC-8D4A-A60F461ADA2A}"/>
              </a:ext>
            </a:extLst>
          </p:cNvPr>
          <p:cNvPicPr>
            <a:picLocks noChangeAspect="1"/>
          </p:cNvPicPr>
          <p:nvPr/>
        </p:nvPicPr>
        <p:blipFill>
          <a:blip r:embed="rId5">
            <a:extLst>
              <a:ext uri="{28A0092B-C50C-407E-A947-70E740481C1C}">
                <a14:useLocalDpi xmlns:a14="http://schemas.microsoft.com/office/drawing/2010/main" val="0"/>
              </a:ext>
            </a:extLst>
          </a:blip>
          <a:srcRect r="20912"/>
          <a:stretch>
            <a:fillRect/>
          </a:stretch>
        </p:blipFill>
        <p:spPr bwMode="auto">
          <a:xfrm>
            <a:off x="4654550" y="2392363"/>
            <a:ext cx="5900738"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1" name="组合 72">
            <a:extLst>
              <a:ext uri="{FF2B5EF4-FFF2-40B4-BE49-F238E27FC236}">
                <a16:creationId xmlns:a16="http://schemas.microsoft.com/office/drawing/2014/main" id="{A349EB26-3B20-46FD-9DC2-63755CB2FB34}"/>
              </a:ext>
            </a:extLst>
          </p:cNvPr>
          <p:cNvGrpSpPr>
            <a:grpSpLocks noChangeAspect="1"/>
          </p:cNvGrpSpPr>
          <p:nvPr/>
        </p:nvGrpSpPr>
        <p:grpSpPr bwMode="auto">
          <a:xfrm>
            <a:off x="7793038" y="26988"/>
            <a:ext cx="2874962" cy="449262"/>
            <a:chOff x="0" y="0"/>
            <a:chExt cx="3610350" cy="616932"/>
          </a:xfrm>
        </p:grpSpPr>
        <p:pic>
          <p:nvPicPr>
            <p:cNvPr id="67592" name="图片 70">
              <a:extLst>
                <a:ext uri="{FF2B5EF4-FFF2-40B4-BE49-F238E27FC236}">
                  <a16:creationId xmlns:a16="http://schemas.microsoft.com/office/drawing/2014/main" id="{7AF57D02-4134-4D43-84CC-1DF33FB7F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图片 71">
              <a:extLst>
                <a:ext uri="{FF2B5EF4-FFF2-40B4-BE49-F238E27FC236}">
                  <a16:creationId xmlns:a16="http://schemas.microsoft.com/office/drawing/2014/main" id="{E9464475-520F-4DEC-87BD-BCFFDAA99F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A548676C-26B7-47D8-A597-9B78AA9809AA}"/>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9636" name="图片 2">
            <a:extLst>
              <a:ext uri="{FF2B5EF4-FFF2-40B4-BE49-F238E27FC236}">
                <a16:creationId xmlns:a16="http://schemas.microsoft.com/office/drawing/2014/main" id="{EBA139BA-93EE-47EE-8FB3-5EDB59095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9525"/>
            <a:ext cx="77216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3">
            <a:extLst>
              <a:ext uri="{FF2B5EF4-FFF2-40B4-BE49-F238E27FC236}">
                <a16:creationId xmlns:a16="http://schemas.microsoft.com/office/drawing/2014/main" id="{DDD94C63-D031-4691-B940-7486004935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3376613"/>
            <a:ext cx="4445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8" name="组合 72">
            <a:extLst>
              <a:ext uri="{FF2B5EF4-FFF2-40B4-BE49-F238E27FC236}">
                <a16:creationId xmlns:a16="http://schemas.microsoft.com/office/drawing/2014/main" id="{FF94CB86-B550-4AF6-9A11-38A7621EB727}"/>
              </a:ext>
            </a:extLst>
          </p:cNvPr>
          <p:cNvGrpSpPr>
            <a:grpSpLocks noChangeAspect="1"/>
          </p:cNvGrpSpPr>
          <p:nvPr/>
        </p:nvGrpSpPr>
        <p:grpSpPr bwMode="auto">
          <a:xfrm>
            <a:off x="7793038" y="26988"/>
            <a:ext cx="2874962" cy="449262"/>
            <a:chOff x="0" y="0"/>
            <a:chExt cx="3610350" cy="616932"/>
          </a:xfrm>
        </p:grpSpPr>
        <p:pic>
          <p:nvPicPr>
            <p:cNvPr id="69639" name="图片 70">
              <a:extLst>
                <a:ext uri="{FF2B5EF4-FFF2-40B4-BE49-F238E27FC236}">
                  <a16:creationId xmlns:a16="http://schemas.microsoft.com/office/drawing/2014/main" id="{0027FD14-C8CD-4969-9F4C-D92535CCD7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图片 71">
              <a:extLst>
                <a:ext uri="{FF2B5EF4-FFF2-40B4-BE49-F238E27FC236}">
                  <a16:creationId xmlns:a16="http://schemas.microsoft.com/office/drawing/2014/main" id="{9FD3BD29-3112-4AF2-84B9-1F9C61441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0">
            <a:extLst>
              <a:ext uri="{FF2B5EF4-FFF2-40B4-BE49-F238E27FC236}">
                <a16:creationId xmlns:a16="http://schemas.microsoft.com/office/drawing/2014/main" id="{8229262E-AE26-49AC-98C3-BD3749878A04}"/>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A1CD203D-7980-498F-8B8F-85FB96F75BB0}"/>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8" name="Rectangle 6">
            <a:extLst>
              <a:ext uri="{FF2B5EF4-FFF2-40B4-BE49-F238E27FC236}">
                <a16:creationId xmlns:a16="http://schemas.microsoft.com/office/drawing/2014/main" id="{7C4AAE82-9979-4237-B3A3-A819FAE7A55A}"/>
              </a:ext>
            </a:extLst>
          </p:cNvPr>
          <p:cNvSpPr>
            <a:spLocks noChangeArrowheads="1"/>
          </p:cNvSpPr>
          <p:nvPr/>
        </p:nvSpPr>
        <p:spPr bwMode="auto">
          <a:xfrm>
            <a:off x="1608138" y="1470025"/>
            <a:ext cx="89757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buFont typeface="Arial" panose="020B0604020202020204" pitchFamily="34" charset="0"/>
              <a:buNone/>
            </a:pPr>
            <a:r>
              <a:rPr lang="en-US" altLang="zh-CN" sz="2400" b="1">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(2)</a:t>
            </a:r>
            <a:r>
              <a:rPr lang="zh-CN" altLang="en-US" sz="2800">
                <a:solidFill>
                  <a:schemeClr val="bg2"/>
                </a:solidFill>
                <a:latin typeface="微软雅黑" panose="020B0503020204020204" pitchFamily="34" charset="-122"/>
                <a:ea typeface="微软雅黑" panose="020B0503020204020204" pitchFamily="34" charset="-122"/>
              </a:rPr>
              <a:t> 分辨率设置：</a:t>
            </a:r>
          </a:p>
          <a:p>
            <a:pPr latinLnBrk="1">
              <a:lnSpc>
                <a:spcPct val="120000"/>
              </a:lnSpc>
            </a:pPr>
            <a:r>
              <a:rPr lang="zh-CN" altLang="en-US" sz="2800">
                <a:solidFill>
                  <a:schemeClr val="bg2"/>
                </a:solidFill>
                <a:latin typeface="微软雅黑" panose="020B0503020204020204" pitchFamily="34" charset="-122"/>
                <a:ea typeface="微软雅黑" panose="020B0503020204020204" pitchFamily="34" charset="-122"/>
              </a:rPr>
              <a:t>   右击桌面→</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显示设置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分辨率</a:t>
            </a:r>
            <a:r>
              <a:rPr lang="en-US" altLang="zh-CN" sz="2800">
                <a:solidFill>
                  <a:schemeClr val="bg2"/>
                </a:solidFill>
                <a:latin typeface="微软雅黑" panose="020B0503020204020204" pitchFamily="34" charset="-122"/>
                <a:ea typeface="微软雅黑" panose="020B0503020204020204" pitchFamily="34" charset="-122"/>
              </a:rPr>
              <a:t>]</a:t>
            </a:r>
            <a:endParaRPr lang="zh-CN" altLang="en-US" sz="2800">
              <a:solidFill>
                <a:schemeClr val="bg2"/>
              </a:solidFill>
              <a:latin typeface="微软雅黑" panose="020B0503020204020204" pitchFamily="34" charset="-122"/>
              <a:ea typeface="微软雅黑" panose="020B0503020204020204" pitchFamily="34" charset="-122"/>
            </a:endParaRPr>
          </a:p>
        </p:txBody>
      </p:sp>
      <p:sp>
        <p:nvSpPr>
          <p:cNvPr id="9" name="Rectangle 6">
            <a:extLst>
              <a:ext uri="{FF2B5EF4-FFF2-40B4-BE49-F238E27FC236}">
                <a16:creationId xmlns:a16="http://schemas.microsoft.com/office/drawing/2014/main" id="{AFEF504B-81A5-40AF-9064-50DD5008AACB}"/>
              </a:ext>
            </a:extLst>
          </p:cNvPr>
          <p:cNvSpPr>
            <a:spLocks noChangeArrowheads="1"/>
          </p:cNvSpPr>
          <p:nvPr/>
        </p:nvSpPr>
        <p:spPr bwMode="auto">
          <a:xfrm>
            <a:off x="1774825" y="4454525"/>
            <a:ext cx="89741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(4)</a:t>
            </a:r>
            <a:r>
              <a:rPr lang="zh-CN" altLang="en-US" sz="2800">
                <a:solidFill>
                  <a:schemeClr val="bg2"/>
                </a:solidFill>
                <a:latin typeface="微软雅黑" panose="020B0503020204020204" pitchFamily="34" charset="-122"/>
                <a:ea typeface="微软雅黑" panose="020B0503020204020204" pitchFamily="34" charset="-122"/>
              </a:rPr>
              <a:t>删除不必要的自启动项目</a:t>
            </a:r>
            <a:endParaRPr lang="en-US" altLang="zh-CN" sz="2800">
              <a:solidFill>
                <a:schemeClr val="bg2"/>
              </a:solidFill>
              <a:latin typeface="微软雅黑" panose="020B0503020204020204" pitchFamily="34" charset="-122"/>
              <a:ea typeface="微软雅黑" panose="020B0503020204020204" pitchFamily="34" charset="-122"/>
            </a:endParaRPr>
          </a:p>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[Windows+R] →</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a:t>
            </a:r>
            <a:r>
              <a:rPr lang="en-US" altLang="zh-CN" sz="2800">
                <a:solidFill>
                  <a:srgbClr val="C00000"/>
                </a:solidFill>
                <a:latin typeface="微软雅黑" panose="020B0503020204020204" pitchFamily="34" charset="-122"/>
                <a:ea typeface="微软雅黑" panose="020B0503020204020204" pitchFamily="34" charset="-122"/>
              </a:rPr>
              <a:t>msconfig</a:t>
            </a:r>
            <a:r>
              <a:rPr lang="zh-CN" altLang="en-US" sz="2800">
                <a:solidFill>
                  <a:schemeClr val="bg2"/>
                </a:solidFill>
                <a:latin typeface="微软雅黑" panose="020B0503020204020204" pitchFamily="34" charset="-122"/>
                <a:ea typeface="微软雅黑" panose="020B0503020204020204" pitchFamily="34" charset="-122"/>
              </a:rPr>
              <a:t>后</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启动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在任务管理器的启动项中右键→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禁用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即可。</a:t>
            </a:r>
          </a:p>
        </p:txBody>
      </p:sp>
      <p:grpSp>
        <p:nvGrpSpPr>
          <p:cNvPr id="71686" name="组合 72">
            <a:extLst>
              <a:ext uri="{FF2B5EF4-FFF2-40B4-BE49-F238E27FC236}">
                <a16:creationId xmlns:a16="http://schemas.microsoft.com/office/drawing/2014/main" id="{EC051D18-C3B7-432A-8A46-01045BB80D1D}"/>
              </a:ext>
            </a:extLst>
          </p:cNvPr>
          <p:cNvGrpSpPr>
            <a:grpSpLocks noChangeAspect="1"/>
          </p:cNvGrpSpPr>
          <p:nvPr/>
        </p:nvGrpSpPr>
        <p:grpSpPr bwMode="auto">
          <a:xfrm>
            <a:off x="7793038" y="26988"/>
            <a:ext cx="2874962" cy="449262"/>
            <a:chOff x="0" y="0"/>
            <a:chExt cx="3610350" cy="616932"/>
          </a:xfrm>
        </p:grpSpPr>
        <p:pic>
          <p:nvPicPr>
            <p:cNvPr id="71688" name="图片 70">
              <a:extLst>
                <a:ext uri="{FF2B5EF4-FFF2-40B4-BE49-F238E27FC236}">
                  <a16:creationId xmlns:a16="http://schemas.microsoft.com/office/drawing/2014/main" id="{F2C37C9A-C677-42DC-BA8B-24C70902A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图片 71">
              <a:extLst>
                <a:ext uri="{FF2B5EF4-FFF2-40B4-BE49-F238E27FC236}">
                  <a16:creationId xmlns:a16="http://schemas.microsoft.com/office/drawing/2014/main" id="{AF2BA086-1BAC-4BF6-B18C-3F127C8AF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7">
            <a:extLst>
              <a:ext uri="{FF2B5EF4-FFF2-40B4-BE49-F238E27FC236}">
                <a16:creationId xmlns:a16="http://schemas.microsoft.com/office/drawing/2014/main" id="{AF2D02A9-76DD-46FF-B897-405C03553C89}"/>
              </a:ext>
            </a:extLst>
          </p:cNvPr>
          <p:cNvSpPr>
            <a:spLocks noChangeArrowheads="1"/>
          </p:cNvSpPr>
          <p:nvPr/>
        </p:nvSpPr>
        <p:spPr bwMode="auto">
          <a:xfrm>
            <a:off x="1774825" y="2684463"/>
            <a:ext cx="838676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(3)</a:t>
            </a:r>
            <a:r>
              <a:rPr lang="zh-CN" altLang="en-US" sz="2800">
                <a:solidFill>
                  <a:schemeClr val="bg2"/>
                </a:solidFill>
                <a:latin typeface="微软雅黑" panose="020B0503020204020204" pitchFamily="34" charset="-122"/>
                <a:ea typeface="微软雅黑" panose="020B0503020204020204" pitchFamily="34" charset="-122"/>
              </a:rPr>
              <a:t>定时关机：</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如果想在</a:t>
            </a:r>
            <a:r>
              <a:rPr lang="en-US" altLang="zh-CN" sz="2800">
                <a:solidFill>
                  <a:schemeClr val="bg2"/>
                </a:solidFill>
                <a:latin typeface="微软雅黑" panose="020B0503020204020204" pitchFamily="34" charset="-122"/>
                <a:ea typeface="微软雅黑" panose="020B0503020204020204" pitchFamily="34" charset="-122"/>
              </a:rPr>
              <a:t>60</a:t>
            </a:r>
            <a:r>
              <a:rPr lang="zh-CN" altLang="en-US" sz="2800">
                <a:solidFill>
                  <a:schemeClr val="bg2"/>
                </a:solidFill>
                <a:latin typeface="微软雅黑" panose="020B0503020204020204" pitchFamily="34" charset="-122"/>
                <a:ea typeface="微软雅黑" panose="020B0503020204020204" pitchFamily="34" charset="-122"/>
              </a:rPr>
              <a:t>秒后关机：</a:t>
            </a:r>
            <a:r>
              <a:rPr lang="en-US" altLang="zh-CN" sz="2800">
                <a:solidFill>
                  <a:schemeClr val="bg2"/>
                </a:solidFill>
                <a:latin typeface="微软雅黑" panose="020B0503020204020204" pitchFamily="34" charset="-122"/>
                <a:ea typeface="微软雅黑" panose="020B0503020204020204" pitchFamily="34" charset="-122"/>
              </a:rPr>
              <a:t>[Windows+R]→</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 </a:t>
            </a:r>
            <a:r>
              <a:rPr lang="en-US" altLang="zh-CN" sz="2800">
                <a:solidFill>
                  <a:srgbClr val="C00000"/>
                </a:solidFill>
                <a:latin typeface="微软雅黑" panose="020B0503020204020204" pitchFamily="34" charset="-122"/>
                <a:ea typeface="微软雅黑" panose="020B0503020204020204" pitchFamily="34" charset="-122"/>
              </a:rPr>
              <a:t>Shutdown –s –t 60</a:t>
            </a:r>
            <a:r>
              <a:rPr lang="en-US" altLang="zh-CN" sz="2800">
                <a:solidFill>
                  <a:schemeClr val="bg2"/>
                </a:solidFill>
                <a:latin typeface="微软雅黑" panose="020B0503020204020204" pitchFamily="34" charset="-122"/>
                <a:ea typeface="微软雅黑" panose="020B0503020204020204" pitchFamily="34" charset="-122"/>
              </a:rPr>
              <a:t> </a:t>
            </a:r>
            <a:r>
              <a:rPr lang="zh-CN" altLang="en-US" sz="2800">
                <a:solidFill>
                  <a:schemeClr val="bg2"/>
                </a:solidFill>
                <a:latin typeface="微软雅黑" panose="020B0503020204020204" pitchFamily="34" charset="-122"/>
                <a:ea typeface="微软雅黑" panose="020B0503020204020204" pitchFamily="34" charset="-122"/>
              </a:rPr>
              <a:t>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to="" calcmode="lin" valueType="num">
                                      <p:cBhvr>
                                        <p:cTn id="19"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8" grpId="0"/>
      <p:bldP spid="9"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0">
            <a:extLst>
              <a:ext uri="{FF2B5EF4-FFF2-40B4-BE49-F238E27FC236}">
                <a16:creationId xmlns:a16="http://schemas.microsoft.com/office/drawing/2014/main" id="{FF976188-F400-45E7-BEE7-8DAB33F42ACC}"/>
              </a:ext>
            </a:extLst>
          </p:cNvPr>
          <p:cNvSpPr>
            <a:spLocks noChangeArrowheads="1"/>
          </p:cNvSpPr>
          <p:nvPr/>
        </p:nvSpPr>
        <p:spPr bwMode="auto">
          <a:xfrm>
            <a:off x="4284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7200" b="1" dirty="0">
                <a:solidFill>
                  <a:srgbClr val="C0000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7200" b="1" dirty="0">
              <a:solidFill>
                <a:srgbClr val="C00000"/>
              </a:solidFill>
              <a:latin typeface="幼圆" panose="02010509060101010101" pitchFamily="49" charset="-122"/>
              <a:ea typeface="幼圆" panose="02010509060101010101" pitchFamily="49" charset="-122"/>
              <a:sym typeface="Calibri" panose="020F0502020204030204" pitchFamily="34" charset="0"/>
            </a:endParaRPr>
          </a:p>
        </p:txBody>
      </p:sp>
      <p:pic>
        <p:nvPicPr>
          <p:cNvPr id="73731" name="图片 14">
            <a:extLst>
              <a:ext uri="{FF2B5EF4-FFF2-40B4-BE49-F238E27FC236}">
                <a16:creationId xmlns:a16="http://schemas.microsoft.com/office/drawing/2014/main" id="{558EFD0D-C528-4F04-8BF3-512D2CB10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7113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图片 15">
            <a:extLst>
              <a:ext uri="{FF2B5EF4-FFF2-40B4-BE49-F238E27FC236}">
                <a16:creationId xmlns:a16="http://schemas.microsoft.com/office/drawing/2014/main" id="{661018C1-34FF-4283-B62C-2F1FFC5BE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813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
            <a:extLst>
              <a:ext uri="{FF2B5EF4-FFF2-40B4-BE49-F238E27FC236}">
                <a16:creationId xmlns:a16="http://schemas.microsoft.com/office/drawing/2014/main" id="{DE34554A-367C-4477-8B6D-2369F1CE1F0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8435" name="组合 72">
            <a:extLst>
              <a:ext uri="{FF2B5EF4-FFF2-40B4-BE49-F238E27FC236}">
                <a16:creationId xmlns:a16="http://schemas.microsoft.com/office/drawing/2014/main" id="{C4FCFDE9-6D8B-48ED-A553-CE8A7C785556}"/>
              </a:ext>
            </a:extLst>
          </p:cNvPr>
          <p:cNvGrpSpPr>
            <a:grpSpLocks noChangeAspect="1"/>
          </p:cNvGrpSpPr>
          <p:nvPr/>
        </p:nvGrpSpPr>
        <p:grpSpPr bwMode="auto">
          <a:xfrm>
            <a:off x="7793038" y="26988"/>
            <a:ext cx="2874962" cy="449262"/>
            <a:chOff x="0" y="0"/>
            <a:chExt cx="3610350" cy="616932"/>
          </a:xfrm>
        </p:grpSpPr>
        <p:pic>
          <p:nvPicPr>
            <p:cNvPr id="18444" name="图片 70">
              <a:extLst>
                <a:ext uri="{FF2B5EF4-FFF2-40B4-BE49-F238E27FC236}">
                  <a16:creationId xmlns:a16="http://schemas.microsoft.com/office/drawing/2014/main" id="{D11FF3AF-6803-4E00-90E8-819636D8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图片 71">
              <a:extLst>
                <a:ext uri="{FF2B5EF4-FFF2-40B4-BE49-F238E27FC236}">
                  <a16:creationId xmlns:a16="http://schemas.microsoft.com/office/drawing/2014/main" id="{72EA2C67-E341-4415-9A27-78F91C129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Title 17">
            <a:extLst>
              <a:ext uri="{FF2B5EF4-FFF2-40B4-BE49-F238E27FC236}">
                <a16:creationId xmlns:a16="http://schemas.microsoft.com/office/drawing/2014/main" id="{6239F03B-FF81-45A7-9957-A5477F8F7F1B}"/>
              </a:ext>
            </a:extLst>
          </p:cNvPr>
          <p:cNvSpPr>
            <a:spLocks noGrp="1" noChangeArrowheads="1"/>
          </p:cNvSpPr>
          <p:nvPr/>
        </p:nvSpPr>
        <p:spPr bwMode="auto">
          <a:xfrm>
            <a:off x="2209800" y="550863"/>
            <a:ext cx="71247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Windows基本操作（结合快捷键）</a:t>
            </a:r>
          </a:p>
        </p:txBody>
      </p:sp>
      <p:grpSp>
        <p:nvGrpSpPr>
          <p:cNvPr id="3" name="Group 7">
            <a:extLst>
              <a:ext uri="{FF2B5EF4-FFF2-40B4-BE49-F238E27FC236}">
                <a16:creationId xmlns:a16="http://schemas.microsoft.com/office/drawing/2014/main" id="{2B39DDC5-ACDD-42D0-B62B-A106EAC4BEDF}"/>
              </a:ext>
            </a:extLst>
          </p:cNvPr>
          <p:cNvGrpSpPr>
            <a:grpSpLocks/>
          </p:cNvGrpSpPr>
          <p:nvPr/>
        </p:nvGrpSpPr>
        <p:grpSpPr bwMode="auto">
          <a:xfrm>
            <a:off x="2873375" y="1901825"/>
            <a:ext cx="6096000" cy="4064000"/>
            <a:chOff x="0" y="0"/>
            <a:chExt cx="6096000" cy="4064000"/>
          </a:xfrm>
        </p:grpSpPr>
        <p:sp>
          <p:nvSpPr>
            <p:cNvPr id="18438" name="Rectangle 9">
              <a:extLst>
                <a:ext uri="{FF2B5EF4-FFF2-40B4-BE49-F238E27FC236}">
                  <a16:creationId xmlns:a16="http://schemas.microsoft.com/office/drawing/2014/main" id="{87C25ED4-279C-4B5A-859F-D03FB6DAA70C}"/>
                </a:ext>
              </a:extLst>
            </p:cNvPr>
            <p:cNvSpPr>
              <a:spLocks noChangeArrowheads="1"/>
            </p:cNvSpPr>
            <p:nvPr/>
          </p:nvSpPr>
          <p:spPr bwMode="auto">
            <a:xfrm>
              <a:off x="0" y="0"/>
              <a:ext cx="3048000" cy="1524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磁贴操作</a:t>
              </a:r>
            </a:p>
          </p:txBody>
        </p:sp>
        <p:sp>
          <p:nvSpPr>
            <p:cNvPr id="25607" name="Rectangle 11">
              <a:extLst>
                <a:ext uri="{FF2B5EF4-FFF2-40B4-BE49-F238E27FC236}">
                  <a16:creationId xmlns:a16="http://schemas.microsoft.com/office/drawing/2014/main" id="{5CFAF0EB-4D22-4175-BAEC-7B46FD637B5D}"/>
                </a:ext>
              </a:extLst>
            </p:cNvPr>
            <p:cNvSpPr>
              <a:spLocks noChangeArrowheads="1"/>
            </p:cNvSpPr>
            <p:nvPr/>
          </p:nvSpPr>
          <p:spPr bwMode="auto">
            <a:xfrm>
              <a:off x="3048000" y="0"/>
              <a:ext cx="3048000" cy="1524000"/>
            </a:xfrm>
            <a:prstGeom prst="rect">
              <a:avLst/>
            </a:prstGeom>
            <a:solidFill>
              <a:schemeClr val="accent5">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基本设置操作</a:t>
              </a:r>
            </a:p>
          </p:txBody>
        </p:sp>
        <p:sp>
          <p:nvSpPr>
            <p:cNvPr id="25608" name="Rectangle 13">
              <a:extLst>
                <a:ext uri="{FF2B5EF4-FFF2-40B4-BE49-F238E27FC236}">
                  <a16:creationId xmlns:a16="http://schemas.microsoft.com/office/drawing/2014/main" id="{02C811F6-2A78-4C4B-AB7F-DC7FA8590899}"/>
                </a:ext>
              </a:extLst>
            </p:cNvPr>
            <p:cNvSpPr>
              <a:spLocks noChangeArrowheads="1"/>
            </p:cNvSpPr>
            <p:nvPr/>
          </p:nvSpPr>
          <p:spPr bwMode="auto">
            <a:xfrm>
              <a:off x="0" y="2540000"/>
              <a:ext cx="3048000" cy="1524000"/>
            </a:xfrm>
            <a:prstGeom prst="rect">
              <a:avLst/>
            </a:prstGeom>
            <a:solidFill>
              <a:schemeClr val="accent1">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任务栏操作</a:t>
              </a:r>
            </a:p>
          </p:txBody>
        </p:sp>
        <p:sp>
          <p:nvSpPr>
            <p:cNvPr id="18441" name="Rectangle 15">
              <a:extLst>
                <a:ext uri="{FF2B5EF4-FFF2-40B4-BE49-F238E27FC236}">
                  <a16:creationId xmlns:a16="http://schemas.microsoft.com/office/drawing/2014/main" id="{E7C73BEC-21BC-4CBF-A382-D3FE045C70CF}"/>
                </a:ext>
              </a:extLst>
            </p:cNvPr>
            <p:cNvSpPr>
              <a:spLocks noChangeArrowheads="1"/>
            </p:cNvSpPr>
            <p:nvPr/>
          </p:nvSpPr>
          <p:spPr bwMode="auto">
            <a:xfrm>
              <a:off x="3048000" y="2539999"/>
              <a:ext cx="3048000" cy="1524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窗口操作</a:t>
              </a:r>
            </a:p>
          </p:txBody>
        </p:sp>
        <p:sp>
          <p:nvSpPr>
            <p:cNvPr id="18442" name="AutoShape 16">
              <a:extLst>
                <a:ext uri="{FF2B5EF4-FFF2-40B4-BE49-F238E27FC236}">
                  <a16:creationId xmlns:a16="http://schemas.microsoft.com/office/drawing/2014/main" id="{30914400-BABC-425A-81A8-28EB5B382A7E}"/>
                </a:ext>
              </a:extLst>
            </p:cNvPr>
            <p:cNvSpPr>
              <a:spLocks noChangeArrowheads="1"/>
            </p:cNvSpPr>
            <p:nvPr/>
          </p:nvSpPr>
          <p:spPr bwMode="auto">
            <a:xfrm>
              <a:off x="1364607" y="1121013"/>
              <a:ext cx="3366784" cy="1821972"/>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快捷键操作</a:t>
              </a:r>
            </a:p>
          </p:txBody>
        </p:sp>
        <p:sp>
          <p:nvSpPr>
            <p:cNvPr id="18443" name="Rectangle 17">
              <a:extLst>
                <a:ext uri="{FF2B5EF4-FFF2-40B4-BE49-F238E27FC236}">
                  <a16:creationId xmlns:a16="http://schemas.microsoft.com/office/drawing/2014/main" id="{CAC81FCD-F341-47D7-B9C4-0AACF1DFF0D1}"/>
                </a:ext>
              </a:extLst>
            </p:cNvPr>
            <p:cNvSpPr>
              <a:spLocks noChangeArrowheads="1"/>
            </p:cNvSpPr>
            <p:nvPr/>
          </p:nvSpPr>
          <p:spPr bwMode="auto">
            <a:xfrm>
              <a:off x="1453548" y="1209954"/>
              <a:ext cx="3188902" cy="16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0" tIns="152400" rIns="152400" bIns="1524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endParaRPr lang="zh-CN" altLang="zh-CN" sz="40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0">
            <a:extLst>
              <a:ext uri="{FF2B5EF4-FFF2-40B4-BE49-F238E27FC236}">
                <a16:creationId xmlns:a16="http://schemas.microsoft.com/office/drawing/2014/main" id="{F3280683-293A-49EA-90E4-1956A1E485BB}"/>
              </a:ext>
            </a:extLst>
          </p:cNvPr>
          <p:cNvSpPr>
            <a:spLocks noChangeArrowheads="1"/>
          </p:cNvSpPr>
          <p:nvPr/>
        </p:nvSpPr>
        <p:spPr bwMode="auto">
          <a:xfrm>
            <a:off x="1522413" y="476250"/>
            <a:ext cx="9145587"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9459" name="组合 72">
            <a:extLst>
              <a:ext uri="{FF2B5EF4-FFF2-40B4-BE49-F238E27FC236}">
                <a16:creationId xmlns:a16="http://schemas.microsoft.com/office/drawing/2014/main" id="{FC20DC19-18B8-40E2-BA98-E5EABD633783}"/>
              </a:ext>
            </a:extLst>
          </p:cNvPr>
          <p:cNvGrpSpPr>
            <a:grpSpLocks noChangeAspect="1"/>
          </p:cNvGrpSpPr>
          <p:nvPr/>
        </p:nvGrpSpPr>
        <p:grpSpPr bwMode="auto">
          <a:xfrm>
            <a:off x="7793038" y="26988"/>
            <a:ext cx="2874962" cy="449262"/>
            <a:chOff x="0" y="0"/>
            <a:chExt cx="3610350" cy="616932"/>
          </a:xfrm>
        </p:grpSpPr>
        <p:pic>
          <p:nvPicPr>
            <p:cNvPr id="19464" name="图片 70">
              <a:extLst>
                <a:ext uri="{FF2B5EF4-FFF2-40B4-BE49-F238E27FC236}">
                  <a16:creationId xmlns:a16="http://schemas.microsoft.com/office/drawing/2014/main" id="{D165B0A7-A6DB-4A05-A32A-803B8B7A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图片 71">
              <a:extLst>
                <a:ext uri="{FF2B5EF4-FFF2-40B4-BE49-F238E27FC236}">
                  <a16:creationId xmlns:a16="http://schemas.microsoft.com/office/drawing/2014/main" id="{C0198060-B08E-44BC-99D2-B53532BAE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0" name="Title 17">
            <a:extLst>
              <a:ext uri="{FF2B5EF4-FFF2-40B4-BE49-F238E27FC236}">
                <a16:creationId xmlns:a16="http://schemas.microsoft.com/office/drawing/2014/main" id="{CDBD6978-C40A-4BB2-B225-0162226FF929}"/>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pic>
        <p:nvPicPr>
          <p:cNvPr id="19461" name="Picture 8" descr="C:\Users\dingleilei\AppData\Roaming\Tencent\Users\840162598\QQ\WinTemp\RichOle\~FDYRYS`)SU6{1HJL43}{`I.png">
            <a:extLst>
              <a:ext uri="{FF2B5EF4-FFF2-40B4-BE49-F238E27FC236}">
                <a16:creationId xmlns:a16="http://schemas.microsoft.com/office/drawing/2014/main" id="{FC60BC99-EC12-450F-A86E-3E1CB2F9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725" y="1744663"/>
            <a:ext cx="60293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云形标注 1">
            <a:extLst>
              <a:ext uri="{FF2B5EF4-FFF2-40B4-BE49-F238E27FC236}">
                <a16:creationId xmlns:a16="http://schemas.microsoft.com/office/drawing/2014/main" id="{773D8CCB-0ABA-4159-8834-9ED88D2A3675}"/>
              </a:ext>
            </a:extLst>
          </p:cNvPr>
          <p:cNvSpPr>
            <a:spLocks noChangeArrowheads="1"/>
          </p:cNvSpPr>
          <p:nvPr/>
        </p:nvSpPr>
        <p:spPr bwMode="auto">
          <a:xfrm>
            <a:off x="8288338" y="1160463"/>
            <a:ext cx="1033462" cy="56673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磁贴</a:t>
            </a:r>
          </a:p>
        </p:txBody>
      </p:sp>
      <p:sp>
        <p:nvSpPr>
          <p:cNvPr id="19463" name="云形标注 2">
            <a:extLst>
              <a:ext uri="{FF2B5EF4-FFF2-40B4-BE49-F238E27FC236}">
                <a16:creationId xmlns:a16="http://schemas.microsoft.com/office/drawing/2014/main" id="{6B84202A-E40A-412E-84A9-EFC830CCD6E7}"/>
              </a:ext>
            </a:extLst>
          </p:cNvPr>
          <p:cNvSpPr>
            <a:spLocks noChangeArrowheads="1"/>
          </p:cNvSpPr>
          <p:nvPr/>
        </p:nvSpPr>
        <p:spPr bwMode="auto">
          <a:xfrm>
            <a:off x="1611313" y="2052638"/>
            <a:ext cx="1103312" cy="839787"/>
          </a:xfrm>
          <a:prstGeom prst="cloudCallout">
            <a:avLst>
              <a:gd name="adj1" fmla="val 67773"/>
              <a:gd name="adj2" fmla="val -65347"/>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分类标签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
            <a:extLst>
              <a:ext uri="{FF2B5EF4-FFF2-40B4-BE49-F238E27FC236}">
                <a16:creationId xmlns:a16="http://schemas.microsoft.com/office/drawing/2014/main" id="{C6A40A5D-531C-4191-95FE-0A77A1E8478C}"/>
              </a:ext>
            </a:extLst>
          </p:cNvPr>
          <p:cNvSpPr>
            <a:spLocks noChangeArrowheads="1"/>
          </p:cNvSpPr>
          <p:nvPr/>
        </p:nvSpPr>
        <p:spPr bwMode="auto">
          <a:xfrm>
            <a:off x="1525588" y="476250"/>
            <a:ext cx="9142412" cy="5957888"/>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1507" name="组合 72">
            <a:extLst>
              <a:ext uri="{FF2B5EF4-FFF2-40B4-BE49-F238E27FC236}">
                <a16:creationId xmlns:a16="http://schemas.microsoft.com/office/drawing/2014/main" id="{8568B810-11FA-48C5-A309-44117244D3AD}"/>
              </a:ext>
            </a:extLst>
          </p:cNvPr>
          <p:cNvGrpSpPr>
            <a:grpSpLocks noChangeAspect="1"/>
          </p:cNvGrpSpPr>
          <p:nvPr/>
        </p:nvGrpSpPr>
        <p:grpSpPr bwMode="auto">
          <a:xfrm>
            <a:off x="7793038" y="26988"/>
            <a:ext cx="2874962" cy="449262"/>
            <a:chOff x="0" y="0"/>
            <a:chExt cx="3610350" cy="616932"/>
          </a:xfrm>
        </p:grpSpPr>
        <p:pic>
          <p:nvPicPr>
            <p:cNvPr id="21512" name="图片 70">
              <a:extLst>
                <a:ext uri="{FF2B5EF4-FFF2-40B4-BE49-F238E27FC236}">
                  <a16:creationId xmlns:a16="http://schemas.microsoft.com/office/drawing/2014/main" id="{E63B4936-3011-43EC-BAAC-D1DB9EE4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图片 71">
              <a:extLst>
                <a:ext uri="{FF2B5EF4-FFF2-40B4-BE49-F238E27FC236}">
                  <a16:creationId xmlns:a16="http://schemas.microsoft.com/office/drawing/2014/main" id="{2DE886C7-0EB7-4F4C-B61A-E738D10C0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8" name="TextBox 3">
            <a:extLst>
              <a:ext uri="{FF2B5EF4-FFF2-40B4-BE49-F238E27FC236}">
                <a16:creationId xmlns:a16="http://schemas.microsoft.com/office/drawing/2014/main" id="{AE2AD5F6-6248-457F-9EB1-E26D12F3E99C}"/>
              </a:ext>
            </a:extLst>
          </p:cNvPr>
          <p:cNvSpPr txBox="1">
            <a:spLocks noChangeArrowheads="1"/>
          </p:cNvSpPr>
          <p:nvPr/>
        </p:nvSpPr>
        <p:spPr bwMode="auto">
          <a:xfrm>
            <a:off x="2705100" y="1541463"/>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341313" indent="-342900">
              <a:defRPr>
                <a:solidFill>
                  <a:schemeClr val="tx1"/>
                </a:solidFill>
                <a:latin typeface="Arial" panose="020B0604020202020204" pitchFamily="34" charset="0"/>
                <a:ea typeface="宋体" panose="02010600030101010101" pitchFamily="2" charset="-122"/>
              </a:defRPr>
            </a:lvl2pPr>
            <a:lvl3pPr marL="719138" indent="-3429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动态磁贴</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打开</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关闭</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磁贴的添加</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磁贴的删除</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磁贴的移动</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磁贴大小调整</a:t>
            </a:r>
          </a:p>
        </p:txBody>
      </p:sp>
      <p:pic>
        <p:nvPicPr>
          <p:cNvPr id="21509" name="Picture 1" descr="C:\Users\dingleilei\AppData\Roaming\Tencent\Users\840162598\QQ\WinTemp\RichOle\T%_C~RNVUHVQCAMYLHMDNYP.png">
            <a:extLst>
              <a:ext uri="{FF2B5EF4-FFF2-40B4-BE49-F238E27FC236}">
                <a16:creationId xmlns:a16="http://schemas.microsoft.com/office/drawing/2014/main" id="{32928039-7F98-4336-8CD0-8AFFDAC47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25" y="2366963"/>
            <a:ext cx="2524125"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云形标注 11">
            <a:extLst>
              <a:ext uri="{FF2B5EF4-FFF2-40B4-BE49-F238E27FC236}">
                <a16:creationId xmlns:a16="http://schemas.microsoft.com/office/drawing/2014/main" id="{6600F1A9-3872-4BC5-9C0A-0C61EEE70631}"/>
              </a:ext>
            </a:extLst>
          </p:cNvPr>
          <p:cNvSpPr>
            <a:spLocks noChangeArrowheads="1"/>
          </p:cNvSpPr>
          <p:nvPr/>
        </p:nvSpPr>
        <p:spPr bwMode="auto">
          <a:xfrm>
            <a:off x="7197725" y="1212850"/>
            <a:ext cx="1103313" cy="839788"/>
          </a:xfrm>
          <a:prstGeom prst="cloudCallout">
            <a:avLst>
              <a:gd name="adj1" fmla="val 74519"/>
              <a:gd name="adj2" fmla="val 96676"/>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右键</a:t>
            </a:r>
          </a:p>
        </p:txBody>
      </p:sp>
      <p:sp>
        <p:nvSpPr>
          <p:cNvPr id="21511" name="Title 17">
            <a:extLst>
              <a:ext uri="{FF2B5EF4-FFF2-40B4-BE49-F238E27FC236}">
                <a16:creationId xmlns:a16="http://schemas.microsoft.com/office/drawing/2014/main" id="{228B6D29-B654-4669-A628-75106548F86D}"/>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0">
            <a:extLst>
              <a:ext uri="{FF2B5EF4-FFF2-40B4-BE49-F238E27FC236}">
                <a16:creationId xmlns:a16="http://schemas.microsoft.com/office/drawing/2014/main" id="{C39BF698-94D3-43BA-8B3A-A99B1B0E5CD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3555" name="组合 72">
            <a:extLst>
              <a:ext uri="{FF2B5EF4-FFF2-40B4-BE49-F238E27FC236}">
                <a16:creationId xmlns:a16="http://schemas.microsoft.com/office/drawing/2014/main" id="{3A95BD66-6DB8-4453-BE34-886A0789D38E}"/>
              </a:ext>
            </a:extLst>
          </p:cNvPr>
          <p:cNvGrpSpPr>
            <a:grpSpLocks noChangeAspect="1"/>
          </p:cNvGrpSpPr>
          <p:nvPr/>
        </p:nvGrpSpPr>
        <p:grpSpPr bwMode="auto">
          <a:xfrm>
            <a:off x="7793038" y="26988"/>
            <a:ext cx="2874962" cy="449262"/>
            <a:chOff x="0" y="0"/>
            <a:chExt cx="3610350" cy="616932"/>
          </a:xfrm>
        </p:grpSpPr>
        <p:pic>
          <p:nvPicPr>
            <p:cNvPr id="23558" name="图片 70">
              <a:extLst>
                <a:ext uri="{FF2B5EF4-FFF2-40B4-BE49-F238E27FC236}">
                  <a16:creationId xmlns:a16="http://schemas.microsoft.com/office/drawing/2014/main" id="{780723E8-9B55-43A4-9BA9-34E0CD46C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71">
              <a:extLst>
                <a:ext uri="{FF2B5EF4-FFF2-40B4-BE49-F238E27FC236}">
                  <a16:creationId xmlns:a16="http://schemas.microsoft.com/office/drawing/2014/main" id="{EF5D3E74-4CE5-4670-9F1B-76BBFE28E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6" name="Title 17">
            <a:extLst>
              <a:ext uri="{FF2B5EF4-FFF2-40B4-BE49-F238E27FC236}">
                <a16:creationId xmlns:a16="http://schemas.microsoft.com/office/drawing/2014/main" id="{D5F8F403-B313-4D52-BAA2-D22EA303378C}"/>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基本设置操作</a:t>
            </a:r>
          </a:p>
        </p:txBody>
      </p:sp>
      <p:pic>
        <p:nvPicPr>
          <p:cNvPr id="23557" name="Picture 8">
            <a:extLst>
              <a:ext uri="{FF2B5EF4-FFF2-40B4-BE49-F238E27FC236}">
                <a16:creationId xmlns:a16="http://schemas.microsoft.com/office/drawing/2014/main" id="{7134AD1E-1713-4A55-AFC1-AC99B3AF8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1373188"/>
            <a:ext cx="6389687"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0">
            <a:extLst>
              <a:ext uri="{FF2B5EF4-FFF2-40B4-BE49-F238E27FC236}">
                <a16:creationId xmlns:a16="http://schemas.microsoft.com/office/drawing/2014/main" id="{0A90F924-15BA-4B0F-A27A-AF1A3059517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p>
        </p:txBody>
      </p:sp>
      <p:grpSp>
        <p:nvGrpSpPr>
          <p:cNvPr id="24579" name="组合 72">
            <a:extLst>
              <a:ext uri="{FF2B5EF4-FFF2-40B4-BE49-F238E27FC236}">
                <a16:creationId xmlns:a16="http://schemas.microsoft.com/office/drawing/2014/main" id="{6D8AA8AA-0439-42FD-AAB9-2EAE3BB0D706}"/>
              </a:ext>
            </a:extLst>
          </p:cNvPr>
          <p:cNvGrpSpPr>
            <a:grpSpLocks noChangeAspect="1"/>
          </p:cNvGrpSpPr>
          <p:nvPr/>
        </p:nvGrpSpPr>
        <p:grpSpPr bwMode="auto">
          <a:xfrm>
            <a:off x="7793038" y="26988"/>
            <a:ext cx="2874962" cy="449262"/>
            <a:chOff x="0" y="0"/>
            <a:chExt cx="3610350" cy="616932"/>
          </a:xfrm>
        </p:grpSpPr>
        <p:pic>
          <p:nvPicPr>
            <p:cNvPr id="24592" name="图片 70">
              <a:extLst>
                <a:ext uri="{FF2B5EF4-FFF2-40B4-BE49-F238E27FC236}">
                  <a16:creationId xmlns:a16="http://schemas.microsoft.com/office/drawing/2014/main" id="{7E1F4B23-384D-4B61-A1C6-164E4124A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图片 71">
              <a:extLst>
                <a:ext uri="{FF2B5EF4-FFF2-40B4-BE49-F238E27FC236}">
                  <a16:creationId xmlns:a16="http://schemas.microsoft.com/office/drawing/2014/main" id="{09148858-8B32-46FC-B274-E975270CD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0" name="Title 17">
            <a:extLst>
              <a:ext uri="{FF2B5EF4-FFF2-40B4-BE49-F238E27FC236}">
                <a16:creationId xmlns:a16="http://schemas.microsoft.com/office/drawing/2014/main" id="{7FBA0FA1-C260-4832-9DAF-19FA035FEBB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任务栏操作</a:t>
            </a:r>
            <a:endParaRPr lang="zh-CN" altLang="en-US"/>
          </a:p>
        </p:txBody>
      </p:sp>
      <p:pic>
        <p:nvPicPr>
          <p:cNvPr id="24581" name="Picture 10">
            <a:extLst>
              <a:ext uri="{FF2B5EF4-FFF2-40B4-BE49-F238E27FC236}">
                <a16:creationId xmlns:a16="http://schemas.microsoft.com/office/drawing/2014/main" id="{31645E3E-CF56-43A5-A80A-DE9E1B6A2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2330450"/>
            <a:ext cx="55705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11">
            <a:extLst>
              <a:ext uri="{FF2B5EF4-FFF2-40B4-BE49-F238E27FC236}">
                <a16:creationId xmlns:a16="http://schemas.microsoft.com/office/drawing/2014/main" id="{E2DC0402-1E22-4A77-B017-6B23892E6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888" y="4211638"/>
            <a:ext cx="46355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12">
            <a:extLst>
              <a:ext uri="{FF2B5EF4-FFF2-40B4-BE49-F238E27FC236}">
                <a16:creationId xmlns:a16="http://schemas.microsoft.com/office/drawing/2014/main" id="{C4B46DCC-BC18-4548-84D5-205B1B6F8D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9700" y="1935163"/>
            <a:ext cx="281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云形标注 1">
            <a:extLst>
              <a:ext uri="{FF2B5EF4-FFF2-40B4-BE49-F238E27FC236}">
                <a16:creationId xmlns:a16="http://schemas.microsoft.com/office/drawing/2014/main" id="{4B6A7E3B-B109-48C9-BE83-E06E36A4CC93}"/>
              </a:ext>
            </a:extLst>
          </p:cNvPr>
          <p:cNvSpPr>
            <a:spLocks noChangeArrowheads="1"/>
          </p:cNvSpPr>
          <p:nvPr/>
        </p:nvSpPr>
        <p:spPr bwMode="auto">
          <a:xfrm>
            <a:off x="2209800" y="1546225"/>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开始菜单</a:t>
            </a:r>
          </a:p>
        </p:txBody>
      </p:sp>
      <p:sp>
        <p:nvSpPr>
          <p:cNvPr id="15" name="云形标注 1">
            <a:extLst>
              <a:ext uri="{FF2B5EF4-FFF2-40B4-BE49-F238E27FC236}">
                <a16:creationId xmlns:a16="http://schemas.microsoft.com/office/drawing/2014/main" id="{983D3307-AEB4-4F97-8A96-8B219FDFF74A}"/>
              </a:ext>
            </a:extLst>
          </p:cNvPr>
          <p:cNvSpPr>
            <a:spLocks noChangeArrowheads="1"/>
          </p:cNvSpPr>
          <p:nvPr/>
        </p:nvSpPr>
        <p:spPr bwMode="auto">
          <a:xfrm>
            <a:off x="3073400" y="1544638"/>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latin typeface="微软雅黑" panose="020B0503020204020204" pitchFamily="34" charset="-122"/>
                <a:ea typeface="微软雅黑" panose="020B0503020204020204" pitchFamily="34" charset="-122"/>
              </a:rPr>
              <a:t>Cortana</a:t>
            </a:r>
            <a:endParaRPr lang="zh-CN" altLang="en-US">
              <a:latin typeface="微软雅黑" panose="020B0503020204020204" pitchFamily="34" charset="-122"/>
              <a:ea typeface="微软雅黑" panose="020B0503020204020204" pitchFamily="34" charset="-122"/>
            </a:endParaRPr>
          </a:p>
        </p:txBody>
      </p:sp>
      <p:sp>
        <p:nvSpPr>
          <p:cNvPr id="16" name="云形标注 1">
            <a:extLst>
              <a:ext uri="{FF2B5EF4-FFF2-40B4-BE49-F238E27FC236}">
                <a16:creationId xmlns:a16="http://schemas.microsoft.com/office/drawing/2014/main" id="{0B5C83DC-862A-4114-A4BC-75AC467C65AB}"/>
              </a:ext>
            </a:extLst>
          </p:cNvPr>
          <p:cNvSpPr>
            <a:spLocks noChangeArrowheads="1"/>
          </p:cNvSpPr>
          <p:nvPr/>
        </p:nvSpPr>
        <p:spPr bwMode="auto">
          <a:xfrm>
            <a:off x="3868738" y="1546225"/>
            <a:ext cx="1773237"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任务视图</a:t>
            </a:r>
          </a:p>
        </p:txBody>
      </p:sp>
      <p:sp>
        <p:nvSpPr>
          <p:cNvPr id="17" name="云形标注 1">
            <a:extLst>
              <a:ext uri="{FF2B5EF4-FFF2-40B4-BE49-F238E27FC236}">
                <a16:creationId xmlns:a16="http://schemas.microsoft.com/office/drawing/2014/main" id="{511C358E-DEBF-4C2A-8539-EDF6C0AAFD3A}"/>
              </a:ext>
            </a:extLst>
          </p:cNvPr>
          <p:cNvSpPr>
            <a:spLocks noChangeArrowheads="1"/>
          </p:cNvSpPr>
          <p:nvPr/>
        </p:nvSpPr>
        <p:spPr bwMode="auto">
          <a:xfrm>
            <a:off x="6232525" y="795338"/>
            <a:ext cx="1358900" cy="7508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应用程序图标</a:t>
            </a:r>
          </a:p>
        </p:txBody>
      </p:sp>
      <p:sp>
        <p:nvSpPr>
          <p:cNvPr id="19" name="云形标注 1">
            <a:extLst>
              <a:ext uri="{FF2B5EF4-FFF2-40B4-BE49-F238E27FC236}">
                <a16:creationId xmlns:a16="http://schemas.microsoft.com/office/drawing/2014/main" id="{63C0F9DA-6F2D-49F5-8590-E90C0BE5E504}"/>
              </a:ext>
            </a:extLst>
          </p:cNvPr>
          <p:cNvSpPr>
            <a:spLocks noChangeArrowheads="1"/>
          </p:cNvSpPr>
          <p:nvPr/>
        </p:nvSpPr>
        <p:spPr bwMode="auto">
          <a:xfrm>
            <a:off x="4235450" y="3251200"/>
            <a:ext cx="1712913" cy="5222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电池状态</a:t>
            </a:r>
          </a:p>
        </p:txBody>
      </p:sp>
      <p:sp>
        <p:nvSpPr>
          <p:cNvPr id="20" name="云形标注 1">
            <a:extLst>
              <a:ext uri="{FF2B5EF4-FFF2-40B4-BE49-F238E27FC236}">
                <a16:creationId xmlns:a16="http://schemas.microsoft.com/office/drawing/2014/main" id="{3D89C639-1C41-45D9-A6DD-5499AC5026E5}"/>
              </a:ext>
            </a:extLst>
          </p:cNvPr>
          <p:cNvSpPr>
            <a:spLocks noChangeArrowheads="1"/>
          </p:cNvSpPr>
          <p:nvPr/>
        </p:nvSpPr>
        <p:spPr bwMode="auto">
          <a:xfrm>
            <a:off x="4754563" y="3255963"/>
            <a:ext cx="1695450"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网络状态</a:t>
            </a:r>
          </a:p>
        </p:txBody>
      </p:sp>
      <p:sp>
        <p:nvSpPr>
          <p:cNvPr id="21" name="云形标注 1">
            <a:extLst>
              <a:ext uri="{FF2B5EF4-FFF2-40B4-BE49-F238E27FC236}">
                <a16:creationId xmlns:a16="http://schemas.microsoft.com/office/drawing/2014/main" id="{ABA3B04A-7E54-48B1-B856-74B90CAC953B}"/>
              </a:ext>
            </a:extLst>
          </p:cNvPr>
          <p:cNvSpPr>
            <a:spLocks noChangeArrowheads="1"/>
          </p:cNvSpPr>
          <p:nvPr/>
        </p:nvSpPr>
        <p:spPr bwMode="auto">
          <a:xfrm>
            <a:off x="5157788" y="3255963"/>
            <a:ext cx="2149475"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输入法图标</a:t>
            </a:r>
          </a:p>
        </p:txBody>
      </p:sp>
      <p:sp>
        <p:nvSpPr>
          <p:cNvPr id="22" name="云形标注 1">
            <a:extLst>
              <a:ext uri="{FF2B5EF4-FFF2-40B4-BE49-F238E27FC236}">
                <a16:creationId xmlns:a16="http://schemas.microsoft.com/office/drawing/2014/main" id="{4D88FFB0-A32A-40B1-9D92-D67F083029F0}"/>
              </a:ext>
            </a:extLst>
          </p:cNvPr>
          <p:cNvSpPr>
            <a:spLocks noChangeArrowheads="1"/>
          </p:cNvSpPr>
          <p:nvPr/>
        </p:nvSpPr>
        <p:spPr bwMode="auto">
          <a:xfrm>
            <a:off x="8499475" y="565150"/>
            <a:ext cx="1773238" cy="7508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任务栏右键菜单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72">
            <a:extLst>
              <a:ext uri="{FF2B5EF4-FFF2-40B4-BE49-F238E27FC236}">
                <a16:creationId xmlns:a16="http://schemas.microsoft.com/office/drawing/2014/main" id="{652145A6-7705-4F60-B3E3-4125A3E92DB3}"/>
              </a:ext>
            </a:extLst>
          </p:cNvPr>
          <p:cNvGrpSpPr>
            <a:grpSpLocks noChangeAspect="1"/>
          </p:cNvGrpSpPr>
          <p:nvPr/>
        </p:nvGrpSpPr>
        <p:grpSpPr bwMode="auto">
          <a:xfrm>
            <a:off x="7793038" y="26988"/>
            <a:ext cx="2874962" cy="449262"/>
            <a:chOff x="0" y="0"/>
            <a:chExt cx="3610350" cy="616932"/>
          </a:xfrm>
        </p:grpSpPr>
        <p:pic>
          <p:nvPicPr>
            <p:cNvPr id="25607" name="图片 70">
              <a:extLst>
                <a:ext uri="{FF2B5EF4-FFF2-40B4-BE49-F238E27FC236}">
                  <a16:creationId xmlns:a16="http://schemas.microsoft.com/office/drawing/2014/main" id="{D8225A04-4D7F-4C94-B7DD-1C436CF2A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图片 71">
              <a:extLst>
                <a:ext uri="{FF2B5EF4-FFF2-40B4-BE49-F238E27FC236}">
                  <a16:creationId xmlns:a16="http://schemas.microsoft.com/office/drawing/2014/main" id="{8BA8E41E-9D47-4AD3-9D8B-AF962923F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4" name="Text Box 20">
            <a:extLst>
              <a:ext uri="{FF2B5EF4-FFF2-40B4-BE49-F238E27FC236}">
                <a16:creationId xmlns:a16="http://schemas.microsoft.com/office/drawing/2014/main" id="{E68208DE-4E71-449E-84AE-42F707ED39CE}"/>
              </a:ext>
            </a:extLst>
          </p:cNvPr>
          <p:cNvSpPr txBox="1">
            <a:spLocks noChangeArrowheads="1"/>
          </p:cNvSpPr>
          <p:nvPr/>
        </p:nvSpPr>
        <p:spPr bwMode="auto">
          <a:xfrm>
            <a:off x="2774950" y="2128838"/>
            <a:ext cx="743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2"/>
              </a:solidFill>
            </a:endParaRPr>
          </a:p>
        </p:txBody>
      </p:sp>
      <p:sp>
        <p:nvSpPr>
          <p:cNvPr id="21" name="Rectangle 6">
            <a:extLst>
              <a:ext uri="{FF2B5EF4-FFF2-40B4-BE49-F238E27FC236}">
                <a16:creationId xmlns:a16="http://schemas.microsoft.com/office/drawing/2014/main" id="{ED8D91C0-BE71-4F2B-BEF3-9FC2F0D040EA}"/>
              </a:ext>
            </a:extLst>
          </p:cNvPr>
          <p:cNvSpPr txBox="1">
            <a:spLocks noRot="1" noChangeArrowheads="1"/>
          </p:cNvSpPr>
          <p:nvPr/>
        </p:nvSpPr>
        <p:spPr>
          <a:xfrm>
            <a:off x="2338388" y="1976438"/>
            <a:ext cx="7515225" cy="3411537"/>
          </a:xfrm>
          <a:prstGeom prst="rect">
            <a:avLst/>
          </a:prstGeom>
        </p:spPr>
        <p:txBody>
          <a:bodyPr/>
          <a:lstStyle/>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单击输入法图标完成输入法切换</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快捷键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在所有输入法之间切换：</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Windows </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键</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空格键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同一输入语言下切换键盘布局：</a:t>
            </a:r>
            <a:r>
              <a:rPr lang="en-US" altLang="zh-CN" sz="2400" dirty="0" err="1">
                <a:solidFill>
                  <a:schemeClr val="bg2"/>
                </a:solidFill>
                <a:latin typeface="微软雅黑" panose="020B0503020204020204" pitchFamily="34" charset="-122"/>
                <a:ea typeface="微软雅黑" panose="020B0503020204020204" pitchFamily="34" charset="-122"/>
                <a:sym typeface="Calibri" pitchFamily="34" charset="0"/>
              </a:rPr>
              <a:t>Ctrl+Shift</a:t>
            </a:r>
            <a:r>
              <a:rPr lang="zh-CN" altLang="en-US" sz="2400" dirty="0">
                <a:solidFill>
                  <a:schemeClr val="bg2"/>
                </a:solidFill>
                <a:latin typeface="微软雅黑" panose="020B0503020204020204" pitchFamily="34" charset="-122"/>
                <a:ea typeface="微软雅黑" panose="020B0503020204020204" pitchFamily="34" charset="-122"/>
              </a:rPr>
              <a:t> </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sym typeface="Calibri" pitchFamily="34" charset="0"/>
              </a:rPr>
              <a:t>同一输入法下</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汉英转换：</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Shift </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或 </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Ctrl+</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空格</a:t>
            </a:r>
            <a:endPar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endParaRPr>
          </a:p>
        </p:txBody>
      </p:sp>
      <p:sp>
        <p:nvSpPr>
          <p:cNvPr id="25606" name="Title 17">
            <a:extLst>
              <a:ext uri="{FF2B5EF4-FFF2-40B4-BE49-F238E27FC236}">
                <a16:creationId xmlns:a16="http://schemas.microsoft.com/office/drawing/2014/main" id="{D8A95724-DA3C-4D1F-AA09-3051D987B773}"/>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输入法切换及快捷键</a:t>
            </a:r>
            <a:endParaRPr lang="zh-CN" altLang="en-US"/>
          </a:p>
        </p:txBody>
      </p:sp>
    </p:spTree>
  </p:cSld>
  <p:clrMapOvr>
    <a:masterClrMapping/>
  </p:clrMapOvr>
</p:sld>
</file>

<file path=ppt/theme/theme1.xml><?xml version="1.0" encoding="utf-8"?>
<a:theme xmlns:a="http://schemas.openxmlformats.org/drawingml/2006/main" name="scs_template">
  <a:themeElements>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fontScheme name="scs_templat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6491</TotalTime>
  <Pages>0</Pages>
  <Words>1642</Words>
  <Characters>0</Characters>
  <Application>Microsoft Office PowerPoint</Application>
  <DocSecurity>0</DocSecurity>
  <PresentationFormat>宽屏</PresentationFormat>
  <Lines>0</Lines>
  <Paragraphs>200</Paragraphs>
  <Slides>37</Slides>
  <Notes>22</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 Unicode MS</vt:lpstr>
      <vt:lpstr>华文新魏</vt:lpstr>
      <vt:lpstr>楷体_GB2312</vt:lpstr>
      <vt:lpstr>微软雅黑</vt:lpstr>
      <vt:lpstr>幼圆</vt:lpstr>
      <vt:lpstr>Arial</vt:lpstr>
      <vt:lpstr>Calibri</vt:lpstr>
      <vt:lpstr>Wingdings</vt:lpstr>
      <vt:lpstr>Wingdings 2</vt:lpstr>
      <vt:lpstr>scs_template</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dc:creator>
  <cp:keywords/>
  <dc:description/>
  <cp:lastModifiedBy>雪婷 刘</cp:lastModifiedBy>
  <cp:revision>325</cp:revision>
  <dcterms:created xsi:type="dcterms:W3CDTF">2014-08-22T05:36:46Z</dcterms:created>
  <dcterms:modified xsi:type="dcterms:W3CDTF">2019-02-21T13:49:06Z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