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331" r:id="rId3"/>
    <p:sldId id="341" r:id="rId4"/>
    <p:sldId id="371" r:id="rId5"/>
    <p:sldId id="368" r:id="rId6"/>
    <p:sldId id="369" r:id="rId7"/>
    <p:sldId id="370" r:id="rId8"/>
    <p:sldId id="343" r:id="rId9"/>
    <p:sldId id="335" r:id="rId10"/>
    <p:sldId id="361" r:id="rId11"/>
    <p:sldId id="362" r:id="rId12"/>
    <p:sldId id="345" r:id="rId13"/>
    <p:sldId id="346" r:id="rId14"/>
    <p:sldId id="348" r:id="rId15"/>
    <p:sldId id="349" r:id="rId16"/>
    <p:sldId id="350" r:id="rId17"/>
    <p:sldId id="351" r:id="rId18"/>
    <p:sldId id="355" r:id="rId19"/>
    <p:sldId id="356" r:id="rId20"/>
    <p:sldId id="358" r:id="rId21"/>
    <p:sldId id="359" r:id="rId22"/>
    <p:sldId id="360" r:id="rId23"/>
    <p:sldId id="357" r:id="rId24"/>
    <p:sldId id="353" r:id="rId25"/>
    <p:sldId id="354" r:id="rId26"/>
    <p:sldId id="352" r:id="rId27"/>
    <p:sldId id="364" r:id="rId28"/>
    <p:sldId id="366" r:id="rId29"/>
    <p:sldId id="367" r:id="rId30"/>
    <p:sldId id="334" r:id="rId3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204">
          <p15:clr>
            <a:srgbClr val="A4A3A4"/>
          </p15:clr>
        </p15:guide>
        <p15:guide id="3" orient="horz" pos="1014">
          <p15:clr>
            <a:srgbClr val="A4A3A4"/>
          </p15:clr>
        </p15:guide>
        <p15:guide id="4" orient="horz" pos="1146">
          <p15:clr>
            <a:srgbClr val="A4A3A4"/>
          </p15:clr>
        </p15:guide>
        <p15:guide id="5" pos="2880">
          <p15:clr>
            <a:srgbClr val="A4A3A4"/>
          </p15:clr>
        </p15:guide>
        <p15:guide id="6" pos="4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A870D"/>
    <a:srgbClr val="F1905F"/>
    <a:srgbClr val="E670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93830" autoAdjust="0"/>
  </p:normalViewPr>
  <p:slideViewPr>
    <p:cSldViewPr snapToGrid="0">
      <p:cViewPr varScale="1">
        <p:scale>
          <a:sx n="84" d="100"/>
          <a:sy n="84" d="100"/>
        </p:scale>
        <p:origin x="1206" y="-150"/>
      </p:cViewPr>
      <p:guideLst>
        <p:guide orient="horz" pos="2160"/>
        <p:guide orient="horz" pos="204"/>
        <p:guide orient="horz" pos="1014"/>
        <p:guide orient="horz" pos="1146"/>
        <p:guide pos="2880"/>
        <p:guide pos="4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0C27A4-0567-49DE-AA44-4959343F487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133C5E95-676C-487D-B082-00708AA66027}">
      <dgm:prSet phldrT="[文本]"/>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功能简介</a:t>
          </a:r>
          <a:endParaRPr lang="zh-CN" altLang="en-US" dirty="0"/>
        </a:p>
      </dgm:t>
    </dgm:pt>
    <dgm:pt modelId="{8CEC5ACA-1CEB-436D-8F5B-95CAA1B47B35}" type="parTrans" cxnId="{53A2A352-22A6-482D-8ED1-BFC02FCD1BC7}">
      <dgm:prSet/>
      <dgm:spPr/>
      <dgm:t>
        <a:bodyPr/>
        <a:lstStyle/>
        <a:p>
          <a:endParaRPr lang="zh-CN" altLang="en-US"/>
        </a:p>
      </dgm:t>
    </dgm:pt>
    <dgm:pt modelId="{8FC7A93C-91D9-444B-AA6B-8002B3C80F3E}" type="sibTrans" cxnId="{53A2A352-22A6-482D-8ED1-BFC02FCD1BC7}">
      <dgm:prSet/>
      <dgm:spPr/>
      <dgm:t>
        <a:bodyPr/>
        <a:lstStyle/>
        <a:p>
          <a:endParaRPr lang="zh-CN" altLang="en-US"/>
        </a:p>
      </dgm:t>
    </dgm:pt>
    <dgm:pt modelId="{A870E3C1-23DB-4957-ACA2-BB7F5C1CE974}">
      <dgm:prSet phldrT="[文本]"/>
      <dgm:spPr>
        <a:solidFill>
          <a:srgbClr val="92D050"/>
        </a:solidFill>
      </dgm:spPr>
      <dgm:t>
        <a:bodyPr/>
        <a:lstStyle/>
        <a:p>
          <a:r>
            <a:rPr lang="en-US" altLang="zh-CN" dirty="0">
              <a:solidFill>
                <a:schemeClr val="bg2"/>
              </a:solidFill>
              <a:latin typeface="微软雅黑" panose="020B0503020204020204" pitchFamily="34" charset="-122"/>
              <a:ea typeface="微软雅黑" panose="020B0503020204020204" pitchFamily="34" charset="-122"/>
            </a:rPr>
            <a:t>PC</a:t>
          </a:r>
          <a:r>
            <a:rPr lang="zh-CN" altLang="en-US" dirty="0">
              <a:solidFill>
                <a:schemeClr val="bg2"/>
              </a:solidFill>
              <a:latin typeface="微软雅黑" panose="020B0503020204020204" pitchFamily="34" charset="-122"/>
              <a:ea typeface="微软雅黑" panose="020B0503020204020204" pitchFamily="34" charset="-122"/>
            </a:rPr>
            <a:t>虚拟化领先技术</a:t>
          </a:r>
          <a:endParaRPr lang="zh-CN" altLang="en-US" dirty="0"/>
        </a:p>
      </dgm:t>
    </dgm:pt>
    <dgm:pt modelId="{27087056-B8E1-4AD5-9296-9BA755AD48A0}" type="parTrans" cxnId="{A7C2EB82-44C8-4329-AABC-1172AE29C3CC}">
      <dgm:prSet/>
      <dgm:spPr/>
      <dgm:t>
        <a:bodyPr/>
        <a:lstStyle/>
        <a:p>
          <a:endParaRPr lang="zh-CN" altLang="en-US"/>
        </a:p>
      </dgm:t>
    </dgm:pt>
    <dgm:pt modelId="{95FDDF8B-F62E-4F0F-9041-62FE992B9A0F}" type="sibTrans" cxnId="{A7C2EB82-44C8-4329-AABC-1172AE29C3CC}">
      <dgm:prSet/>
      <dgm:spPr/>
      <dgm:t>
        <a:bodyPr/>
        <a:lstStyle/>
        <a:p>
          <a:endParaRPr lang="zh-CN" altLang="en-US"/>
        </a:p>
      </dgm:t>
    </dgm:pt>
    <dgm:pt modelId="{29B5B1E1-0E08-4705-A3DA-3DA7B773B6FF}">
      <dgm:prSet phldrT="[文本]"/>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先进的 </a:t>
          </a:r>
          <a:r>
            <a:rPr lang="en-US" altLang="zh-CN" dirty="0">
              <a:solidFill>
                <a:schemeClr val="bg2"/>
              </a:solidFill>
              <a:latin typeface="微软雅黑" panose="020B0503020204020204" pitchFamily="34" charset="-122"/>
              <a:ea typeface="微软雅黑" panose="020B0503020204020204" pitchFamily="34" charset="-122"/>
            </a:rPr>
            <a:t>Windows </a:t>
          </a:r>
          <a:r>
            <a:rPr lang="zh-CN" altLang="en-US" dirty="0">
              <a:solidFill>
                <a:schemeClr val="bg2"/>
              </a:solidFill>
              <a:latin typeface="微软雅黑" panose="020B0503020204020204" pitchFamily="34" charset="-122"/>
              <a:ea typeface="微软雅黑" panose="020B0503020204020204" pitchFamily="34" charset="-122"/>
            </a:rPr>
            <a:t>和 </a:t>
          </a:r>
          <a:r>
            <a:rPr lang="en-US" altLang="zh-CN" dirty="0">
              <a:solidFill>
                <a:schemeClr val="bg2"/>
              </a:solidFill>
              <a:latin typeface="微软雅黑" panose="020B0503020204020204" pitchFamily="34" charset="-122"/>
              <a:ea typeface="微软雅黑" panose="020B0503020204020204" pitchFamily="34" charset="-122"/>
            </a:rPr>
            <a:t>Linux </a:t>
          </a:r>
          <a:r>
            <a:rPr lang="zh-CN" altLang="en-US" dirty="0">
              <a:solidFill>
                <a:schemeClr val="bg2"/>
              </a:solidFill>
              <a:latin typeface="微软雅黑" panose="020B0503020204020204" pitchFamily="34" charset="-122"/>
              <a:ea typeface="微软雅黑" panose="020B0503020204020204" pitchFamily="34" charset="-122"/>
            </a:rPr>
            <a:t>桌面虚拟化</a:t>
          </a:r>
          <a:endParaRPr lang="zh-CN" altLang="en-US" dirty="0"/>
        </a:p>
      </dgm:t>
    </dgm:pt>
    <dgm:pt modelId="{3DB6FD47-C74A-45B5-8619-3004F787984E}" type="parTrans" cxnId="{BC9B664E-B27F-4662-928A-E7114448C979}">
      <dgm:prSet/>
      <dgm:spPr/>
      <dgm:t>
        <a:bodyPr/>
        <a:lstStyle/>
        <a:p>
          <a:endParaRPr lang="zh-CN" altLang="en-US"/>
        </a:p>
      </dgm:t>
    </dgm:pt>
    <dgm:pt modelId="{040AE97E-3456-4A72-94A1-AC848F9C50CE}" type="sibTrans" cxnId="{BC9B664E-B27F-4662-928A-E7114448C979}">
      <dgm:prSet/>
      <dgm:spPr/>
      <dgm:t>
        <a:bodyPr/>
        <a:lstStyle/>
        <a:p>
          <a:endParaRPr lang="zh-CN" altLang="en-US"/>
        </a:p>
      </dgm:t>
    </dgm:pt>
    <dgm:pt modelId="{7B68B7EE-1DB4-4403-86E0-95BF449D73FF}">
      <dgm:prSet/>
      <dgm:spPr>
        <a:solidFill>
          <a:srgbClr val="92D050"/>
        </a:solidFill>
      </dgm:spPr>
      <dgm:t>
        <a:bodyPr/>
        <a:lstStyle/>
        <a:p>
          <a:r>
            <a:rPr lang="zh-CN" altLang="en-US">
              <a:solidFill>
                <a:schemeClr val="bg2"/>
              </a:solidFill>
              <a:latin typeface="微软雅黑" panose="020B0503020204020204" pitchFamily="34" charset="-122"/>
              <a:ea typeface="微软雅黑" panose="020B0503020204020204" pitchFamily="34" charset="-122"/>
            </a:rPr>
            <a:t>可创建功能强大的虚拟机</a:t>
          </a:r>
          <a:endParaRPr lang="zh-CN" altLang="en-US"/>
        </a:p>
      </dgm:t>
    </dgm:pt>
    <dgm:pt modelId="{84592F9E-A14C-4028-8E1B-EB33FA13889D}" type="parTrans" cxnId="{2E0DD605-8C33-485A-9450-BE9D2F6A1E4C}">
      <dgm:prSet/>
      <dgm:spPr/>
      <dgm:t>
        <a:bodyPr/>
        <a:lstStyle/>
        <a:p>
          <a:endParaRPr lang="zh-CN" altLang="en-US"/>
        </a:p>
      </dgm:t>
    </dgm:pt>
    <dgm:pt modelId="{E437DB89-13FD-4103-ADFF-979D89EB669C}" type="sibTrans" cxnId="{2E0DD605-8C33-485A-9450-BE9D2F6A1E4C}">
      <dgm:prSet/>
      <dgm:spPr/>
      <dgm:t>
        <a:bodyPr/>
        <a:lstStyle/>
        <a:p>
          <a:endParaRPr lang="zh-CN" altLang="en-US"/>
        </a:p>
      </dgm:t>
    </dgm:pt>
    <dgm:pt modelId="{5D0567ED-DC95-48A6-AD6F-4EA396530AB2}">
      <dgm:prSet/>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从</a:t>
          </a:r>
          <a:r>
            <a:rPr lang="en-US" altLang="zh-CN" dirty="0">
              <a:solidFill>
                <a:schemeClr val="bg2"/>
              </a:solidFill>
              <a:latin typeface="微软雅黑" panose="020B0503020204020204" pitchFamily="34" charset="-122"/>
              <a:ea typeface="微软雅黑" panose="020B0503020204020204" pitchFamily="34" charset="-122"/>
            </a:rPr>
            <a:t>PC</a:t>
          </a:r>
          <a:r>
            <a:rPr lang="zh-CN" altLang="en-US" dirty="0">
              <a:solidFill>
                <a:schemeClr val="bg2"/>
              </a:solidFill>
              <a:latin typeface="微软雅黑" panose="020B0503020204020204" pitchFamily="34" charset="-122"/>
              <a:ea typeface="微软雅黑" panose="020B0503020204020204" pitchFamily="34" charset="-122"/>
            </a:rPr>
            <a:t>到云</a:t>
          </a:r>
          <a:endParaRPr lang="zh-CN" altLang="en-US" dirty="0"/>
        </a:p>
      </dgm:t>
    </dgm:pt>
    <dgm:pt modelId="{6D39501C-AA3E-4FBD-9514-90582A0B6BFC}" type="parTrans" cxnId="{ED1D84CE-83F9-4AEC-9E64-FDF2651A963F}">
      <dgm:prSet/>
      <dgm:spPr/>
      <dgm:t>
        <a:bodyPr/>
        <a:lstStyle/>
        <a:p>
          <a:endParaRPr lang="zh-CN" altLang="en-US"/>
        </a:p>
      </dgm:t>
    </dgm:pt>
    <dgm:pt modelId="{D3D6E0D2-1B88-406C-B2C1-4E81DD8D2253}" type="sibTrans" cxnId="{ED1D84CE-83F9-4AEC-9E64-FDF2651A963F}">
      <dgm:prSet/>
      <dgm:spPr/>
      <dgm:t>
        <a:bodyPr/>
        <a:lstStyle/>
        <a:p>
          <a:endParaRPr lang="zh-CN" altLang="en-US"/>
        </a:p>
      </dgm:t>
    </dgm:pt>
    <dgm:pt modelId="{7CC6249A-F27C-403C-92DA-0085386EE825}">
      <dgm:prSet/>
      <dgm:spPr>
        <a:solidFill>
          <a:srgbClr val="92D050"/>
        </a:solidFill>
      </dgm:spPr>
      <dgm:t>
        <a:bodyPr/>
        <a:lstStyle/>
        <a:p>
          <a:r>
            <a:rPr lang="zh-CN" altLang="en-US">
              <a:solidFill>
                <a:schemeClr val="bg2"/>
              </a:solidFill>
              <a:latin typeface="微软雅黑" panose="020B0503020204020204" pitchFamily="34" charset="-122"/>
              <a:ea typeface="微软雅黑" panose="020B0503020204020204" pitchFamily="34" charset="-122"/>
            </a:rPr>
            <a:t>掌控您的虚拟机</a:t>
          </a:r>
          <a:endParaRPr lang="zh-CN" altLang="en-US"/>
        </a:p>
      </dgm:t>
    </dgm:pt>
    <dgm:pt modelId="{6915E173-537B-4D96-BC96-632462257DB1}" type="parTrans" cxnId="{13DF07DF-F65E-4C28-B6B1-82AF6F2C9FB0}">
      <dgm:prSet/>
      <dgm:spPr/>
      <dgm:t>
        <a:bodyPr/>
        <a:lstStyle/>
        <a:p>
          <a:endParaRPr lang="zh-CN" altLang="en-US"/>
        </a:p>
      </dgm:t>
    </dgm:pt>
    <dgm:pt modelId="{109F67A8-435B-4684-B1CF-7F8796E9B337}" type="sibTrans" cxnId="{13DF07DF-F65E-4C28-B6B1-82AF6F2C9FB0}">
      <dgm:prSet/>
      <dgm:spPr/>
      <dgm:t>
        <a:bodyPr/>
        <a:lstStyle/>
        <a:p>
          <a:endParaRPr lang="zh-CN" altLang="en-US"/>
        </a:p>
      </dgm:t>
    </dgm:pt>
    <dgm:pt modelId="{2CBD7F8A-76FB-4A15-B827-AC2748D5E1BA}">
      <dgm:prSet/>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共享您的虚拟机</a:t>
          </a:r>
          <a:endParaRPr lang="en-US" altLang="zh-CN" dirty="0">
            <a:solidFill>
              <a:schemeClr val="bg2"/>
            </a:solidFill>
            <a:latin typeface="微软雅黑" panose="020B0503020204020204" pitchFamily="34" charset="-122"/>
            <a:ea typeface="微软雅黑" panose="020B0503020204020204" pitchFamily="34" charset="-122"/>
          </a:endParaRPr>
        </a:p>
      </dgm:t>
    </dgm:pt>
    <dgm:pt modelId="{1C5F75AA-0A42-4BFE-940E-CD23AFB91B70}" type="parTrans" cxnId="{275EA1B4-B801-421B-A9B5-BF68F11C1660}">
      <dgm:prSet/>
      <dgm:spPr/>
      <dgm:t>
        <a:bodyPr/>
        <a:lstStyle/>
        <a:p>
          <a:endParaRPr lang="zh-CN" altLang="en-US"/>
        </a:p>
      </dgm:t>
    </dgm:pt>
    <dgm:pt modelId="{E2A0C65A-C379-4FE7-B6D1-26B9BCE7A9C0}" type="sibTrans" cxnId="{275EA1B4-B801-421B-A9B5-BF68F11C1660}">
      <dgm:prSet/>
      <dgm:spPr/>
      <dgm:t>
        <a:bodyPr/>
        <a:lstStyle/>
        <a:p>
          <a:endParaRPr lang="zh-CN" altLang="en-US"/>
        </a:p>
      </dgm:t>
    </dgm:pt>
    <dgm:pt modelId="{EDCAD8D5-B7FC-46A5-8917-B511FB2A207C}" type="pres">
      <dgm:prSet presAssocID="{1D0C27A4-0567-49DE-AA44-4959343F4875}" presName="Name0" presStyleCnt="0">
        <dgm:presLayoutVars>
          <dgm:chPref val="1"/>
          <dgm:dir/>
          <dgm:animOne val="branch"/>
          <dgm:animLvl val="lvl"/>
          <dgm:resizeHandles val="exact"/>
        </dgm:presLayoutVars>
      </dgm:prSet>
      <dgm:spPr/>
    </dgm:pt>
    <dgm:pt modelId="{116A7BE5-6BE1-4CAA-BDDD-C232190C05C8}" type="pres">
      <dgm:prSet presAssocID="{133C5E95-676C-487D-B082-00708AA66027}" presName="root1" presStyleCnt="0"/>
      <dgm:spPr/>
    </dgm:pt>
    <dgm:pt modelId="{62C29A20-266B-4CA4-9C46-5F1C6C5464D0}" type="pres">
      <dgm:prSet presAssocID="{133C5E95-676C-487D-B082-00708AA66027}" presName="LevelOneTextNode" presStyleLbl="node0" presStyleIdx="0" presStyleCnt="1" custLinFactNeighborX="3879" custLinFactNeighborY="-1518">
        <dgm:presLayoutVars>
          <dgm:chPref val="3"/>
        </dgm:presLayoutVars>
      </dgm:prSet>
      <dgm:spPr/>
    </dgm:pt>
    <dgm:pt modelId="{556C09F6-6AA1-4EAA-B7CC-1381A69F6F64}" type="pres">
      <dgm:prSet presAssocID="{133C5E95-676C-487D-B082-00708AA66027}" presName="level2hierChild" presStyleCnt="0"/>
      <dgm:spPr/>
    </dgm:pt>
    <dgm:pt modelId="{7BF4CFC8-6DD7-41DA-86FB-C21D612E7204}" type="pres">
      <dgm:prSet presAssocID="{27087056-B8E1-4AD5-9296-9BA755AD48A0}" presName="conn2-1" presStyleLbl="parChTrans1D2" presStyleIdx="0" presStyleCnt="6"/>
      <dgm:spPr/>
    </dgm:pt>
    <dgm:pt modelId="{9901A922-E3B6-4194-AF5D-58C9CE8E3105}" type="pres">
      <dgm:prSet presAssocID="{27087056-B8E1-4AD5-9296-9BA755AD48A0}" presName="connTx" presStyleLbl="parChTrans1D2" presStyleIdx="0" presStyleCnt="6"/>
      <dgm:spPr/>
    </dgm:pt>
    <dgm:pt modelId="{3669F436-0860-41D5-9FAB-3FEAC4668BAD}" type="pres">
      <dgm:prSet presAssocID="{A870E3C1-23DB-4957-ACA2-BB7F5C1CE974}" presName="root2" presStyleCnt="0"/>
      <dgm:spPr/>
    </dgm:pt>
    <dgm:pt modelId="{2078BB8D-8347-488A-9A69-833E1D51AF18}" type="pres">
      <dgm:prSet presAssocID="{A870E3C1-23DB-4957-ACA2-BB7F5C1CE974}" presName="LevelTwoTextNode" presStyleLbl="node2" presStyleIdx="0" presStyleCnt="6" custScaleX="239575">
        <dgm:presLayoutVars>
          <dgm:chPref val="3"/>
        </dgm:presLayoutVars>
      </dgm:prSet>
      <dgm:spPr/>
    </dgm:pt>
    <dgm:pt modelId="{421FAC6E-6AC7-4A3B-BCDF-9FBDC179EE5F}" type="pres">
      <dgm:prSet presAssocID="{A870E3C1-23DB-4957-ACA2-BB7F5C1CE974}" presName="level3hierChild" presStyleCnt="0"/>
      <dgm:spPr/>
    </dgm:pt>
    <dgm:pt modelId="{81F6728B-D449-4901-953F-CB22E4F7DBB4}" type="pres">
      <dgm:prSet presAssocID="{3DB6FD47-C74A-45B5-8619-3004F787984E}" presName="conn2-1" presStyleLbl="parChTrans1D2" presStyleIdx="1" presStyleCnt="6"/>
      <dgm:spPr/>
    </dgm:pt>
    <dgm:pt modelId="{E337AEA5-C18B-4FA3-AD71-CD82CE05DA37}" type="pres">
      <dgm:prSet presAssocID="{3DB6FD47-C74A-45B5-8619-3004F787984E}" presName="connTx" presStyleLbl="parChTrans1D2" presStyleIdx="1" presStyleCnt="6"/>
      <dgm:spPr/>
    </dgm:pt>
    <dgm:pt modelId="{6C02B813-296E-4BAB-9DE1-20D1F34F031E}" type="pres">
      <dgm:prSet presAssocID="{29B5B1E1-0E08-4705-A3DA-3DA7B773B6FF}" presName="root2" presStyleCnt="0"/>
      <dgm:spPr/>
    </dgm:pt>
    <dgm:pt modelId="{C5E51154-63FD-4663-B65C-DD58DC50B9C8}" type="pres">
      <dgm:prSet presAssocID="{29B5B1E1-0E08-4705-A3DA-3DA7B773B6FF}" presName="LevelTwoTextNode" presStyleLbl="node2" presStyleIdx="1" presStyleCnt="6" custScaleX="239575">
        <dgm:presLayoutVars>
          <dgm:chPref val="3"/>
        </dgm:presLayoutVars>
      </dgm:prSet>
      <dgm:spPr/>
    </dgm:pt>
    <dgm:pt modelId="{0EBA8D84-9692-4777-A5EC-E03369C6B8E0}" type="pres">
      <dgm:prSet presAssocID="{29B5B1E1-0E08-4705-A3DA-3DA7B773B6FF}" presName="level3hierChild" presStyleCnt="0"/>
      <dgm:spPr/>
    </dgm:pt>
    <dgm:pt modelId="{71FAA8D0-86EC-4FF7-81E9-6F8A56B798F0}" type="pres">
      <dgm:prSet presAssocID="{1C5F75AA-0A42-4BFE-940E-CD23AFB91B70}" presName="conn2-1" presStyleLbl="parChTrans1D2" presStyleIdx="2" presStyleCnt="6"/>
      <dgm:spPr/>
    </dgm:pt>
    <dgm:pt modelId="{B601DFF3-2CB2-49F1-81A3-46A0EC554DE0}" type="pres">
      <dgm:prSet presAssocID="{1C5F75AA-0A42-4BFE-940E-CD23AFB91B70}" presName="connTx" presStyleLbl="parChTrans1D2" presStyleIdx="2" presStyleCnt="6"/>
      <dgm:spPr/>
    </dgm:pt>
    <dgm:pt modelId="{E8E73FF3-FC7C-427B-B895-2890E9385C04}" type="pres">
      <dgm:prSet presAssocID="{2CBD7F8A-76FB-4A15-B827-AC2748D5E1BA}" presName="root2" presStyleCnt="0"/>
      <dgm:spPr/>
    </dgm:pt>
    <dgm:pt modelId="{04AF9C66-8D29-4797-AC10-157317CD66A3}" type="pres">
      <dgm:prSet presAssocID="{2CBD7F8A-76FB-4A15-B827-AC2748D5E1BA}" presName="LevelTwoTextNode" presStyleLbl="node2" presStyleIdx="2" presStyleCnt="6" custScaleX="239575">
        <dgm:presLayoutVars>
          <dgm:chPref val="3"/>
        </dgm:presLayoutVars>
      </dgm:prSet>
      <dgm:spPr/>
    </dgm:pt>
    <dgm:pt modelId="{152EBB1D-7FCF-4CD6-846D-7C104F6C9243}" type="pres">
      <dgm:prSet presAssocID="{2CBD7F8A-76FB-4A15-B827-AC2748D5E1BA}" presName="level3hierChild" presStyleCnt="0"/>
      <dgm:spPr/>
    </dgm:pt>
    <dgm:pt modelId="{29824164-00CB-44DD-AA06-65D7BE71A289}" type="pres">
      <dgm:prSet presAssocID="{6915E173-537B-4D96-BC96-632462257DB1}" presName="conn2-1" presStyleLbl="parChTrans1D2" presStyleIdx="3" presStyleCnt="6"/>
      <dgm:spPr/>
    </dgm:pt>
    <dgm:pt modelId="{436EE3F4-860E-448F-86CC-FCFBC1DD1A78}" type="pres">
      <dgm:prSet presAssocID="{6915E173-537B-4D96-BC96-632462257DB1}" presName="connTx" presStyleLbl="parChTrans1D2" presStyleIdx="3" presStyleCnt="6"/>
      <dgm:spPr/>
    </dgm:pt>
    <dgm:pt modelId="{D9A34C4C-BCDD-4D26-AA8E-8C592C8E9559}" type="pres">
      <dgm:prSet presAssocID="{7CC6249A-F27C-403C-92DA-0085386EE825}" presName="root2" presStyleCnt="0"/>
      <dgm:spPr/>
    </dgm:pt>
    <dgm:pt modelId="{07D57A4A-FA40-451F-9679-436FE6980608}" type="pres">
      <dgm:prSet presAssocID="{7CC6249A-F27C-403C-92DA-0085386EE825}" presName="LevelTwoTextNode" presStyleLbl="node2" presStyleIdx="3" presStyleCnt="6" custScaleX="239575">
        <dgm:presLayoutVars>
          <dgm:chPref val="3"/>
        </dgm:presLayoutVars>
      </dgm:prSet>
      <dgm:spPr/>
    </dgm:pt>
    <dgm:pt modelId="{A3D0D42E-8A20-428D-AE81-BAE29DD667A6}" type="pres">
      <dgm:prSet presAssocID="{7CC6249A-F27C-403C-92DA-0085386EE825}" presName="level3hierChild" presStyleCnt="0"/>
      <dgm:spPr/>
    </dgm:pt>
    <dgm:pt modelId="{EBE341F3-A7CE-4187-BFC0-9409B0145AB9}" type="pres">
      <dgm:prSet presAssocID="{6D39501C-AA3E-4FBD-9514-90582A0B6BFC}" presName="conn2-1" presStyleLbl="parChTrans1D2" presStyleIdx="4" presStyleCnt="6"/>
      <dgm:spPr/>
    </dgm:pt>
    <dgm:pt modelId="{64E4BA2C-08C8-434F-8996-187C6EBA5765}" type="pres">
      <dgm:prSet presAssocID="{6D39501C-AA3E-4FBD-9514-90582A0B6BFC}" presName="connTx" presStyleLbl="parChTrans1D2" presStyleIdx="4" presStyleCnt="6"/>
      <dgm:spPr/>
    </dgm:pt>
    <dgm:pt modelId="{06537377-520A-4240-A8B7-15E00A4C6389}" type="pres">
      <dgm:prSet presAssocID="{5D0567ED-DC95-48A6-AD6F-4EA396530AB2}" presName="root2" presStyleCnt="0"/>
      <dgm:spPr/>
    </dgm:pt>
    <dgm:pt modelId="{764C56E0-2619-46E2-944C-91AA70ECF502}" type="pres">
      <dgm:prSet presAssocID="{5D0567ED-DC95-48A6-AD6F-4EA396530AB2}" presName="LevelTwoTextNode" presStyleLbl="node2" presStyleIdx="4" presStyleCnt="6" custScaleX="239575">
        <dgm:presLayoutVars>
          <dgm:chPref val="3"/>
        </dgm:presLayoutVars>
      </dgm:prSet>
      <dgm:spPr/>
    </dgm:pt>
    <dgm:pt modelId="{906B8F82-2205-4B59-B50F-C531C29A6527}" type="pres">
      <dgm:prSet presAssocID="{5D0567ED-DC95-48A6-AD6F-4EA396530AB2}" presName="level3hierChild" presStyleCnt="0"/>
      <dgm:spPr/>
    </dgm:pt>
    <dgm:pt modelId="{6325F770-799C-4F68-989F-166F01F79054}" type="pres">
      <dgm:prSet presAssocID="{84592F9E-A14C-4028-8E1B-EB33FA13889D}" presName="conn2-1" presStyleLbl="parChTrans1D2" presStyleIdx="5" presStyleCnt="6"/>
      <dgm:spPr/>
    </dgm:pt>
    <dgm:pt modelId="{818A37CF-21B5-496A-AB33-21FBCE0FDCDC}" type="pres">
      <dgm:prSet presAssocID="{84592F9E-A14C-4028-8E1B-EB33FA13889D}" presName="connTx" presStyleLbl="parChTrans1D2" presStyleIdx="5" presStyleCnt="6"/>
      <dgm:spPr/>
    </dgm:pt>
    <dgm:pt modelId="{CE6887D2-6CC4-4D78-91DC-0C7EF998BA30}" type="pres">
      <dgm:prSet presAssocID="{7B68B7EE-1DB4-4403-86E0-95BF449D73FF}" presName="root2" presStyleCnt="0"/>
      <dgm:spPr/>
    </dgm:pt>
    <dgm:pt modelId="{8CC7905E-AF27-4649-AE9F-36222DEC5215}" type="pres">
      <dgm:prSet presAssocID="{7B68B7EE-1DB4-4403-86E0-95BF449D73FF}" presName="LevelTwoTextNode" presStyleLbl="node2" presStyleIdx="5" presStyleCnt="6" custScaleX="239575">
        <dgm:presLayoutVars>
          <dgm:chPref val="3"/>
        </dgm:presLayoutVars>
      </dgm:prSet>
      <dgm:spPr/>
    </dgm:pt>
    <dgm:pt modelId="{951759A2-488F-4392-B37B-BA193D8A48E1}" type="pres">
      <dgm:prSet presAssocID="{7B68B7EE-1DB4-4403-86E0-95BF449D73FF}" presName="level3hierChild" presStyleCnt="0"/>
      <dgm:spPr/>
    </dgm:pt>
  </dgm:ptLst>
  <dgm:cxnLst>
    <dgm:cxn modelId="{3EBA6B00-4A4A-4139-92BC-489824AB9000}" type="presOf" srcId="{2CBD7F8A-76FB-4A15-B827-AC2748D5E1BA}" destId="{04AF9C66-8D29-4797-AC10-157317CD66A3}" srcOrd="0" destOrd="0" presId="urn:microsoft.com/office/officeart/2008/layout/HorizontalMultiLevelHierarchy"/>
    <dgm:cxn modelId="{2E0DD605-8C33-485A-9450-BE9D2F6A1E4C}" srcId="{133C5E95-676C-487D-B082-00708AA66027}" destId="{7B68B7EE-1DB4-4403-86E0-95BF449D73FF}" srcOrd="5" destOrd="0" parTransId="{84592F9E-A14C-4028-8E1B-EB33FA13889D}" sibTransId="{E437DB89-13FD-4103-ADFF-979D89EB669C}"/>
    <dgm:cxn modelId="{5FA6710E-FB17-4A49-92E3-701DA57172BA}" type="presOf" srcId="{6D39501C-AA3E-4FBD-9514-90582A0B6BFC}" destId="{64E4BA2C-08C8-434F-8996-187C6EBA5765}" srcOrd="1" destOrd="0" presId="urn:microsoft.com/office/officeart/2008/layout/HorizontalMultiLevelHierarchy"/>
    <dgm:cxn modelId="{1E75481F-01DC-4977-9A80-F9C333585D49}" type="presOf" srcId="{29B5B1E1-0E08-4705-A3DA-3DA7B773B6FF}" destId="{C5E51154-63FD-4663-B65C-DD58DC50B9C8}" srcOrd="0" destOrd="0" presId="urn:microsoft.com/office/officeart/2008/layout/HorizontalMultiLevelHierarchy"/>
    <dgm:cxn modelId="{9E95332B-91DD-4E66-836C-E5C2BDF2EC1E}" type="presOf" srcId="{27087056-B8E1-4AD5-9296-9BA755AD48A0}" destId="{7BF4CFC8-6DD7-41DA-86FB-C21D612E7204}" srcOrd="0" destOrd="0" presId="urn:microsoft.com/office/officeart/2008/layout/HorizontalMultiLevelHierarchy"/>
    <dgm:cxn modelId="{03333336-6A56-45DB-8BD3-2B1268E6C09B}" type="presOf" srcId="{27087056-B8E1-4AD5-9296-9BA755AD48A0}" destId="{9901A922-E3B6-4194-AF5D-58C9CE8E3105}" srcOrd="1" destOrd="0" presId="urn:microsoft.com/office/officeart/2008/layout/HorizontalMultiLevelHierarchy"/>
    <dgm:cxn modelId="{5AC05C3B-5416-445C-B797-A1A5A6794CCB}" type="presOf" srcId="{1D0C27A4-0567-49DE-AA44-4959343F4875}" destId="{EDCAD8D5-B7FC-46A5-8917-B511FB2A207C}" srcOrd="0" destOrd="0" presId="urn:microsoft.com/office/officeart/2008/layout/HorizontalMultiLevelHierarchy"/>
    <dgm:cxn modelId="{9200F75B-57B6-4D9F-93A8-6270FFDC402F}" type="presOf" srcId="{6915E173-537B-4D96-BC96-632462257DB1}" destId="{29824164-00CB-44DD-AA06-65D7BE71A289}" srcOrd="0" destOrd="0" presId="urn:microsoft.com/office/officeart/2008/layout/HorizontalMultiLevelHierarchy"/>
    <dgm:cxn modelId="{A4457663-D382-4729-AF7A-21A7C9385A06}" type="presOf" srcId="{5D0567ED-DC95-48A6-AD6F-4EA396530AB2}" destId="{764C56E0-2619-46E2-944C-91AA70ECF502}" srcOrd="0" destOrd="0" presId="urn:microsoft.com/office/officeart/2008/layout/HorizontalMultiLevelHierarchy"/>
    <dgm:cxn modelId="{BC9B664E-B27F-4662-928A-E7114448C979}" srcId="{133C5E95-676C-487D-B082-00708AA66027}" destId="{29B5B1E1-0E08-4705-A3DA-3DA7B773B6FF}" srcOrd="1" destOrd="0" parTransId="{3DB6FD47-C74A-45B5-8619-3004F787984E}" sibTransId="{040AE97E-3456-4A72-94A1-AC848F9C50CE}"/>
    <dgm:cxn modelId="{24AFFF6E-574A-4C7F-9001-11551072EBFB}" type="presOf" srcId="{3DB6FD47-C74A-45B5-8619-3004F787984E}" destId="{E337AEA5-C18B-4FA3-AD71-CD82CE05DA37}" srcOrd="1" destOrd="0" presId="urn:microsoft.com/office/officeart/2008/layout/HorizontalMultiLevelHierarchy"/>
    <dgm:cxn modelId="{53A2A352-22A6-482D-8ED1-BFC02FCD1BC7}" srcId="{1D0C27A4-0567-49DE-AA44-4959343F4875}" destId="{133C5E95-676C-487D-B082-00708AA66027}" srcOrd="0" destOrd="0" parTransId="{8CEC5ACA-1CEB-436D-8F5B-95CAA1B47B35}" sibTransId="{8FC7A93C-91D9-444B-AA6B-8002B3C80F3E}"/>
    <dgm:cxn modelId="{0E5DB676-15C4-4660-9CDF-4AA652FC14B3}" type="presOf" srcId="{133C5E95-676C-487D-B082-00708AA66027}" destId="{62C29A20-266B-4CA4-9C46-5F1C6C5464D0}" srcOrd="0" destOrd="0" presId="urn:microsoft.com/office/officeart/2008/layout/HorizontalMultiLevelHierarchy"/>
    <dgm:cxn modelId="{7ED29179-F3C8-437E-BE93-BF135A5C0A44}" type="presOf" srcId="{6915E173-537B-4D96-BC96-632462257DB1}" destId="{436EE3F4-860E-448F-86CC-FCFBC1DD1A78}" srcOrd="1" destOrd="0" presId="urn:microsoft.com/office/officeart/2008/layout/HorizontalMultiLevelHierarchy"/>
    <dgm:cxn modelId="{0695905A-B5C2-4F55-B947-0376E3046A91}" type="presOf" srcId="{A870E3C1-23DB-4957-ACA2-BB7F5C1CE974}" destId="{2078BB8D-8347-488A-9A69-833E1D51AF18}" srcOrd="0" destOrd="0" presId="urn:microsoft.com/office/officeart/2008/layout/HorizontalMultiLevelHierarchy"/>
    <dgm:cxn modelId="{A7C2EB82-44C8-4329-AABC-1172AE29C3CC}" srcId="{133C5E95-676C-487D-B082-00708AA66027}" destId="{A870E3C1-23DB-4957-ACA2-BB7F5C1CE974}" srcOrd="0" destOrd="0" parTransId="{27087056-B8E1-4AD5-9296-9BA755AD48A0}" sibTransId="{95FDDF8B-F62E-4F0F-9041-62FE992B9A0F}"/>
    <dgm:cxn modelId="{46AB9796-C0C8-4832-859B-A96AA0C75663}" type="presOf" srcId="{7CC6249A-F27C-403C-92DA-0085386EE825}" destId="{07D57A4A-FA40-451F-9679-436FE6980608}" srcOrd="0" destOrd="0" presId="urn:microsoft.com/office/officeart/2008/layout/HorizontalMultiLevelHierarchy"/>
    <dgm:cxn modelId="{A43417AC-4322-49DC-8BB6-BF12336E0BDF}" type="presOf" srcId="{3DB6FD47-C74A-45B5-8619-3004F787984E}" destId="{81F6728B-D449-4901-953F-CB22E4F7DBB4}" srcOrd="0" destOrd="0" presId="urn:microsoft.com/office/officeart/2008/layout/HorizontalMultiLevelHierarchy"/>
    <dgm:cxn modelId="{275EA1B4-B801-421B-A9B5-BF68F11C1660}" srcId="{133C5E95-676C-487D-B082-00708AA66027}" destId="{2CBD7F8A-76FB-4A15-B827-AC2748D5E1BA}" srcOrd="2" destOrd="0" parTransId="{1C5F75AA-0A42-4BFE-940E-CD23AFB91B70}" sibTransId="{E2A0C65A-C379-4FE7-B6D1-26B9BCE7A9C0}"/>
    <dgm:cxn modelId="{78E0B0B7-B766-425F-BF92-C36F56C3C7E8}" type="presOf" srcId="{7B68B7EE-1DB4-4403-86E0-95BF449D73FF}" destId="{8CC7905E-AF27-4649-AE9F-36222DEC5215}" srcOrd="0" destOrd="0" presId="urn:microsoft.com/office/officeart/2008/layout/HorizontalMultiLevelHierarchy"/>
    <dgm:cxn modelId="{490D2CBC-8510-4142-9DA6-A3BCCF166155}" type="presOf" srcId="{84592F9E-A14C-4028-8E1B-EB33FA13889D}" destId="{818A37CF-21B5-496A-AB33-21FBCE0FDCDC}" srcOrd="1" destOrd="0" presId="urn:microsoft.com/office/officeart/2008/layout/HorizontalMultiLevelHierarchy"/>
    <dgm:cxn modelId="{DC14DDBC-840B-4C47-B77B-E878299280B8}" type="presOf" srcId="{6D39501C-AA3E-4FBD-9514-90582A0B6BFC}" destId="{EBE341F3-A7CE-4187-BFC0-9409B0145AB9}" srcOrd="0" destOrd="0" presId="urn:microsoft.com/office/officeart/2008/layout/HorizontalMultiLevelHierarchy"/>
    <dgm:cxn modelId="{58E197C9-2779-4213-8F6D-48BD8074C25B}" type="presOf" srcId="{84592F9E-A14C-4028-8E1B-EB33FA13889D}" destId="{6325F770-799C-4F68-989F-166F01F79054}" srcOrd="0" destOrd="0" presId="urn:microsoft.com/office/officeart/2008/layout/HorizontalMultiLevelHierarchy"/>
    <dgm:cxn modelId="{ED1D84CE-83F9-4AEC-9E64-FDF2651A963F}" srcId="{133C5E95-676C-487D-B082-00708AA66027}" destId="{5D0567ED-DC95-48A6-AD6F-4EA396530AB2}" srcOrd="4" destOrd="0" parTransId="{6D39501C-AA3E-4FBD-9514-90582A0B6BFC}" sibTransId="{D3D6E0D2-1B88-406C-B2C1-4E81DD8D2253}"/>
    <dgm:cxn modelId="{3BAC24D6-4AA7-498D-8611-01AEC853BB5E}" type="presOf" srcId="{1C5F75AA-0A42-4BFE-940E-CD23AFB91B70}" destId="{B601DFF3-2CB2-49F1-81A3-46A0EC554DE0}" srcOrd="1" destOrd="0" presId="urn:microsoft.com/office/officeart/2008/layout/HorizontalMultiLevelHierarchy"/>
    <dgm:cxn modelId="{13DF07DF-F65E-4C28-B6B1-82AF6F2C9FB0}" srcId="{133C5E95-676C-487D-B082-00708AA66027}" destId="{7CC6249A-F27C-403C-92DA-0085386EE825}" srcOrd="3" destOrd="0" parTransId="{6915E173-537B-4D96-BC96-632462257DB1}" sibTransId="{109F67A8-435B-4684-B1CF-7F8796E9B337}"/>
    <dgm:cxn modelId="{929ABAF0-A944-40FE-8B13-5772B10CFBA5}" type="presOf" srcId="{1C5F75AA-0A42-4BFE-940E-CD23AFB91B70}" destId="{71FAA8D0-86EC-4FF7-81E9-6F8A56B798F0}" srcOrd="0" destOrd="0" presId="urn:microsoft.com/office/officeart/2008/layout/HorizontalMultiLevelHierarchy"/>
    <dgm:cxn modelId="{5B53D152-C860-4204-B3EB-0A16D438325E}" type="presParOf" srcId="{EDCAD8D5-B7FC-46A5-8917-B511FB2A207C}" destId="{116A7BE5-6BE1-4CAA-BDDD-C232190C05C8}" srcOrd="0" destOrd="0" presId="urn:microsoft.com/office/officeart/2008/layout/HorizontalMultiLevelHierarchy"/>
    <dgm:cxn modelId="{939ACAA1-849C-487B-AAF2-601349D1CA0E}" type="presParOf" srcId="{116A7BE5-6BE1-4CAA-BDDD-C232190C05C8}" destId="{62C29A20-266B-4CA4-9C46-5F1C6C5464D0}" srcOrd="0" destOrd="0" presId="urn:microsoft.com/office/officeart/2008/layout/HorizontalMultiLevelHierarchy"/>
    <dgm:cxn modelId="{D7E3E826-6071-4685-BE47-E6F6DDE67EAE}" type="presParOf" srcId="{116A7BE5-6BE1-4CAA-BDDD-C232190C05C8}" destId="{556C09F6-6AA1-4EAA-B7CC-1381A69F6F64}" srcOrd="1" destOrd="0" presId="urn:microsoft.com/office/officeart/2008/layout/HorizontalMultiLevelHierarchy"/>
    <dgm:cxn modelId="{0551788A-9A15-494E-ABD5-CEF7DD509E1F}" type="presParOf" srcId="{556C09F6-6AA1-4EAA-B7CC-1381A69F6F64}" destId="{7BF4CFC8-6DD7-41DA-86FB-C21D612E7204}" srcOrd="0" destOrd="0" presId="urn:microsoft.com/office/officeart/2008/layout/HorizontalMultiLevelHierarchy"/>
    <dgm:cxn modelId="{5487D507-384D-4663-97D7-6D415445594D}" type="presParOf" srcId="{7BF4CFC8-6DD7-41DA-86FB-C21D612E7204}" destId="{9901A922-E3B6-4194-AF5D-58C9CE8E3105}" srcOrd="0" destOrd="0" presId="urn:microsoft.com/office/officeart/2008/layout/HorizontalMultiLevelHierarchy"/>
    <dgm:cxn modelId="{CAC3ED28-A37C-4F4B-91A5-21AF2ADA388C}" type="presParOf" srcId="{556C09F6-6AA1-4EAA-B7CC-1381A69F6F64}" destId="{3669F436-0860-41D5-9FAB-3FEAC4668BAD}" srcOrd="1" destOrd="0" presId="urn:microsoft.com/office/officeart/2008/layout/HorizontalMultiLevelHierarchy"/>
    <dgm:cxn modelId="{F0DC20E3-6167-4B48-B51F-0B679EDC3F51}" type="presParOf" srcId="{3669F436-0860-41D5-9FAB-3FEAC4668BAD}" destId="{2078BB8D-8347-488A-9A69-833E1D51AF18}" srcOrd="0" destOrd="0" presId="urn:microsoft.com/office/officeart/2008/layout/HorizontalMultiLevelHierarchy"/>
    <dgm:cxn modelId="{1E6A61E7-8A6B-437B-8926-9A72AED5413B}" type="presParOf" srcId="{3669F436-0860-41D5-9FAB-3FEAC4668BAD}" destId="{421FAC6E-6AC7-4A3B-BCDF-9FBDC179EE5F}" srcOrd="1" destOrd="0" presId="urn:microsoft.com/office/officeart/2008/layout/HorizontalMultiLevelHierarchy"/>
    <dgm:cxn modelId="{CDE12655-249F-45AC-82A5-616F9E2C7186}" type="presParOf" srcId="{556C09F6-6AA1-4EAA-B7CC-1381A69F6F64}" destId="{81F6728B-D449-4901-953F-CB22E4F7DBB4}" srcOrd="2" destOrd="0" presId="urn:microsoft.com/office/officeart/2008/layout/HorizontalMultiLevelHierarchy"/>
    <dgm:cxn modelId="{A02B6B71-D77D-456A-BB60-6A88DC5DAE8B}" type="presParOf" srcId="{81F6728B-D449-4901-953F-CB22E4F7DBB4}" destId="{E337AEA5-C18B-4FA3-AD71-CD82CE05DA37}" srcOrd="0" destOrd="0" presId="urn:microsoft.com/office/officeart/2008/layout/HorizontalMultiLevelHierarchy"/>
    <dgm:cxn modelId="{72F6202D-4107-464A-AF70-CF7A8D02420B}" type="presParOf" srcId="{556C09F6-6AA1-4EAA-B7CC-1381A69F6F64}" destId="{6C02B813-296E-4BAB-9DE1-20D1F34F031E}" srcOrd="3" destOrd="0" presId="urn:microsoft.com/office/officeart/2008/layout/HorizontalMultiLevelHierarchy"/>
    <dgm:cxn modelId="{ECDA76B9-9D84-4B1C-8A1B-A447844840A1}" type="presParOf" srcId="{6C02B813-296E-4BAB-9DE1-20D1F34F031E}" destId="{C5E51154-63FD-4663-B65C-DD58DC50B9C8}" srcOrd="0" destOrd="0" presId="urn:microsoft.com/office/officeart/2008/layout/HorizontalMultiLevelHierarchy"/>
    <dgm:cxn modelId="{EC46FBE7-981E-498F-A34E-E4F878270C70}" type="presParOf" srcId="{6C02B813-296E-4BAB-9DE1-20D1F34F031E}" destId="{0EBA8D84-9692-4777-A5EC-E03369C6B8E0}" srcOrd="1" destOrd="0" presId="urn:microsoft.com/office/officeart/2008/layout/HorizontalMultiLevelHierarchy"/>
    <dgm:cxn modelId="{6017F026-0E24-4717-97A7-4517A1105A4E}" type="presParOf" srcId="{556C09F6-6AA1-4EAA-B7CC-1381A69F6F64}" destId="{71FAA8D0-86EC-4FF7-81E9-6F8A56B798F0}" srcOrd="4" destOrd="0" presId="urn:microsoft.com/office/officeart/2008/layout/HorizontalMultiLevelHierarchy"/>
    <dgm:cxn modelId="{BCE00E72-2B4D-428A-A390-87A65264D7A3}" type="presParOf" srcId="{71FAA8D0-86EC-4FF7-81E9-6F8A56B798F0}" destId="{B601DFF3-2CB2-49F1-81A3-46A0EC554DE0}" srcOrd="0" destOrd="0" presId="urn:microsoft.com/office/officeart/2008/layout/HorizontalMultiLevelHierarchy"/>
    <dgm:cxn modelId="{0667C44E-6029-443C-A4BB-309132D30099}" type="presParOf" srcId="{556C09F6-6AA1-4EAA-B7CC-1381A69F6F64}" destId="{E8E73FF3-FC7C-427B-B895-2890E9385C04}" srcOrd="5" destOrd="0" presId="urn:microsoft.com/office/officeart/2008/layout/HorizontalMultiLevelHierarchy"/>
    <dgm:cxn modelId="{B49E41A1-285F-4D05-BFFB-67EFBB8E6430}" type="presParOf" srcId="{E8E73FF3-FC7C-427B-B895-2890E9385C04}" destId="{04AF9C66-8D29-4797-AC10-157317CD66A3}" srcOrd="0" destOrd="0" presId="urn:microsoft.com/office/officeart/2008/layout/HorizontalMultiLevelHierarchy"/>
    <dgm:cxn modelId="{9F147B68-38D9-45D6-946B-E06637E517F5}" type="presParOf" srcId="{E8E73FF3-FC7C-427B-B895-2890E9385C04}" destId="{152EBB1D-7FCF-4CD6-846D-7C104F6C9243}" srcOrd="1" destOrd="0" presId="urn:microsoft.com/office/officeart/2008/layout/HorizontalMultiLevelHierarchy"/>
    <dgm:cxn modelId="{B3B50663-16EC-41CC-B56C-D6AA74DAFDC0}" type="presParOf" srcId="{556C09F6-6AA1-4EAA-B7CC-1381A69F6F64}" destId="{29824164-00CB-44DD-AA06-65D7BE71A289}" srcOrd="6" destOrd="0" presId="urn:microsoft.com/office/officeart/2008/layout/HorizontalMultiLevelHierarchy"/>
    <dgm:cxn modelId="{D9AAC8E2-2B42-43F1-9E34-61648D14D075}" type="presParOf" srcId="{29824164-00CB-44DD-AA06-65D7BE71A289}" destId="{436EE3F4-860E-448F-86CC-FCFBC1DD1A78}" srcOrd="0" destOrd="0" presId="urn:microsoft.com/office/officeart/2008/layout/HorizontalMultiLevelHierarchy"/>
    <dgm:cxn modelId="{6AA792C4-A128-4761-BE78-C4D0260A2B0F}" type="presParOf" srcId="{556C09F6-6AA1-4EAA-B7CC-1381A69F6F64}" destId="{D9A34C4C-BCDD-4D26-AA8E-8C592C8E9559}" srcOrd="7" destOrd="0" presId="urn:microsoft.com/office/officeart/2008/layout/HorizontalMultiLevelHierarchy"/>
    <dgm:cxn modelId="{D81E470F-6CF5-4D15-9E5E-7CD0BC31D9F0}" type="presParOf" srcId="{D9A34C4C-BCDD-4D26-AA8E-8C592C8E9559}" destId="{07D57A4A-FA40-451F-9679-436FE6980608}" srcOrd="0" destOrd="0" presId="urn:microsoft.com/office/officeart/2008/layout/HorizontalMultiLevelHierarchy"/>
    <dgm:cxn modelId="{0DAA240D-FEF5-4141-90C6-CE921EE8D647}" type="presParOf" srcId="{D9A34C4C-BCDD-4D26-AA8E-8C592C8E9559}" destId="{A3D0D42E-8A20-428D-AE81-BAE29DD667A6}" srcOrd="1" destOrd="0" presId="urn:microsoft.com/office/officeart/2008/layout/HorizontalMultiLevelHierarchy"/>
    <dgm:cxn modelId="{BAFD059C-3087-49D9-9A72-FAAE5A5525CB}" type="presParOf" srcId="{556C09F6-6AA1-4EAA-B7CC-1381A69F6F64}" destId="{EBE341F3-A7CE-4187-BFC0-9409B0145AB9}" srcOrd="8" destOrd="0" presId="urn:microsoft.com/office/officeart/2008/layout/HorizontalMultiLevelHierarchy"/>
    <dgm:cxn modelId="{B6E3F114-820F-46BE-A714-560D5FDC7B99}" type="presParOf" srcId="{EBE341F3-A7CE-4187-BFC0-9409B0145AB9}" destId="{64E4BA2C-08C8-434F-8996-187C6EBA5765}" srcOrd="0" destOrd="0" presId="urn:microsoft.com/office/officeart/2008/layout/HorizontalMultiLevelHierarchy"/>
    <dgm:cxn modelId="{CAD24164-C41C-4D31-86C4-04F21B34467E}" type="presParOf" srcId="{556C09F6-6AA1-4EAA-B7CC-1381A69F6F64}" destId="{06537377-520A-4240-A8B7-15E00A4C6389}" srcOrd="9" destOrd="0" presId="urn:microsoft.com/office/officeart/2008/layout/HorizontalMultiLevelHierarchy"/>
    <dgm:cxn modelId="{968C6C98-4A71-4EDD-89EA-93C83D1D0E30}" type="presParOf" srcId="{06537377-520A-4240-A8B7-15E00A4C6389}" destId="{764C56E0-2619-46E2-944C-91AA70ECF502}" srcOrd="0" destOrd="0" presId="urn:microsoft.com/office/officeart/2008/layout/HorizontalMultiLevelHierarchy"/>
    <dgm:cxn modelId="{C92F1387-FAA5-4E74-83E7-360AD43B8597}" type="presParOf" srcId="{06537377-520A-4240-A8B7-15E00A4C6389}" destId="{906B8F82-2205-4B59-B50F-C531C29A6527}" srcOrd="1" destOrd="0" presId="urn:microsoft.com/office/officeart/2008/layout/HorizontalMultiLevelHierarchy"/>
    <dgm:cxn modelId="{E8CE4E60-93C4-41A3-87AC-3B6049680864}" type="presParOf" srcId="{556C09F6-6AA1-4EAA-B7CC-1381A69F6F64}" destId="{6325F770-799C-4F68-989F-166F01F79054}" srcOrd="10" destOrd="0" presId="urn:microsoft.com/office/officeart/2008/layout/HorizontalMultiLevelHierarchy"/>
    <dgm:cxn modelId="{EA6FACCC-32CA-4E4B-96FA-F7EB7F04F41B}" type="presParOf" srcId="{6325F770-799C-4F68-989F-166F01F79054}" destId="{818A37CF-21B5-496A-AB33-21FBCE0FDCDC}" srcOrd="0" destOrd="0" presId="urn:microsoft.com/office/officeart/2008/layout/HorizontalMultiLevelHierarchy"/>
    <dgm:cxn modelId="{9489D01E-D367-405B-A77D-6912D91C2401}" type="presParOf" srcId="{556C09F6-6AA1-4EAA-B7CC-1381A69F6F64}" destId="{CE6887D2-6CC4-4D78-91DC-0C7EF998BA30}" srcOrd="11" destOrd="0" presId="urn:microsoft.com/office/officeart/2008/layout/HorizontalMultiLevelHierarchy"/>
    <dgm:cxn modelId="{92C90FE3-70E8-4BC8-A3F4-B9CF0D5CDDB6}" type="presParOf" srcId="{CE6887D2-6CC4-4D78-91DC-0C7EF998BA30}" destId="{8CC7905E-AF27-4649-AE9F-36222DEC5215}" srcOrd="0" destOrd="0" presId="urn:microsoft.com/office/officeart/2008/layout/HorizontalMultiLevelHierarchy"/>
    <dgm:cxn modelId="{EC39A0DE-9ED3-481D-A74F-51FCF0871C91}" type="presParOf" srcId="{CE6887D2-6CC4-4D78-91DC-0C7EF998BA30}" destId="{951759A2-488F-4392-B37B-BA193D8A48E1}" srcOrd="1" destOrd="0" presId="urn:microsoft.com/office/officeart/2008/layout/HorizontalMultiLevelHierarchy"/>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20569E-5EE8-4336-9393-436BE3C3EBCD}"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zh-CN" altLang="en-US"/>
        </a:p>
      </dgm:t>
    </dgm:pt>
    <dgm:pt modelId="{B58052E2-72B9-473B-AC24-16E6B1A3D286}">
      <dgm:prSet phldrT="[文本]"/>
      <dgm:spPr/>
      <dgm:t>
        <a:bodyPr/>
        <a:lstStyle/>
        <a:p>
          <a:r>
            <a:rPr lang="zh-CN" altLang="en-US" dirty="0"/>
            <a:t>主要针对人群</a:t>
          </a:r>
        </a:p>
      </dgm:t>
    </dgm:pt>
    <dgm:pt modelId="{2439F6F4-99F9-4F1F-A68E-B2A680B0199D}" type="parTrans" cxnId="{601B4803-9430-479C-A4D2-5EEA454B1CD8}">
      <dgm:prSet/>
      <dgm:spPr/>
      <dgm:t>
        <a:bodyPr/>
        <a:lstStyle/>
        <a:p>
          <a:endParaRPr lang="zh-CN" altLang="en-US"/>
        </a:p>
      </dgm:t>
    </dgm:pt>
    <dgm:pt modelId="{6C12381E-8732-4856-9C2E-7E0E9AA87BE2}" type="sibTrans" cxnId="{601B4803-9430-479C-A4D2-5EEA454B1CD8}">
      <dgm:prSet/>
      <dgm:spPr/>
      <dgm:t>
        <a:bodyPr/>
        <a:lstStyle/>
        <a:p>
          <a:endParaRPr lang="zh-CN" altLang="en-US"/>
        </a:p>
      </dgm:t>
    </dgm:pt>
    <dgm:pt modelId="{6D570E29-E2C0-413F-B451-AED48A4CCA7A}">
      <dgm:prSet phldrT="[文本]"/>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软件开发人员、</a:t>
          </a:r>
          <a:r>
            <a:rPr lang="en-US" altLang="zh-CN" dirty="0">
              <a:solidFill>
                <a:schemeClr val="bg2"/>
              </a:solidFill>
              <a:latin typeface="微软雅黑" panose="020B0503020204020204" pitchFamily="34" charset="-122"/>
              <a:ea typeface="微软雅黑" panose="020B0503020204020204" pitchFamily="34" charset="-122"/>
            </a:rPr>
            <a:t>IT </a:t>
          </a:r>
          <a:r>
            <a:rPr lang="zh-CN" altLang="en-US" dirty="0">
              <a:solidFill>
                <a:schemeClr val="bg2"/>
              </a:solidFill>
              <a:latin typeface="微软雅黑" panose="020B0503020204020204" pitchFamily="34" charset="-122"/>
              <a:ea typeface="微软雅黑" panose="020B0503020204020204" pitchFamily="34" charset="-122"/>
            </a:rPr>
            <a:t>专业人员  </a:t>
          </a:r>
          <a:endParaRPr lang="zh-CN" altLang="en-US" dirty="0"/>
        </a:p>
      </dgm:t>
    </dgm:pt>
    <dgm:pt modelId="{E785F963-9676-48DD-9483-B04E7DF422DC}" type="parTrans" cxnId="{96A49504-CBC0-43C4-B507-A0B0FDB9756B}">
      <dgm:prSet/>
      <dgm:spPr/>
      <dgm:t>
        <a:bodyPr/>
        <a:lstStyle/>
        <a:p>
          <a:endParaRPr lang="zh-CN" altLang="en-US"/>
        </a:p>
      </dgm:t>
    </dgm:pt>
    <dgm:pt modelId="{847A58CE-D7A8-4ABA-8B00-F39AC220261C}" type="sibTrans" cxnId="{96A49504-CBC0-43C4-B507-A0B0FDB9756B}">
      <dgm:prSet/>
      <dgm:spPr/>
      <dgm:t>
        <a:bodyPr/>
        <a:lstStyle/>
        <a:p>
          <a:endParaRPr lang="zh-CN" altLang="en-US"/>
        </a:p>
      </dgm:t>
    </dgm:pt>
    <dgm:pt modelId="{3DF4A613-D7DC-459C-AA55-EF2684CF53F9}">
      <dgm:prSet phldrT="[文本]"/>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质保人员 </a:t>
          </a:r>
          <a:endParaRPr lang="zh-CN" altLang="en-US" dirty="0"/>
        </a:p>
      </dgm:t>
    </dgm:pt>
    <dgm:pt modelId="{A08B5BB4-96DD-4A1C-BC92-B0EC217E6A0D}" type="parTrans" cxnId="{A295EE8F-F890-461B-AA6D-11BEC758AB47}">
      <dgm:prSet/>
      <dgm:spPr/>
      <dgm:t>
        <a:bodyPr/>
        <a:lstStyle/>
        <a:p>
          <a:endParaRPr lang="zh-CN" altLang="en-US"/>
        </a:p>
      </dgm:t>
    </dgm:pt>
    <dgm:pt modelId="{69AF354A-693C-4084-89EE-FEC03501B3A8}" type="sibTrans" cxnId="{A295EE8F-F890-461B-AA6D-11BEC758AB47}">
      <dgm:prSet/>
      <dgm:spPr/>
      <dgm:t>
        <a:bodyPr/>
        <a:lstStyle/>
        <a:p>
          <a:endParaRPr lang="zh-CN" altLang="en-US"/>
        </a:p>
      </dgm:t>
    </dgm:pt>
    <dgm:pt modelId="{1F5E7D8C-C668-485D-9038-6F08AFD4F195}">
      <dgm:prSet phldrT="[文本]"/>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专业技术销售人员</a:t>
          </a:r>
          <a:endParaRPr lang="zh-CN" altLang="en-US" dirty="0"/>
        </a:p>
      </dgm:t>
    </dgm:pt>
    <dgm:pt modelId="{22F1AF5D-0847-472E-8338-CB09DF9C710F}" type="parTrans" cxnId="{5B1C3EE9-4ABE-457D-897A-08E7F63A2239}">
      <dgm:prSet/>
      <dgm:spPr/>
      <dgm:t>
        <a:bodyPr/>
        <a:lstStyle/>
        <a:p>
          <a:endParaRPr lang="zh-CN" altLang="en-US"/>
        </a:p>
      </dgm:t>
    </dgm:pt>
    <dgm:pt modelId="{AEFCFC2E-9273-4763-AE0C-7E23D450AD0E}" type="sibTrans" cxnId="{5B1C3EE9-4ABE-457D-897A-08E7F63A2239}">
      <dgm:prSet/>
      <dgm:spPr/>
      <dgm:t>
        <a:bodyPr/>
        <a:lstStyle/>
        <a:p>
          <a:endParaRPr lang="zh-CN" altLang="en-US"/>
        </a:p>
      </dgm:t>
    </dgm:pt>
    <dgm:pt modelId="{AF9B6771-9B74-4AB9-9305-D70E69312769}">
      <dgm:prSet phldrT="[文本]"/>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教师和培训人员 </a:t>
          </a:r>
          <a:endParaRPr lang="zh-CN" altLang="en-US" dirty="0"/>
        </a:p>
      </dgm:t>
    </dgm:pt>
    <dgm:pt modelId="{E9E3D16F-6099-41DB-845A-70FE41C3553F}" type="parTrans" cxnId="{0BFC887B-9D45-4B40-B60B-95D7C6DA606F}">
      <dgm:prSet/>
      <dgm:spPr/>
      <dgm:t>
        <a:bodyPr/>
        <a:lstStyle/>
        <a:p>
          <a:endParaRPr lang="zh-CN" altLang="en-US"/>
        </a:p>
      </dgm:t>
    </dgm:pt>
    <dgm:pt modelId="{776185A4-5E82-440E-BA8E-8C43DF9E616C}" type="sibTrans" cxnId="{0BFC887B-9D45-4B40-B60B-95D7C6DA606F}">
      <dgm:prSet/>
      <dgm:spPr/>
      <dgm:t>
        <a:bodyPr/>
        <a:lstStyle/>
        <a:p>
          <a:endParaRPr lang="zh-CN" altLang="en-US"/>
        </a:p>
      </dgm:t>
    </dgm:pt>
    <dgm:pt modelId="{CECF886F-952C-4556-A0D8-71F2A816E1E6}" type="pres">
      <dgm:prSet presAssocID="{A720569E-5EE8-4336-9393-436BE3C3EBCD}" presName="diagram" presStyleCnt="0">
        <dgm:presLayoutVars>
          <dgm:chMax val="1"/>
          <dgm:dir/>
          <dgm:animLvl val="ctr"/>
          <dgm:resizeHandles val="exact"/>
        </dgm:presLayoutVars>
      </dgm:prSet>
      <dgm:spPr/>
    </dgm:pt>
    <dgm:pt modelId="{940D1F36-9F80-4A0C-980E-DEB2D1C0500D}" type="pres">
      <dgm:prSet presAssocID="{A720569E-5EE8-4336-9393-436BE3C3EBCD}" presName="matrix" presStyleCnt="0"/>
      <dgm:spPr/>
    </dgm:pt>
    <dgm:pt modelId="{5DBBE949-C0B7-4261-BB4B-61757F642EA0}" type="pres">
      <dgm:prSet presAssocID="{A720569E-5EE8-4336-9393-436BE3C3EBCD}" presName="tile1" presStyleLbl="node1" presStyleIdx="0" presStyleCnt="4"/>
      <dgm:spPr/>
    </dgm:pt>
    <dgm:pt modelId="{49B4FB44-3312-47B6-86F0-2E9E851EADC5}" type="pres">
      <dgm:prSet presAssocID="{A720569E-5EE8-4336-9393-436BE3C3EBCD}" presName="tile1text" presStyleLbl="node1" presStyleIdx="0" presStyleCnt="4">
        <dgm:presLayoutVars>
          <dgm:chMax val="0"/>
          <dgm:chPref val="0"/>
          <dgm:bulletEnabled val="1"/>
        </dgm:presLayoutVars>
      </dgm:prSet>
      <dgm:spPr/>
    </dgm:pt>
    <dgm:pt modelId="{75D74568-7C8E-41BF-B20A-CE9A7C7573DB}" type="pres">
      <dgm:prSet presAssocID="{A720569E-5EE8-4336-9393-436BE3C3EBCD}" presName="tile2" presStyleLbl="node1" presStyleIdx="1" presStyleCnt="4"/>
      <dgm:spPr/>
    </dgm:pt>
    <dgm:pt modelId="{A9C4380A-D4EC-4900-92A0-CFEA1B36BE50}" type="pres">
      <dgm:prSet presAssocID="{A720569E-5EE8-4336-9393-436BE3C3EBCD}" presName="tile2text" presStyleLbl="node1" presStyleIdx="1" presStyleCnt="4">
        <dgm:presLayoutVars>
          <dgm:chMax val="0"/>
          <dgm:chPref val="0"/>
          <dgm:bulletEnabled val="1"/>
        </dgm:presLayoutVars>
      </dgm:prSet>
      <dgm:spPr/>
    </dgm:pt>
    <dgm:pt modelId="{840F8CE1-232C-46D8-B1CD-5D10FB3DF003}" type="pres">
      <dgm:prSet presAssocID="{A720569E-5EE8-4336-9393-436BE3C3EBCD}" presName="tile3" presStyleLbl="node1" presStyleIdx="2" presStyleCnt="4"/>
      <dgm:spPr/>
    </dgm:pt>
    <dgm:pt modelId="{8BFF6FD5-A413-4274-AE63-4A4A8609EF06}" type="pres">
      <dgm:prSet presAssocID="{A720569E-5EE8-4336-9393-436BE3C3EBCD}" presName="tile3text" presStyleLbl="node1" presStyleIdx="2" presStyleCnt="4">
        <dgm:presLayoutVars>
          <dgm:chMax val="0"/>
          <dgm:chPref val="0"/>
          <dgm:bulletEnabled val="1"/>
        </dgm:presLayoutVars>
      </dgm:prSet>
      <dgm:spPr/>
    </dgm:pt>
    <dgm:pt modelId="{85593333-2EB7-4414-9F00-9798729377A9}" type="pres">
      <dgm:prSet presAssocID="{A720569E-5EE8-4336-9393-436BE3C3EBCD}" presName="tile4" presStyleLbl="node1" presStyleIdx="3" presStyleCnt="4"/>
      <dgm:spPr/>
    </dgm:pt>
    <dgm:pt modelId="{4CFF2DA4-4A59-4D87-A600-6C620926A137}" type="pres">
      <dgm:prSet presAssocID="{A720569E-5EE8-4336-9393-436BE3C3EBCD}" presName="tile4text" presStyleLbl="node1" presStyleIdx="3" presStyleCnt="4">
        <dgm:presLayoutVars>
          <dgm:chMax val="0"/>
          <dgm:chPref val="0"/>
          <dgm:bulletEnabled val="1"/>
        </dgm:presLayoutVars>
      </dgm:prSet>
      <dgm:spPr/>
    </dgm:pt>
    <dgm:pt modelId="{98BB9C61-08B3-4308-B9E5-CD6A0924F544}" type="pres">
      <dgm:prSet presAssocID="{A720569E-5EE8-4336-9393-436BE3C3EBCD}" presName="centerTile" presStyleLbl="fgShp" presStyleIdx="0" presStyleCnt="1">
        <dgm:presLayoutVars>
          <dgm:chMax val="0"/>
          <dgm:chPref val="0"/>
        </dgm:presLayoutVars>
      </dgm:prSet>
      <dgm:spPr/>
    </dgm:pt>
  </dgm:ptLst>
  <dgm:cxnLst>
    <dgm:cxn modelId="{601B4803-9430-479C-A4D2-5EEA454B1CD8}" srcId="{A720569E-5EE8-4336-9393-436BE3C3EBCD}" destId="{B58052E2-72B9-473B-AC24-16E6B1A3D286}" srcOrd="0" destOrd="0" parTransId="{2439F6F4-99F9-4F1F-A68E-B2A680B0199D}" sibTransId="{6C12381E-8732-4856-9C2E-7E0E9AA87BE2}"/>
    <dgm:cxn modelId="{96A49504-CBC0-43C4-B507-A0B0FDB9756B}" srcId="{B58052E2-72B9-473B-AC24-16E6B1A3D286}" destId="{6D570E29-E2C0-413F-B451-AED48A4CCA7A}" srcOrd="0" destOrd="0" parTransId="{E785F963-9676-48DD-9483-B04E7DF422DC}" sibTransId="{847A58CE-D7A8-4ABA-8B00-F39AC220261C}"/>
    <dgm:cxn modelId="{DBC40B16-434F-4A24-84D9-1FE09A6BAD23}" type="presOf" srcId="{3DF4A613-D7DC-459C-AA55-EF2684CF53F9}" destId="{A9C4380A-D4EC-4900-92A0-CFEA1B36BE50}" srcOrd="1" destOrd="0" presId="urn:microsoft.com/office/officeart/2005/8/layout/matrix1"/>
    <dgm:cxn modelId="{88568D1F-E883-47DE-8E6D-30F97B91FDD8}" type="presOf" srcId="{AF9B6771-9B74-4AB9-9305-D70E69312769}" destId="{4CFF2DA4-4A59-4D87-A600-6C620926A137}" srcOrd="1" destOrd="0" presId="urn:microsoft.com/office/officeart/2005/8/layout/matrix1"/>
    <dgm:cxn modelId="{1EA54439-8372-4A3E-9DE0-56D00B4C727F}" type="presOf" srcId="{3DF4A613-D7DC-459C-AA55-EF2684CF53F9}" destId="{75D74568-7C8E-41BF-B20A-CE9A7C7573DB}" srcOrd="0" destOrd="0" presId="urn:microsoft.com/office/officeart/2005/8/layout/matrix1"/>
    <dgm:cxn modelId="{68AE8D46-5F04-47CE-912E-A9AA20AC8012}" type="presOf" srcId="{6D570E29-E2C0-413F-B451-AED48A4CCA7A}" destId="{5DBBE949-C0B7-4261-BB4B-61757F642EA0}" srcOrd="0" destOrd="0" presId="urn:microsoft.com/office/officeart/2005/8/layout/matrix1"/>
    <dgm:cxn modelId="{60CCCD47-33FA-4862-97C7-2F08E22BED2A}" type="presOf" srcId="{B58052E2-72B9-473B-AC24-16E6B1A3D286}" destId="{98BB9C61-08B3-4308-B9E5-CD6A0924F544}" srcOrd="0" destOrd="0" presId="urn:microsoft.com/office/officeart/2005/8/layout/matrix1"/>
    <dgm:cxn modelId="{58B05B70-5A1B-48EB-B3F7-7CCFAC72D47E}" type="presOf" srcId="{1F5E7D8C-C668-485D-9038-6F08AFD4F195}" destId="{840F8CE1-232C-46D8-B1CD-5D10FB3DF003}" srcOrd="0" destOrd="0" presId="urn:microsoft.com/office/officeart/2005/8/layout/matrix1"/>
    <dgm:cxn modelId="{0BFC887B-9D45-4B40-B60B-95D7C6DA606F}" srcId="{B58052E2-72B9-473B-AC24-16E6B1A3D286}" destId="{AF9B6771-9B74-4AB9-9305-D70E69312769}" srcOrd="3" destOrd="0" parTransId="{E9E3D16F-6099-41DB-845A-70FE41C3553F}" sibTransId="{776185A4-5E82-440E-BA8E-8C43DF9E616C}"/>
    <dgm:cxn modelId="{A295EE8F-F890-461B-AA6D-11BEC758AB47}" srcId="{B58052E2-72B9-473B-AC24-16E6B1A3D286}" destId="{3DF4A613-D7DC-459C-AA55-EF2684CF53F9}" srcOrd="1" destOrd="0" parTransId="{A08B5BB4-96DD-4A1C-BC92-B0EC217E6A0D}" sibTransId="{69AF354A-693C-4084-89EE-FEC03501B3A8}"/>
    <dgm:cxn modelId="{E76019A5-F7BE-4F76-AA7C-9952144543F8}" type="presOf" srcId="{6D570E29-E2C0-413F-B451-AED48A4CCA7A}" destId="{49B4FB44-3312-47B6-86F0-2E9E851EADC5}" srcOrd="1" destOrd="0" presId="urn:microsoft.com/office/officeart/2005/8/layout/matrix1"/>
    <dgm:cxn modelId="{94A75CAC-CF22-4A36-9D5C-30118A4CE2B6}" type="presOf" srcId="{1F5E7D8C-C668-485D-9038-6F08AFD4F195}" destId="{8BFF6FD5-A413-4274-AE63-4A4A8609EF06}" srcOrd="1" destOrd="0" presId="urn:microsoft.com/office/officeart/2005/8/layout/matrix1"/>
    <dgm:cxn modelId="{AE3F72BA-12DB-484F-96E8-77E68A9458D4}" type="presOf" srcId="{AF9B6771-9B74-4AB9-9305-D70E69312769}" destId="{85593333-2EB7-4414-9F00-9798729377A9}" srcOrd="0" destOrd="0" presId="urn:microsoft.com/office/officeart/2005/8/layout/matrix1"/>
    <dgm:cxn modelId="{2F22ACD0-0D9C-41E5-BA45-537190891D91}" type="presOf" srcId="{A720569E-5EE8-4336-9393-436BE3C3EBCD}" destId="{CECF886F-952C-4556-A0D8-71F2A816E1E6}" srcOrd="0" destOrd="0" presId="urn:microsoft.com/office/officeart/2005/8/layout/matrix1"/>
    <dgm:cxn modelId="{5B1C3EE9-4ABE-457D-897A-08E7F63A2239}" srcId="{B58052E2-72B9-473B-AC24-16E6B1A3D286}" destId="{1F5E7D8C-C668-485D-9038-6F08AFD4F195}" srcOrd="2" destOrd="0" parTransId="{22F1AF5D-0847-472E-8338-CB09DF9C710F}" sibTransId="{AEFCFC2E-9273-4763-AE0C-7E23D450AD0E}"/>
    <dgm:cxn modelId="{177A1F1C-EEEC-45BB-80A7-BD0456CC36F4}" type="presParOf" srcId="{CECF886F-952C-4556-A0D8-71F2A816E1E6}" destId="{940D1F36-9F80-4A0C-980E-DEB2D1C0500D}" srcOrd="0" destOrd="0" presId="urn:microsoft.com/office/officeart/2005/8/layout/matrix1"/>
    <dgm:cxn modelId="{E29F4333-2607-4F58-86C5-3EDEEFCF37AA}" type="presParOf" srcId="{940D1F36-9F80-4A0C-980E-DEB2D1C0500D}" destId="{5DBBE949-C0B7-4261-BB4B-61757F642EA0}" srcOrd="0" destOrd="0" presId="urn:microsoft.com/office/officeart/2005/8/layout/matrix1"/>
    <dgm:cxn modelId="{6D87283E-E2EE-478F-8B45-1B3224CF269E}" type="presParOf" srcId="{940D1F36-9F80-4A0C-980E-DEB2D1C0500D}" destId="{49B4FB44-3312-47B6-86F0-2E9E851EADC5}" srcOrd="1" destOrd="0" presId="urn:microsoft.com/office/officeart/2005/8/layout/matrix1"/>
    <dgm:cxn modelId="{DF895377-6FCF-40C3-8BC5-FF5B3E5381CC}" type="presParOf" srcId="{940D1F36-9F80-4A0C-980E-DEB2D1C0500D}" destId="{75D74568-7C8E-41BF-B20A-CE9A7C7573DB}" srcOrd="2" destOrd="0" presId="urn:microsoft.com/office/officeart/2005/8/layout/matrix1"/>
    <dgm:cxn modelId="{AECB66E9-7AE4-45CC-B467-6A4C04045E2E}" type="presParOf" srcId="{940D1F36-9F80-4A0C-980E-DEB2D1C0500D}" destId="{A9C4380A-D4EC-4900-92A0-CFEA1B36BE50}" srcOrd="3" destOrd="0" presId="urn:microsoft.com/office/officeart/2005/8/layout/matrix1"/>
    <dgm:cxn modelId="{566E2F63-66EA-48E5-96A1-03D608111BE5}" type="presParOf" srcId="{940D1F36-9F80-4A0C-980E-DEB2D1C0500D}" destId="{840F8CE1-232C-46D8-B1CD-5D10FB3DF003}" srcOrd="4" destOrd="0" presId="urn:microsoft.com/office/officeart/2005/8/layout/matrix1"/>
    <dgm:cxn modelId="{A938AABA-399E-479A-8CFA-E6CA572B8D5E}" type="presParOf" srcId="{940D1F36-9F80-4A0C-980E-DEB2D1C0500D}" destId="{8BFF6FD5-A413-4274-AE63-4A4A8609EF06}" srcOrd="5" destOrd="0" presId="urn:microsoft.com/office/officeart/2005/8/layout/matrix1"/>
    <dgm:cxn modelId="{48EE7876-9CC1-4829-93D4-43651FF9699F}" type="presParOf" srcId="{940D1F36-9F80-4A0C-980E-DEB2D1C0500D}" destId="{85593333-2EB7-4414-9F00-9798729377A9}" srcOrd="6" destOrd="0" presId="urn:microsoft.com/office/officeart/2005/8/layout/matrix1"/>
    <dgm:cxn modelId="{83EB6DFC-0B02-4321-9AE1-BB69544B93E3}" type="presParOf" srcId="{940D1F36-9F80-4A0C-980E-DEB2D1C0500D}" destId="{4CFF2DA4-4A59-4D87-A600-6C620926A137}" srcOrd="7" destOrd="0" presId="urn:microsoft.com/office/officeart/2005/8/layout/matrix1"/>
    <dgm:cxn modelId="{3272FA12-3B77-4EB6-85F3-6262F3C391BA}" type="presParOf" srcId="{CECF886F-952C-4556-A0D8-71F2A816E1E6}" destId="{98BB9C61-08B3-4308-B9E5-CD6A0924F544}" srcOrd="1" destOrd="0" presId="urn:microsoft.com/office/officeart/2005/8/layout/matrix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B74F56-F127-4543-B25F-F2EE10E10B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13C83924-751B-494A-BDE3-89F50E77E1E8}">
      <dgm:prSet phldrT="[文本]"/>
      <dgm:spPr>
        <a:solidFill>
          <a:srgbClr val="92D050"/>
        </a:solidFill>
      </dgm:spPr>
      <dgm:t>
        <a:bodyPr/>
        <a:lstStyle/>
        <a:p>
          <a:r>
            <a:rPr lang="zh-CN" altLang="en-US" dirty="0"/>
            <a:t>桥接模式</a:t>
          </a:r>
        </a:p>
      </dgm:t>
    </dgm:pt>
    <dgm:pt modelId="{D98FCEC3-CDDC-4255-B141-8E303552DB58}" type="parTrans" cxnId="{ED507452-FF63-4D6D-8440-FB8EA11705C3}">
      <dgm:prSet/>
      <dgm:spPr/>
      <dgm:t>
        <a:bodyPr/>
        <a:lstStyle/>
        <a:p>
          <a:endParaRPr lang="zh-CN" altLang="en-US"/>
        </a:p>
      </dgm:t>
    </dgm:pt>
    <dgm:pt modelId="{B1FA5B16-CC1F-497C-8341-47BDF047CB66}" type="sibTrans" cxnId="{ED507452-FF63-4D6D-8440-FB8EA11705C3}">
      <dgm:prSet/>
      <dgm:spPr/>
      <dgm:t>
        <a:bodyPr/>
        <a:lstStyle/>
        <a:p>
          <a:endParaRPr lang="zh-CN" altLang="en-US"/>
        </a:p>
      </dgm:t>
    </dgm:pt>
    <dgm:pt modelId="{E72359E0-044B-4915-B906-C8DC094D2A78}">
      <dgm:prSet phldrT="[文本]" custT="1"/>
      <dgm:spPr/>
      <dgm:t>
        <a:bodyPr/>
        <a:lstStyle/>
        <a:p>
          <a:r>
            <a:rPr lang="zh-CN" altLang="en-US" sz="1600" dirty="0"/>
            <a:t>虚拟机将具有直接访问外部以太网网络的权限。虚拟机必须在外部网络中具有自己的 </a:t>
          </a:r>
          <a:r>
            <a:rPr lang="en-US" altLang="zh-CN" sz="1600" dirty="0"/>
            <a:t>IP </a:t>
          </a:r>
          <a:r>
            <a:rPr lang="zh-CN" altLang="en-US" sz="1600" dirty="0"/>
            <a:t>地址。</a:t>
          </a:r>
        </a:p>
      </dgm:t>
    </dgm:pt>
    <dgm:pt modelId="{456C609D-8E15-4274-8558-D79CBD56188C}" type="parTrans" cxnId="{EC1EC54F-4F85-44CA-8623-2B41FCE416AB}">
      <dgm:prSet/>
      <dgm:spPr/>
      <dgm:t>
        <a:bodyPr/>
        <a:lstStyle/>
        <a:p>
          <a:endParaRPr lang="zh-CN" altLang="en-US"/>
        </a:p>
      </dgm:t>
    </dgm:pt>
    <dgm:pt modelId="{CE2D9107-4DFE-4D4A-B33C-566B269BB994}" type="sibTrans" cxnId="{EC1EC54F-4F85-44CA-8623-2B41FCE416AB}">
      <dgm:prSet/>
      <dgm:spPr/>
      <dgm:t>
        <a:bodyPr/>
        <a:lstStyle/>
        <a:p>
          <a:endParaRPr lang="zh-CN" altLang="en-US"/>
        </a:p>
      </dgm:t>
    </dgm:pt>
    <dgm:pt modelId="{A731800F-CA2F-46B8-867E-1A153FA132D7}">
      <dgm:prSet phldrT="[文本]"/>
      <dgm:spPr>
        <a:solidFill>
          <a:srgbClr val="92D050"/>
        </a:solidFill>
      </dgm:spPr>
      <dgm:t>
        <a:bodyPr/>
        <a:lstStyle/>
        <a:p>
          <a:r>
            <a:rPr lang="en-US" altLang="zh-CN" dirty="0"/>
            <a:t>NAT</a:t>
          </a:r>
          <a:r>
            <a:rPr lang="zh-CN" altLang="en-US" dirty="0"/>
            <a:t>模式</a:t>
          </a:r>
        </a:p>
      </dgm:t>
    </dgm:pt>
    <dgm:pt modelId="{508A899E-302D-400E-B00B-E9FA7EAC33E2}" type="parTrans" cxnId="{1FB48BD3-83E5-4136-826C-D25A872FB884}">
      <dgm:prSet/>
      <dgm:spPr/>
      <dgm:t>
        <a:bodyPr/>
        <a:lstStyle/>
        <a:p>
          <a:endParaRPr lang="zh-CN" altLang="en-US"/>
        </a:p>
      </dgm:t>
    </dgm:pt>
    <dgm:pt modelId="{FFDDFA1D-7938-4E19-BBD9-8094ADF877CE}" type="sibTrans" cxnId="{1FB48BD3-83E5-4136-826C-D25A872FB884}">
      <dgm:prSet/>
      <dgm:spPr/>
      <dgm:t>
        <a:bodyPr/>
        <a:lstStyle/>
        <a:p>
          <a:endParaRPr lang="zh-CN" altLang="en-US"/>
        </a:p>
      </dgm:t>
    </dgm:pt>
    <dgm:pt modelId="{0B683C0D-53B6-4965-A797-85C2A5C9554B}">
      <dgm:prSet phldrT="[文本]" custT="1"/>
      <dgm:spPr/>
      <dgm:t>
        <a:bodyPr/>
        <a:lstStyle/>
        <a:p>
          <a:r>
            <a:rPr lang="zh-CN" altLang="en-US" sz="1600" dirty="0"/>
            <a:t>为虚拟机配置 </a:t>
          </a:r>
          <a:r>
            <a:rPr lang="en-US" altLang="en-US" sz="1600" dirty="0"/>
            <a:t>NAT </a:t>
          </a:r>
          <a:r>
            <a:rPr lang="zh-CN" altLang="en-US" sz="1600" dirty="0"/>
            <a:t>连接。利用 </a:t>
          </a:r>
          <a:r>
            <a:rPr lang="en-US" altLang="en-US" sz="1600" dirty="0"/>
            <a:t>NAT</a:t>
          </a:r>
          <a:r>
            <a:rPr lang="zh-CN" altLang="en-US" sz="1600" dirty="0"/>
            <a:t>，虚拟机和主机系统将共享一个网络标识，此标识在网络以外不可见。</a:t>
          </a:r>
        </a:p>
      </dgm:t>
    </dgm:pt>
    <dgm:pt modelId="{A234C3C3-6992-4895-8C2B-A2353954D495}" type="parTrans" cxnId="{310E3036-4960-4046-B613-823033EF93CB}">
      <dgm:prSet/>
      <dgm:spPr/>
      <dgm:t>
        <a:bodyPr/>
        <a:lstStyle/>
        <a:p>
          <a:endParaRPr lang="zh-CN" altLang="en-US"/>
        </a:p>
      </dgm:t>
    </dgm:pt>
    <dgm:pt modelId="{9BCDC60D-0694-4990-AC36-3CA975CAF937}" type="sibTrans" cxnId="{310E3036-4960-4046-B613-823033EF93CB}">
      <dgm:prSet/>
      <dgm:spPr/>
      <dgm:t>
        <a:bodyPr/>
        <a:lstStyle/>
        <a:p>
          <a:endParaRPr lang="zh-CN" altLang="en-US"/>
        </a:p>
      </dgm:t>
    </dgm:pt>
    <dgm:pt modelId="{23A1C76F-EF6D-40F0-84D4-55A5926F1977}">
      <dgm:prSet phldrT="[文本]"/>
      <dgm:spPr>
        <a:solidFill>
          <a:srgbClr val="92D050"/>
        </a:solidFill>
      </dgm:spPr>
      <dgm:t>
        <a:bodyPr/>
        <a:lstStyle/>
        <a:p>
          <a:r>
            <a:rPr lang="zh-CN" altLang="en-US" dirty="0"/>
            <a:t>仅主机模式</a:t>
          </a:r>
        </a:p>
      </dgm:t>
    </dgm:pt>
    <dgm:pt modelId="{B1DEF245-FE31-4412-8D7E-DA445F6ADD67}" type="parTrans" cxnId="{C76FA50E-228B-4BB3-9B13-016ABD9C75B5}">
      <dgm:prSet/>
      <dgm:spPr/>
      <dgm:t>
        <a:bodyPr/>
        <a:lstStyle/>
        <a:p>
          <a:endParaRPr lang="zh-CN" altLang="en-US"/>
        </a:p>
      </dgm:t>
    </dgm:pt>
    <dgm:pt modelId="{F5ECED05-8026-4918-A20E-9FF0DD39A206}" type="sibTrans" cxnId="{C76FA50E-228B-4BB3-9B13-016ABD9C75B5}">
      <dgm:prSet/>
      <dgm:spPr/>
      <dgm:t>
        <a:bodyPr/>
        <a:lstStyle/>
        <a:p>
          <a:endParaRPr lang="zh-CN" altLang="en-US"/>
        </a:p>
      </dgm:t>
    </dgm:pt>
    <dgm:pt modelId="{B077B810-B953-4F53-88A4-B855439C794C}">
      <dgm:prSet phldrT="[文本]" custT="1"/>
      <dgm:spPr/>
      <dgm:t>
        <a:bodyPr/>
        <a:lstStyle/>
        <a:p>
          <a:r>
            <a:rPr lang="zh-CN" altLang="en-US" sz="1400" dirty="0"/>
            <a:t>仅主机模式网络连接使用对主机操作系统可见的虚拟网络适配器，在虚拟机和主机系统之间提供网络连接。</a:t>
          </a:r>
        </a:p>
      </dgm:t>
    </dgm:pt>
    <dgm:pt modelId="{BE17D253-E4C6-4899-ABE0-B6E09611AF26}" type="parTrans" cxnId="{D4972EED-8141-4AA8-8C97-D1455382ACB7}">
      <dgm:prSet/>
      <dgm:spPr/>
      <dgm:t>
        <a:bodyPr/>
        <a:lstStyle/>
        <a:p>
          <a:endParaRPr lang="zh-CN" altLang="en-US"/>
        </a:p>
      </dgm:t>
    </dgm:pt>
    <dgm:pt modelId="{9A3FD0B6-3CF6-40D5-9898-6E5B75CEA242}" type="sibTrans" cxnId="{D4972EED-8141-4AA8-8C97-D1455382ACB7}">
      <dgm:prSet/>
      <dgm:spPr/>
      <dgm:t>
        <a:bodyPr/>
        <a:lstStyle/>
        <a:p>
          <a:endParaRPr lang="zh-CN" altLang="en-US"/>
        </a:p>
      </dgm:t>
    </dgm:pt>
    <dgm:pt modelId="{161591FA-747D-41C5-9FCF-DAAAB570293F}">
      <dgm:prSet custT="1"/>
      <dgm:spPr/>
      <dgm:t>
        <a:bodyPr/>
        <a:lstStyle/>
        <a:p>
          <a:r>
            <a:rPr lang="zh-CN" altLang="en-US" sz="1600" dirty="0"/>
            <a:t>网络中的其他计算机将能够与该虚拟机直接通信。</a:t>
          </a:r>
        </a:p>
      </dgm:t>
    </dgm:pt>
    <dgm:pt modelId="{97BA9915-C09F-4291-BAC3-F2BBCB5D0278}" type="parTrans" cxnId="{F9C1AF47-FB43-48DA-A833-554C046FADFB}">
      <dgm:prSet/>
      <dgm:spPr/>
      <dgm:t>
        <a:bodyPr/>
        <a:lstStyle/>
        <a:p>
          <a:endParaRPr lang="zh-CN" altLang="en-US"/>
        </a:p>
      </dgm:t>
    </dgm:pt>
    <dgm:pt modelId="{64558A92-F0A3-441C-988C-FB8635DCB750}" type="sibTrans" cxnId="{F9C1AF47-FB43-48DA-A833-554C046FADFB}">
      <dgm:prSet/>
      <dgm:spPr/>
      <dgm:t>
        <a:bodyPr/>
        <a:lstStyle/>
        <a:p>
          <a:endParaRPr lang="zh-CN" altLang="en-US"/>
        </a:p>
      </dgm:t>
    </dgm:pt>
    <dgm:pt modelId="{3A5ED480-0CC9-42BE-A319-136E1262B338}">
      <dgm:prSet custT="1"/>
      <dgm:spPr/>
      <dgm:t>
        <a:bodyPr/>
        <a:lstStyle/>
        <a:p>
          <a:r>
            <a:rPr lang="zh-CN" altLang="en-US" sz="1600" dirty="0"/>
            <a:t>如果您没有可用于虚拟机的单独 </a:t>
          </a:r>
          <a:r>
            <a:rPr lang="en-US" altLang="en-US" sz="1600" dirty="0"/>
            <a:t>IP </a:t>
          </a:r>
          <a:r>
            <a:rPr lang="zh-CN" altLang="en-US" sz="1600" dirty="0"/>
            <a:t>地址，但又希望能够连接到 </a:t>
          </a:r>
          <a:r>
            <a:rPr lang="en-US" altLang="en-US" sz="1600" dirty="0"/>
            <a:t>Internet</a:t>
          </a:r>
          <a:r>
            <a:rPr lang="zh-CN" altLang="en-US" sz="1600" dirty="0"/>
            <a:t>，请选择 </a:t>
          </a:r>
          <a:r>
            <a:rPr lang="en-US" altLang="en-US" sz="1600" dirty="0"/>
            <a:t>NAT</a:t>
          </a:r>
          <a:r>
            <a:rPr lang="zh-CN" altLang="en-US" sz="1600" dirty="0"/>
            <a:t>。</a:t>
          </a:r>
        </a:p>
      </dgm:t>
    </dgm:pt>
    <dgm:pt modelId="{922ED3F1-71BB-4E2D-9605-6273F5AF3848}" type="parTrans" cxnId="{3FF30FAC-D37C-4C5D-9E6C-65FA5AFF3814}">
      <dgm:prSet/>
      <dgm:spPr/>
      <dgm:t>
        <a:bodyPr/>
        <a:lstStyle/>
        <a:p>
          <a:endParaRPr lang="zh-CN" altLang="en-US"/>
        </a:p>
      </dgm:t>
    </dgm:pt>
    <dgm:pt modelId="{A6F01C31-7482-4D42-B936-F43E7DA0CCB6}" type="sibTrans" cxnId="{3FF30FAC-D37C-4C5D-9E6C-65FA5AFF3814}">
      <dgm:prSet/>
      <dgm:spPr/>
      <dgm:t>
        <a:bodyPr/>
        <a:lstStyle/>
        <a:p>
          <a:endParaRPr lang="zh-CN" altLang="en-US"/>
        </a:p>
      </dgm:t>
    </dgm:pt>
    <dgm:pt modelId="{E2C55ABD-1ADA-4B9C-849F-80D3C9680CF4}">
      <dgm:prSet custT="1"/>
      <dgm:spPr/>
      <dgm:t>
        <a:bodyPr/>
        <a:lstStyle/>
        <a:p>
          <a:r>
            <a:rPr lang="zh-CN" altLang="en-US" sz="1400" dirty="0"/>
            <a:t>虚拟机只能与主机系统以及仅主机模式网络中的其他虚拟机进行通信。要设置独立的虚拟网络，请选择仅主机模式网络连接。</a:t>
          </a:r>
        </a:p>
      </dgm:t>
    </dgm:pt>
    <dgm:pt modelId="{AA87BD5B-743F-401E-8528-CF3B9AB2D031}" type="parTrans" cxnId="{81596976-A33F-42AC-9DD6-90BAF756C5FE}">
      <dgm:prSet/>
      <dgm:spPr/>
      <dgm:t>
        <a:bodyPr/>
        <a:lstStyle/>
        <a:p>
          <a:endParaRPr lang="zh-CN" altLang="en-US"/>
        </a:p>
      </dgm:t>
    </dgm:pt>
    <dgm:pt modelId="{3EDD19EA-5516-4D92-BAC7-AF149734EF39}" type="sibTrans" cxnId="{81596976-A33F-42AC-9DD6-90BAF756C5FE}">
      <dgm:prSet/>
      <dgm:spPr/>
      <dgm:t>
        <a:bodyPr/>
        <a:lstStyle/>
        <a:p>
          <a:endParaRPr lang="zh-CN" altLang="en-US"/>
        </a:p>
      </dgm:t>
    </dgm:pt>
    <dgm:pt modelId="{EB37EB92-97AD-44D8-8894-86360D6B90CC}" type="pres">
      <dgm:prSet presAssocID="{2BB74F56-F127-4543-B25F-F2EE10E10BAE}" presName="Name0" presStyleCnt="0">
        <dgm:presLayoutVars>
          <dgm:dir/>
          <dgm:animLvl val="lvl"/>
          <dgm:resizeHandles val="exact"/>
        </dgm:presLayoutVars>
      </dgm:prSet>
      <dgm:spPr/>
    </dgm:pt>
    <dgm:pt modelId="{A325861F-7DBA-4A15-8D6F-B06A6D386CCA}" type="pres">
      <dgm:prSet presAssocID="{13C83924-751B-494A-BDE3-89F50E77E1E8}" presName="linNode" presStyleCnt="0"/>
      <dgm:spPr/>
    </dgm:pt>
    <dgm:pt modelId="{0E2D37EE-1100-4E3F-8E11-9B7AA3600451}" type="pres">
      <dgm:prSet presAssocID="{13C83924-751B-494A-BDE3-89F50E77E1E8}" presName="parentText" presStyleLbl="node1" presStyleIdx="0" presStyleCnt="3" custLinFactNeighborX="-8579" custLinFactNeighborY="-8013">
        <dgm:presLayoutVars>
          <dgm:chMax val="1"/>
          <dgm:bulletEnabled val="1"/>
        </dgm:presLayoutVars>
      </dgm:prSet>
      <dgm:spPr/>
    </dgm:pt>
    <dgm:pt modelId="{5205DCBD-8640-4A49-995B-605E4A743EBE}" type="pres">
      <dgm:prSet presAssocID="{13C83924-751B-494A-BDE3-89F50E77E1E8}" presName="descendantText" presStyleLbl="alignAccFollowNode1" presStyleIdx="0" presStyleCnt="3">
        <dgm:presLayoutVars>
          <dgm:bulletEnabled val="1"/>
        </dgm:presLayoutVars>
      </dgm:prSet>
      <dgm:spPr/>
    </dgm:pt>
    <dgm:pt modelId="{99FEB5B8-1597-43A0-AF9A-7B1FA6B97F5D}" type="pres">
      <dgm:prSet presAssocID="{B1FA5B16-CC1F-497C-8341-47BDF047CB66}" presName="sp" presStyleCnt="0"/>
      <dgm:spPr/>
    </dgm:pt>
    <dgm:pt modelId="{F129F3B8-9147-4E1D-9C2E-97565A85D9CC}" type="pres">
      <dgm:prSet presAssocID="{A731800F-CA2F-46B8-867E-1A153FA132D7}" presName="linNode" presStyleCnt="0"/>
      <dgm:spPr/>
    </dgm:pt>
    <dgm:pt modelId="{39BAF739-2462-4B16-B6A0-677D1D0B2985}" type="pres">
      <dgm:prSet presAssocID="{A731800F-CA2F-46B8-867E-1A153FA132D7}" presName="parentText" presStyleLbl="node1" presStyleIdx="1" presStyleCnt="3">
        <dgm:presLayoutVars>
          <dgm:chMax val="1"/>
          <dgm:bulletEnabled val="1"/>
        </dgm:presLayoutVars>
      </dgm:prSet>
      <dgm:spPr/>
    </dgm:pt>
    <dgm:pt modelId="{096E5032-52A7-4D0E-98BE-807708466742}" type="pres">
      <dgm:prSet presAssocID="{A731800F-CA2F-46B8-867E-1A153FA132D7}" presName="descendantText" presStyleLbl="alignAccFollowNode1" presStyleIdx="1" presStyleCnt="3">
        <dgm:presLayoutVars>
          <dgm:bulletEnabled val="1"/>
        </dgm:presLayoutVars>
      </dgm:prSet>
      <dgm:spPr/>
    </dgm:pt>
    <dgm:pt modelId="{4805D3E6-1299-428A-90B4-FB2A573D60A9}" type="pres">
      <dgm:prSet presAssocID="{FFDDFA1D-7938-4E19-BBD9-8094ADF877CE}" presName="sp" presStyleCnt="0"/>
      <dgm:spPr/>
    </dgm:pt>
    <dgm:pt modelId="{2CA34F57-3872-4540-A0F1-A7C929E4A61C}" type="pres">
      <dgm:prSet presAssocID="{23A1C76F-EF6D-40F0-84D4-55A5926F1977}" presName="linNode" presStyleCnt="0"/>
      <dgm:spPr/>
    </dgm:pt>
    <dgm:pt modelId="{BE3B3080-9BE7-4397-AF44-2046097E9944}" type="pres">
      <dgm:prSet presAssocID="{23A1C76F-EF6D-40F0-84D4-55A5926F1977}" presName="parentText" presStyleLbl="node1" presStyleIdx="2" presStyleCnt="3">
        <dgm:presLayoutVars>
          <dgm:chMax val="1"/>
          <dgm:bulletEnabled val="1"/>
        </dgm:presLayoutVars>
      </dgm:prSet>
      <dgm:spPr/>
    </dgm:pt>
    <dgm:pt modelId="{2F4F1047-3B7D-41BF-89FE-16E1F4F5BD8E}" type="pres">
      <dgm:prSet presAssocID="{23A1C76F-EF6D-40F0-84D4-55A5926F1977}" presName="descendantText" presStyleLbl="alignAccFollowNode1" presStyleIdx="2" presStyleCnt="3">
        <dgm:presLayoutVars>
          <dgm:bulletEnabled val="1"/>
        </dgm:presLayoutVars>
      </dgm:prSet>
      <dgm:spPr/>
    </dgm:pt>
  </dgm:ptLst>
  <dgm:cxnLst>
    <dgm:cxn modelId="{372EC000-0F3D-4A06-A98F-8EBF058C1B4A}" type="presOf" srcId="{2BB74F56-F127-4543-B25F-F2EE10E10BAE}" destId="{EB37EB92-97AD-44D8-8894-86360D6B90CC}" srcOrd="0" destOrd="0" presId="urn:microsoft.com/office/officeart/2005/8/layout/vList5"/>
    <dgm:cxn modelId="{C76FA50E-228B-4BB3-9B13-016ABD9C75B5}" srcId="{2BB74F56-F127-4543-B25F-F2EE10E10BAE}" destId="{23A1C76F-EF6D-40F0-84D4-55A5926F1977}" srcOrd="2" destOrd="0" parTransId="{B1DEF245-FE31-4412-8D7E-DA445F6ADD67}" sibTransId="{F5ECED05-8026-4918-A20E-9FF0DD39A206}"/>
    <dgm:cxn modelId="{6B874F1E-978C-4681-9D02-72DE7F820511}" type="presOf" srcId="{3A5ED480-0CC9-42BE-A319-136E1262B338}" destId="{096E5032-52A7-4D0E-98BE-807708466742}" srcOrd="0" destOrd="1" presId="urn:microsoft.com/office/officeart/2005/8/layout/vList5"/>
    <dgm:cxn modelId="{310E3036-4960-4046-B613-823033EF93CB}" srcId="{A731800F-CA2F-46B8-867E-1A153FA132D7}" destId="{0B683C0D-53B6-4965-A797-85C2A5C9554B}" srcOrd="0" destOrd="0" parTransId="{A234C3C3-6992-4895-8C2B-A2353954D495}" sibTransId="{9BCDC60D-0694-4990-AC36-3CA975CAF937}"/>
    <dgm:cxn modelId="{8E95283B-42DC-4C5A-B25A-60CE2A253AE3}" type="presOf" srcId="{0B683C0D-53B6-4965-A797-85C2A5C9554B}" destId="{096E5032-52A7-4D0E-98BE-807708466742}" srcOrd="0" destOrd="0" presId="urn:microsoft.com/office/officeart/2005/8/layout/vList5"/>
    <dgm:cxn modelId="{CDCE8A3C-7DFE-41AD-93EF-C0140659D241}" type="presOf" srcId="{E2C55ABD-1ADA-4B9C-849F-80D3C9680CF4}" destId="{2F4F1047-3B7D-41BF-89FE-16E1F4F5BD8E}" srcOrd="0" destOrd="1" presId="urn:microsoft.com/office/officeart/2005/8/layout/vList5"/>
    <dgm:cxn modelId="{9BDC4646-2E60-4BB4-AD2D-15EC3BA721F9}" type="presOf" srcId="{13C83924-751B-494A-BDE3-89F50E77E1E8}" destId="{0E2D37EE-1100-4E3F-8E11-9B7AA3600451}" srcOrd="0" destOrd="0" presId="urn:microsoft.com/office/officeart/2005/8/layout/vList5"/>
    <dgm:cxn modelId="{F9C1AF47-FB43-48DA-A833-554C046FADFB}" srcId="{13C83924-751B-494A-BDE3-89F50E77E1E8}" destId="{161591FA-747D-41C5-9FCF-DAAAB570293F}" srcOrd="1" destOrd="0" parTransId="{97BA9915-C09F-4291-BAC3-F2BBCB5D0278}" sibTransId="{64558A92-F0A3-441C-988C-FB8635DCB750}"/>
    <dgm:cxn modelId="{928F424F-1019-42EF-B4ED-BBB73A1F5CA4}" type="presOf" srcId="{B077B810-B953-4F53-88A4-B855439C794C}" destId="{2F4F1047-3B7D-41BF-89FE-16E1F4F5BD8E}" srcOrd="0" destOrd="0" presId="urn:microsoft.com/office/officeart/2005/8/layout/vList5"/>
    <dgm:cxn modelId="{EC1EC54F-4F85-44CA-8623-2B41FCE416AB}" srcId="{13C83924-751B-494A-BDE3-89F50E77E1E8}" destId="{E72359E0-044B-4915-B906-C8DC094D2A78}" srcOrd="0" destOrd="0" parTransId="{456C609D-8E15-4274-8558-D79CBD56188C}" sibTransId="{CE2D9107-4DFE-4D4A-B33C-566B269BB994}"/>
    <dgm:cxn modelId="{ED507452-FF63-4D6D-8440-FB8EA11705C3}" srcId="{2BB74F56-F127-4543-B25F-F2EE10E10BAE}" destId="{13C83924-751B-494A-BDE3-89F50E77E1E8}" srcOrd="0" destOrd="0" parTransId="{D98FCEC3-CDDC-4255-B141-8E303552DB58}" sibTransId="{B1FA5B16-CC1F-497C-8341-47BDF047CB66}"/>
    <dgm:cxn modelId="{33973D73-3B11-4492-B10C-375A07951005}" type="presOf" srcId="{23A1C76F-EF6D-40F0-84D4-55A5926F1977}" destId="{BE3B3080-9BE7-4397-AF44-2046097E9944}" srcOrd="0" destOrd="0" presId="urn:microsoft.com/office/officeart/2005/8/layout/vList5"/>
    <dgm:cxn modelId="{81596976-A33F-42AC-9DD6-90BAF756C5FE}" srcId="{23A1C76F-EF6D-40F0-84D4-55A5926F1977}" destId="{E2C55ABD-1ADA-4B9C-849F-80D3C9680CF4}" srcOrd="1" destOrd="0" parTransId="{AA87BD5B-743F-401E-8528-CF3B9AB2D031}" sibTransId="{3EDD19EA-5516-4D92-BAC7-AF149734EF39}"/>
    <dgm:cxn modelId="{556DD778-1882-4D03-BF6A-25B8D6EE8E0B}" type="presOf" srcId="{A731800F-CA2F-46B8-867E-1A153FA132D7}" destId="{39BAF739-2462-4B16-B6A0-677D1D0B2985}" srcOrd="0" destOrd="0" presId="urn:microsoft.com/office/officeart/2005/8/layout/vList5"/>
    <dgm:cxn modelId="{3FF30FAC-D37C-4C5D-9E6C-65FA5AFF3814}" srcId="{A731800F-CA2F-46B8-867E-1A153FA132D7}" destId="{3A5ED480-0CC9-42BE-A319-136E1262B338}" srcOrd="1" destOrd="0" parTransId="{922ED3F1-71BB-4E2D-9605-6273F5AF3848}" sibTransId="{A6F01C31-7482-4D42-B936-F43E7DA0CCB6}"/>
    <dgm:cxn modelId="{1FB48BD3-83E5-4136-826C-D25A872FB884}" srcId="{2BB74F56-F127-4543-B25F-F2EE10E10BAE}" destId="{A731800F-CA2F-46B8-867E-1A153FA132D7}" srcOrd="1" destOrd="0" parTransId="{508A899E-302D-400E-B00B-E9FA7EAC33E2}" sibTransId="{FFDDFA1D-7938-4E19-BBD9-8094ADF877CE}"/>
    <dgm:cxn modelId="{D4972EED-8141-4AA8-8C97-D1455382ACB7}" srcId="{23A1C76F-EF6D-40F0-84D4-55A5926F1977}" destId="{B077B810-B953-4F53-88A4-B855439C794C}" srcOrd="0" destOrd="0" parTransId="{BE17D253-E4C6-4899-ABE0-B6E09611AF26}" sibTransId="{9A3FD0B6-3CF6-40D5-9898-6E5B75CEA242}"/>
    <dgm:cxn modelId="{DEF365F0-A720-46D9-B8C5-E0A017B53C19}" type="presOf" srcId="{E72359E0-044B-4915-B906-C8DC094D2A78}" destId="{5205DCBD-8640-4A49-995B-605E4A743EBE}" srcOrd="0" destOrd="0" presId="urn:microsoft.com/office/officeart/2005/8/layout/vList5"/>
    <dgm:cxn modelId="{4B4F5CF4-663C-4510-B846-0B41520056AB}" type="presOf" srcId="{161591FA-747D-41C5-9FCF-DAAAB570293F}" destId="{5205DCBD-8640-4A49-995B-605E4A743EBE}" srcOrd="0" destOrd="1" presId="urn:microsoft.com/office/officeart/2005/8/layout/vList5"/>
    <dgm:cxn modelId="{BA7CC36D-C1E3-43E1-8F40-1FC0606BBDEE}" type="presParOf" srcId="{EB37EB92-97AD-44D8-8894-86360D6B90CC}" destId="{A325861F-7DBA-4A15-8D6F-B06A6D386CCA}" srcOrd="0" destOrd="0" presId="urn:microsoft.com/office/officeart/2005/8/layout/vList5"/>
    <dgm:cxn modelId="{4AB26484-97C3-4B1A-A029-65D223E865A7}" type="presParOf" srcId="{A325861F-7DBA-4A15-8D6F-B06A6D386CCA}" destId="{0E2D37EE-1100-4E3F-8E11-9B7AA3600451}" srcOrd="0" destOrd="0" presId="urn:microsoft.com/office/officeart/2005/8/layout/vList5"/>
    <dgm:cxn modelId="{81AC3CEA-331C-4FB0-82BA-D21B54DF3C56}" type="presParOf" srcId="{A325861F-7DBA-4A15-8D6F-B06A6D386CCA}" destId="{5205DCBD-8640-4A49-995B-605E4A743EBE}" srcOrd="1" destOrd="0" presId="urn:microsoft.com/office/officeart/2005/8/layout/vList5"/>
    <dgm:cxn modelId="{69E18C67-4600-46C6-B98A-8E20D5FDA209}" type="presParOf" srcId="{EB37EB92-97AD-44D8-8894-86360D6B90CC}" destId="{99FEB5B8-1597-43A0-AF9A-7B1FA6B97F5D}" srcOrd="1" destOrd="0" presId="urn:microsoft.com/office/officeart/2005/8/layout/vList5"/>
    <dgm:cxn modelId="{F70356BC-FF0F-40D2-AA9B-91C86CEACB3C}" type="presParOf" srcId="{EB37EB92-97AD-44D8-8894-86360D6B90CC}" destId="{F129F3B8-9147-4E1D-9C2E-97565A85D9CC}" srcOrd="2" destOrd="0" presId="urn:microsoft.com/office/officeart/2005/8/layout/vList5"/>
    <dgm:cxn modelId="{477FB402-5A40-44BE-AC89-999BD9145B83}" type="presParOf" srcId="{F129F3B8-9147-4E1D-9C2E-97565A85D9CC}" destId="{39BAF739-2462-4B16-B6A0-677D1D0B2985}" srcOrd="0" destOrd="0" presId="urn:microsoft.com/office/officeart/2005/8/layout/vList5"/>
    <dgm:cxn modelId="{333F2F2F-0BFE-4A24-93CF-BF27EAA3AC91}" type="presParOf" srcId="{F129F3B8-9147-4E1D-9C2E-97565A85D9CC}" destId="{096E5032-52A7-4D0E-98BE-807708466742}" srcOrd="1" destOrd="0" presId="urn:microsoft.com/office/officeart/2005/8/layout/vList5"/>
    <dgm:cxn modelId="{A55DC767-BF77-4159-9711-CD6128F58518}" type="presParOf" srcId="{EB37EB92-97AD-44D8-8894-86360D6B90CC}" destId="{4805D3E6-1299-428A-90B4-FB2A573D60A9}" srcOrd="3" destOrd="0" presId="urn:microsoft.com/office/officeart/2005/8/layout/vList5"/>
    <dgm:cxn modelId="{7D094775-73B5-4E59-82A0-1C551929DBAE}" type="presParOf" srcId="{EB37EB92-97AD-44D8-8894-86360D6B90CC}" destId="{2CA34F57-3872-4540-A0F1-A7C929E4A61C}" srcOrd="4" destOrd="0" presId="urn:microsoft.com/office/officeart/2005/8/layout/vList5"/>
    <dgm:cxn modelId="{589E5CF7-CC80-4690-BCBD-07918D7DDA49}" type="presParOf" srcId="{2CA34F57-3872-4540-A0F1-A7C929E4A61C}" destId="{BE3B3080-9BE7-4397-AF44-2046097E9944}" srcOrd="0" destOrd="0" presId="urn:microsoft.com/office/officeart/2005/8/layout/vList5"/>
    <dgm:cxn modelId="{351EB52E-24E8-4DD7-91C2-6B95A8863FF8}" type="presParOf" srcId="{2CA34F57-3872-4540-A0F1-A7C929E4A61C}" destId="{2F4F1047-3B7D-41BF-89FE-16E1F4F5BD8E}"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B74F56-F127-4543-B25F-F2EE10E10B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13C83924-751B-494A-BDE3-89F50E77E1E8}">
      <dgm:prSet phldrT="[文本]"/>
      <dgm:spPr>
        <a:solidFill>
          <a:srgbClr val="92D050"/>
        </a:solidFill>
      </dgm:spPr>
      <dgm:t>
        <a:bodyPr/>
        <a:lstStyle/>
        <a:p>
          <a:r>
            <a:rPr lang="zh-CN" altLang="en-US" dirty="0"/>
            <a:t>桥接模式</a:t>
          </a:r>
        </a:p>
      </dgm:t>
    </dgm:pt>
    <dgm:pt modelId="{D98FCEC3-CDDC-4255-B141-8E303552DB58}" type="parTrans" cxnId="{ED507452-FF63-4D6D-8440-FB8EA11705C3}">
      <dgm:prSet/>
      <dgm:spPr/>
      <dgm:t>
        <a:bodyPr/>
        <a:lstStyle/>
        <a:p>
          <a:endParaRPr lang="zh-CN" altLang="en-US"/>
        </a:p>
      </dgm:t>
    </dgm:pt>
    <dgm:pt modelId="{B1FA5B16-CC1F-497C-8341-47BDF047CB66}" type="sibTrans" cxnId="{ED507452-FF63-4D6D-8440-FB8EA11705C3}">
      <dgm:prSet/>
      <dgm:spPr/>
      <dgm:t>
        <a:bodyPr/>
        <a:lstStyle/>
        <a:p>
          <a:endParaRPr lang="zh-CN" altLang="en-US"/>
        </a:p>
      </dgm:t>
    </dgm:pt>
    <dgm:pt modelId="{E72359E0-044B-4915-B906-C8DC094D2A78}">
      <dgm:prSet phldrT="[文本]" custT="1"/>
      <dgm:spPr/>
      <dgm:t>
        <a:bodyPr/>
        <a:lstStyle/>
        <a:p>
          <a:r>
            <a:rPr lang="zh-CN" altLang="en-US" sz="1600" dirty="0"/>
            <a:t>虚拟机将具有直接访问外部以太网网络的权限。虚拟机必须在外部网络中具有自己的 </a:t>
          </a:r>
          <a:r>
            <a:rPr lang="en-US" altLang="zh-CN" sz="1600" dirty="0"/>
            <a:t>IP </a:t>
          </a:r>
          <a:r>
            <a:rPr lang="zh-CN" altLang="en-US" sz="1600" dirty="0"/>
            <a:t>地址。</a:t>
          </a:r>
        </a:p>
      </dgm:t>
    </dgm:pt>
    <dgm:pt modelId="{456C609D-8E15-4274-8558-D79CBD56188C}" type="parTrans" cxnId="{EC1EC54F-4F85-44CA-8623-2B41FCE416AB}">
      <dgm:prSet/>
      <dgm:spPr/>
      <dgm:t>
        <a:bodyPr/>
        <a:lstStyle/>
        <a:p>
          <a:endParaRPr lang="zh-CN" altLang="en-US"/>
        </a:p>
      </dgm:t>
    </dgm:pt>
    <dgm:pt modelId="{CE2D9107-4DFE-4D4A-B33C-566B269BB994}" type="sibTrans" cxnId="{EC1EC54F-4F85-44CA-8623-2B41FCE416AB}">
      <dgm:prSet/>
      <dgm:spPr/>
      <dgm:t>
        <a:bodyPr/>
        <a:lstStyle/>
        <a:p>
          <a:endParaRPr lang="zh-CN" altLang="en-US"/>
        </a:p>
      </dgm:t>
    </dgm:pt>
    <dgm:pt modelId="{161591FA-747D-41C5-9FCF-DAAAB570293F}">
      <dgm:prSet custT="1"/>
      <dgm:spPr/>
      <dgm:t>
        <a:bodyPr/>
        <a:lstStyle/>
        <a:p>
          <a:r>
            <a:rPr lang="zh-CN" altLang="en-US" sz="1600" dirty="0"/>
            <a:t>网络中的其他计算机将能够与该虚拟机直接通信。</a:t>
          </a:r>
        </a:p>
      </dgm:t>
    </dgm:pt>
    <dgm:pt modelId="{97BA9915-C09F-4291-BAC3-F2BBCB5D0278}" type="parTrans" cxnId="{F9C1AF47-FB43-48DA-A833-554C046FADFB}">
      <dgm:prSet/>
      <dgm:spPr/>
      <dgm:t>
        <a:bodyPr/>
        <a:lstStyle/>
        <a:p>
          <a:endParaRPr lang="zh-CN" altLang="en-US"/>
        </a:p>
      </dgm:t>
    </dgm:pt>
    <dgm:pt modelId="{64558A92-F0A3-441C-988C-FB8635DCB750}" type="sibTrans" cxnId="{F9C1AF47-FB43-48DA-A833-554C046FADFB}">
      <dgm:prSet/>
      <dgm:spPr/>
      <dgm:t>
        <a:bodyPr/>
        <a:lstStyle/>
        <a:p>
          <a:endParaRPr lang="zh-CN" altLang="en-US"/>
        </a:p>
      </dgm:t>
    </dgm:pt>
    <dgm:pt modelId="{EB37EB92-97AD-44D8-8894-86360D6B90CC}" type="pres">
      <dgm:prSet presAssocID="{2BB74F56-F127-4543-B25F-F2EE10E10BAE}" presName="Name0" presStyleCnt="0">
        <dgm:presLayoutVars>
          <dgm:dir/>
          <dgm:animLvl val="lvl"/>
          <dgm:resizeHandles val="exact"/>
        </dgm:presLayoutVars>
      </dgm:prSet>
      <dgm:spPr/>
    </dgm:pt>
    <dgm:pt modelId="{A325861F-7DBA-4A15-8D6F-B06A6D386CCA}" type="pres">
      <dgm:prSet presAssocID="{13C83924-751B-494A-BDE3-89F50E77E1E8}" presName="linNode" presStyleCnt="0"/>
      <dgm:spPr/>
    </dgm:pt>
    <dgm:pt modelId="{0E2D37EE-1100-4E3F-8E11-9B7AA3600451}" type="pres">
      <dgm:prSet presAssocID="{13C83924-751B-494A-BDE3-89F50E77E1E8}" presName="parentText" presStyleLbl="node1" presStyleIdx="0" presStyleCnt="1" custLinFactNeighborX="-8579" custLinFactNeighborY="-8013">
        <dgm:presLayoutVars>
          <dgm:chMax val="1"/>
          <dgm:bulletEnabled val="1"/>
        </dgm:presLayoutVars>
      </dgm:prSet>
      <dgm:spPr/>
    </dgm:pt>
    <dgm:pt modelId="{5205DCBD-8640-4A49-995B-605E4A743EBE}" type="pres">
      <dgm:prSet presAssocID="{13C83924-751B-494A-BDE3-89F50E77E1E8}" presName="descendantText" presStyleLbl="alignAccFollowNode1" presStyleIdx="0" presStyleCnt="1">
        <dgm:presLayoutVars>
          <dgm:bulletEnabled val="1"/>
        </dgm:presLayoutVars>
      </dgm:prSet>
      <dgm:spPr/>
    </dgm:pt>
  </dgm:ptLst>
  <dgm:cxnLst>
    <dgm:cxn modelId="{F9C1AF47-FB43-48DA-A833-554C046FADFB}" srcId="{13C83924-751B-494A-BDE3-89F50E77E1E8}" destId="{161591FA-747D-41C5-9FCF-DAAAB570293F}" srcOrd="1" destOrd="0" parTransId="{97BA9915-C09F-4291-BAC3-F2BBCB5D0278}" sibTransId="{64558A92-F0A3-441C-988C-FB8635DCB750}"/>
    <dgm:cxn modelId="{EC1EC54F-4F85-44CA-8623-2B41FCE416AB}" srcId="{13C83924-751B-494A-BDE3-89F50E77E1E8}" destId="{E72359E0-044B-4915-B906-C8DC094D2A78}" srcOrd="0" destOrd="0" parTransId="{456C609D-8E15-4274-8558-D79CBD56188C}" sibTransId="{CE2D9107-4DFE-4D4A-B33C-566B269BB994}"/>
    <dgm:cxn modelId="{ED507452-FF63-4D6D-8440-FB8EA11705C3}" srcId="{2BB74F56-F127-4543-B25F-F2EE10E10BAE}" destId="{13C83924-751B-494A-BDE3-89F50E77E1E8}" srcOrd="0" destOrd="0" parTransId="{D98FCEC3-CDDC-4255-B141-8E303552DB58}" sibTransId="{B1FA5B16-CC1F-497C-8341-47BDF047CB66}"/>
    <dgm:cxn modelId="{D20A948F-3A3A-4471-858B-EE831D63500F}" type="presOf" srcId="{2BB74F56-F127-4543-B25F-F2EE10E10BAE}" destId="{EB37EB92-97AD-44D8-8894-86360D6B90CC}" srcOrd="0" destOrd="0" presId="urn:microsoft.com/office/officeart/2005/8/layout/vList5"/>
    <dgm:cxn modelId="{7EF925B0-E816-4754-B054-7FC030E6AF94}" type="presOf" srcId="{13C83924-751B-494A-BDE3-89F50E77E1E8}" destId="{0E2D37EE-1100-4E3F-8E11-9B7AA3600451}" srcOrd="0" destOrd="0" presId="urn:microsoft.com/office/officeart/2005/8/layout/vList5"/>
    <dgm:cxn modelId="{76A610CD-8C46-48D6-8CA8-9E61266A78F5}" type="presOf" srcId="{E72359E0-044B-4915-B906-C8DC094D2A78}" destId="{5205DCBD-8640-4A49-995B-605E4A743EBE}" srcOrd="0" destOrd="0" presId="urn:microsoft.com/office/officeart/2005/8/layout/vList5"/>
    <dgm:cxn modelId="{ECB219F7-78CF-47E5-9D46-0E9FBCA00984}" type="presOf" srcId="{161591FA-747D-41C5-9FCF-DAAAB570293F}" destId="{5205DCBD-8640-4A49-995B-605E4A743EBE}" srcOrd="0" destOrd="1" presId="urn:microsoft.com/office/officeart/2005/8/layout/vList5"/>
    <dgm:cxn modelId="{4706B635-A509-49D4-8309-7035C872642C}" type="presParOf" srcId="{EB37EB92-97AD-44D8-8894-86360D6B90CC}" destId="{A325861F-7DBA-4A15-8D6F-B06A6D386CCA}" srcOrd="0" destOrd="0" presId="urn:microsoft.com/office/officeart/2005/8/layout/vList5"/>
    <dgm:cxn modelId="{3142D3FF-0E38-4F89-AB50-3F59881F7097}" type="presParOf" srcId="{A325861F-7DBA-4A15-8D6F-B06A6D386CCA}" destId="{0E2D37EE-1100-4E3F-8E11-9B7AA3600451}" srcOrd="0" destOrd="0" presId="urn:microsoft.com/office/officeart/2005/8/layout/vList5"/>
    <dgm:cxn modelId="{3A526996-2FE4-430E-8E79-6B427D7EE942}" type="presParOf" srcId="{A325861F-7DBA-4A15-8D6F-B06A6D386CCA}" destId="{5205DCBD-8640-4A49-995B-605E4A743EBE}"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B74F56-F127-4543-B25F-F2EE10E10B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A731800F-CA2F-46B8-867E-1A153FA132D7}">
      <dgm:prSet phldrT="[文本]"/>
      <dgm:spPr>
        <a:solidFill>
          <a:srgbClr val="92D050"/>
        </a:solidFill>
      </dgm:spPr>
      <dgm:t>
        <a:bodyPr/>
        <a:lstStyle/>
        <a:p>
          <a:r>
            <a:rPr lang="en-US" altLang="zh-CN" dirty="0"/>
            <a:t>NAT</a:t>
          </a:r>
          <a:r>
            <a:rPr lang="zh-CN" altLang="en-US" dirty="0"/>
            <a:t>模式</a:t>
          </a:r>
        </a:p>
      </dgm:t>
    </dgm:pt>
    <dgm:pt modelId="{508A899E-302D-400E-B00B-E9FA7EAC33E2}" type="parTrans" cxnId="{1FB48BD3-83E5-4136-826C-D25A872FB884}">
      <dgm:prSet/>
      <dgm:spPr/>
      <dgm:t>
        <a:bodyPr/>
        <a:lstStyle/>
        <a:p>
          <a:endParaRPr lang="zh-CN" altLang="en-US"/>
        </a:p>
      </dgm:t>
    </dgm:pt>
    <dgm:pt modelId="{FFDDFA1D-7938-4E19-BBD9-8094ADF877CE}" type="sibTrans" cxnId="{1FB48BD3-83E5-4136-826C-D25A872FB884}">
      <dgm:prSet/>
      <dgm:spPr/>
      <dgm:t>
        <a:bodyPr/>
        <a:lstStyle/>
        <a:p>
          <a:endParaRPr lang="zh-CN" altLang="en-US"/>
        </a:p>
      </dgm:t>
    </dgm:pt>
    <dgm:pt modelId="{0B683C0D-53B6-4965-A797-85C2A5C9554B}">
      <dgm:prSet phldrT="[文本]" custT="1"/>
      <dgm:spPr/>
      <dgm:t>
        <a:bodyPr/>
        <a:lstStyle/>
        <a:p>
          <a:r>
            <a:rPr lang="zh-CN" altLang="en-US" sz="1600" dirty="0"/>
            <a:t>为虚拟机配置 </a:t>
          </a:r>
          <a:r>
            <a:rPr lang="en-US" altLang="en-US" sz="1600" dirty="0"/>
            <a:t>NAT </a:t>
          </a:r>
          <a:r>
            <a:rPr lang="zh-CN" altLang="en-US" sz="1600" dirty="0"/>
            <a:t>连接。利用 </a:t>
          </a:r>
          <a:r>
            <a:rPr lang="en-US" altLang="en-US" sz="1600" dirty="0"/>
            <a:t>NAT</a:t>
          </a:r>
          <a:r>
            <a:rPr lang="zh-CN" altLang="en-US" sz="1600" dirty="0"/>
            <a:t>，虚拟机和主机系统将共享一个网络标识，此标识在网络以外不可见。</a:t>
          </a:r>
        </a:p>
      </dgm:t>
    </dgm:pt>
    <dgm:pt modelId="{A234C3C3-6992-4895-8C2B-A2353954D495}" type="parTrans" cxnId="{310E3036-4960-4046-B613-823033EF93CB}">
      <dgm:prSet/>
      <dgm:spPr/>
      <dgm:t>
        <a:bodyPr/>
        <a:lstStyle/>
        <a:p>
          <a:endParaRPr lang="zh-CN" altLang="en-US"/>
        </a:p>
      </dgm:t>
    </dgm:pt>
    <dgm:pt modelId="{9BCDC60D-0694-4990-AC36-3CA975CAF937}" type="sibTrans" cxnId="{310E3036-4960-4046-B613-823033EF93CB}">
      <dgm:prSet/>
      <dgm:spPr/>
      <dgm:t>
        <a:bodyPr/>
        <a:lstStyle/>
        <a:p>
          <a:endParaRPr lang="zh-CN" altLang="en-US"/>
        </a:p>
      </dgm:t>
    </dgm:pt>
    <dgm:pt modelId="{3A5ED480-0CC9-42BE-A319-136E1262B338}">
      <dgm:prSet custT="1"/>
      <dgm:spPr/>
      <dgm:t>
        <a:bodyPr/>
        <a:lstStyle/>
        <a:p>
          <a:r>
            <a:rPr lang="zh-CN" altLang="en-US" sz="1600" dirty="0"/>
            <a:t>如果您没有可用于虚拟机的单独 </a:t>
          </a:r>
          <a:r>
            <a:rPr lang="en-US" altLang="en-US" sz="1600" dirty="0"/>
            <a:t>IP </a:t>
          </a:r>
          <a:r>
            <a:rPr lang="zh-CN" altLang="en-US" sz="1600" dirty="0"/>
            <a:t>地址，但又希望能够连接到 </a:t>
          </a:r>
          <a:r>
            <a:rPr lang="en-US" altLang="en-US" sz="1600" dirty="0"/>
            <a:t>Internet</a:t>
          </a:r>
          <a:r>
            <a:rPr lang="zh-CN" altLang="en-US" sz="1600" dirty="0"/>
            <a:t>，请选择 </a:t>
          </a:r>
          <a:r>
            <a:rPr lang="en-US" altLang="en-US" sz="1600" dirty="0"/>
            <a:t>NAT</a:t>
          </a:r>
          <a:r>
            <a:rPr lang="zh-CN" altLang="en-US" sz="1600" dirty="0"/>
            <a:t>。</a:t>
          </a:r>
        </a:p>
      </dgm:t>
    </dgm:pt>
    <dgm:pt modelId="{922ED3F1-71BB-4E2D-9605-6273F5AF3848}" type="parTrans" cxnId="{3FF30FAC-D37C-4C5D-9E6C-65FA5AFF3814}">
      <dgm:prSet/>
      <dgm:spPr/>
      <dgm:t>
        <a:bodyPr/>
        <a:lstStyle/>
        <a:p>
          <a:endParaRPr lang="zh-CN" altLang="en-US"/>
        </a:p>
      </dgm:t>
    </dgm:pt>
    <dgm:pt modelId="{A6F01C31-7482-4D42-B936-F43E7DA0CCB6}" type="sibTrans" cxnId="{3FF30FAC-D37C-4C5D-9E6C-65FA5AFF3814}">
      <dgm:prSet/>
      <dgm:spPr/>
      <dgm:t>
        <a:bodyPr/>
        <a:lstStyle/>
        <a:p>
          <a:endParaRPr lang="zh-CN" altLang="en-US"/>
        </a:p>
      </dgm:t>
    </dgm:pt>
    <dgm:pt modelId="{EB37EB92-97AD-44D8-8894-86360D6B90CC}" type="pres">
      <dgm:prSet presAssocID="{2BB74F56-F127-4543-B25F-F2EE10E10BAE}" presName="Name0" presStyleCnt="0">
        <dgm:presLayoutVars>
          <dgm:dir/>
          <dgm:animLvl val="lvl"/>
          <dgm:resizeHandles val="exact"/>
        </dgm:presLayoutVars>
      </dgm:prSet>
      <dgm:spPr/>
    </dgm:pt>
    <dgm:pt modelId="{F129F3B8-9147-4E1D-9C2E-97565A85D9CC}" type="pres">
      <dgm:prSet presAssocID="{A731800F-CA2F-46B8-867E-1A153FA132D7}" presName="linNode" presStyleCnt="0"/>
      <dgm:spPr/>
    </dgm:pt>
    <dgm:pt modelId="{39BAF739-2462-4B16-B6A0-677D1D0B2985}" type="pres">
      <dgm:prSet presAssocID="{A731800F-CA2F-46B8-867E-1A153FA132D7}" presName="parentText" presStyleLbl="node1" presStyleIdx="0" presStyleCnt="1">
        <dgm:presLayoutVars>
          <dgm:chMax val="1"/>
          <dgm:bulletEnabled val="1"/>
        </dgm:presLayoutVars>
      </dgm:prSet>
      <dgm:spPr/>
    </dgm:pt>
    <dgm:pt modelId="{096E5032-52A7-4D0E-98BE-807708466742}" type="pres">
      <dgm:prSet presAssocID="{A731800F-CA2F-46B8-867E-1A153FA132D7}" presName="descendantText" presStyleLbl="alignAccFollowNode1" presStyleIdx="0" presStyleCnt="1">
        <dgm:presLayoutVars>
          <dgm:bulletEnabled val="1"/>
        </dgm:presLayoutVars>
      </dgm:prSet>
      <dgm:spPr/>
    </dgm:pt>
  </dgm:ptLst>
  <dgm:cxnLst>
    <dgm:cxn modelId="{65130E06-D7CC-443A-83E9-595EA531564C}" type="presOf" srcId="{3A5ED480-0CC9-42BE-A319-136E1262B338}" destId="{096E5032-52A7-4D0E-98BE-807708466742}" srcOrd="0" destOrd="1" presId="urn:microsoft.com/office/officeart/2005/8/layout/vList5"/>
    <dgm:cxn modelId="{943E561B-CB78-4E72-9403-0F7DA57AEEEF}" type="presOf" srcId="{A731800F-CA2F-46B8-867E-1A153FA132D7}" destId="{39BAF739-2462-4B16-B6A0-677D1D0B2985}" srcOrd="0" destOrd="0" presId="urn:microsoft.com/office/officeart/2005/8/layout/vList5"/>
    <dgm:cxn modelId="{310E3036-4960-4046-B613-823033EF93CB}" srcId="{A731800F-CA2F-46B8-867E-1A153FA132D7}" destId="{0B683C0D-53B6-4965-A797-85C2A5C9554B}" srcOrd="0" destOrd="0" parTransId="{A234C3C3-6992-4895-8C2B-A2353954D495}" sibTransId="{9BCDC60D-0694-4990-AC36-3CA975CAF937}"/>
    <dgm:cxn modelId="{4A54D793-DBAC-42A7-A901-75B3456EB311}" type="presOf" srcId="{0B683C0D-53B6-4965-A797-85C2A5C9554B}" destId="{096E5032-52A7-4D0E-98BE-807708466742}" srcOrd="0" destOrd="0" presId="urn:microsoft.com/office/officeart/2005/8/layout/vList5"/>
    <dgm:cxn modelId="{3FF30FAC-D37C-4C5D-9E6C-65FA5AFF3814}" srcId="{A731800F-CA2F-46B8-867E-1A153FA132D7}" destId="{3A5ED480-0CC9-42BE-A319-136E1262B338}" srcOrd="1" destOrd="0" parTransId="{922ED3F1-71BB-4E2D-9605-6273F5AF3848}" sibTransId="{A6F01C31-7482-4D42-B936-F43E7DA0CCB6}"/>
    <dgm:cxn modelId="{A16C27BB-7F08-492E-AAB4-9C1022FB151A}" type="presOf" srcId="{2BB74F56-F127-4543-B25F-F2EE10E10BAE}" destId="{EB37EB92-97AD-44D8-8894-86360D6B90CC}" srcOrd="0" destOrd="0" presId="urn:microsoft.com/office/officeart/2005/8/layout/vList5"/>
    <dgm:cxn modelId="{1FB48BD3-83E5-4136-826C-D25A872FB884}" srcId="{2BB74F56-F127-4543-B25F-F2EE10E10BAE}" destId="{A731800F-CA2F-46B8-867E-1A153FA132D7}" srcOrd="0" destOrd="0" parTransId="{508A899E-302D-400E-B00B-E9FA7EAC33E2}" sibTransId="{FFDDFA1D-7938-4E19-BBD9-8094ADF877CE}"/>
    <dgm:cxn modelId="{F5DF2A2A-2F2A-4963-8051-6137291CBE55}" type="presParOf" srcId="{EB37EB92-97AD-44D8-8894-86360D6B90CC}" destId="{F129F3B8-9147-4E1D-9C2E-97565A85D9CC}" srcOrd="0" destOrd="0" presId="urn:microsoft.com/office/officeart/2005/8/layout/vList5"/>
    <dgm:cxn modelId="{AD00E26D-CE65-4FE1-8886-AA8653F6EEE3}" type="presParOf" srcId="{F129F3B8-9147-4E1D-9C2E-97565A85D9CC}" destId="{39BAF739-2462-4B16-B6A0-677D1D0B2985}" srcOrd="0" destOrd="0" presId="urn:microsoft.com/office/officeart/2005/8/layout/vList5"/>
    <dgm:cxn modelId="{F9252588-616F-41E7-A8B4-E99B0FF3BB0A}" type="presParOf" srcId="{F129F3B8-9147-4E1D-9C2E-97565A85D9CC}" destId="{096E5032-52A7-4D0E-98BE-807708466742}"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B74F56-F127-4543-B25F-F2EE10E10B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23A1C76F-EF6D-40F0-84D4-55A5926F1977}">
      <dgm:prSet phldrT="[文本]"/>
      <dgm:spPr>
        <a:solidFill>
          <a:srgbClr val="92D050"/>
        </a:solidFill>
      </dgm:spPr>
      <dgm:t>
        <a:bodyPr/>
        <a:lstStyle/>
        <a:p>
          <a:r>
            <a:rPr lang="zh-CN" altLang="en-US" dirty="0"/>
            <a:t>仅主机模式</a:t>
          </a:r>
        </a:p>
      </dgm:t>
    </dgm:pt>
    <dgm:pt modelId="{B1DEF245-FE31-4412-8D7E-DA445F6ADD67}" type="parTrans" cxnId="{C76FA50E-228B-4BB3-9B13-016ABD9C75B5}">
      <dgm:prSet/>
      <dgm:spPr/>
      <dgm:t>
        <a:bodyPr/>
        <a:lstStyle/>
        <a:p>
          <a:endParaRPr lang="zh-CN" altLang="en-US"/>
        </a:p>
      </dgm:t>
    </dgm:pt>
    <dgm:pt modelId="{F5ECED05-8026-4918-A20E-9FF0DD39A206}" type="sibTrans" cxnId="{C76FA50E-228B-4BB3-9B13-016ABD9C75B5}">
      <dgm:prSet/>
      <dgm:spPr/>
      <dgm:t>
        <a:bodyPr/>
        <a:lstStyle/>
        <a:p>
          <a:endParaRPr lang="zh-CN" altLang="en-US"/>
        </a:p>
      </dgm:t>
    </dgm:pt>
    <dgm:pt modelId="{B077B810-B953-4F53-88A4-B855439C794C}">
      <dgm:prSet phldrT="[文本]" custT="1"/>
      <dgm:spPr/>
      <dgm:t>
        <a:bodyPr/>
        <a:lstStyle/>
        <a:p>
          <a:r>
            <a:rPr lang="zh-CN" altLang="en-US" sz="1400" dirty="0"/>
            <a:t>仅主机模式网络连接使用对主机操作系统可见的虚拟网络适配器，在虚拟机和主机系统之间提供网络连接。</a:t>
          </a:r>
        </a:p>
      </dgm:t>
    </dgm:pt>
    <dgm:pt modelId="{BE17D253-E4C6-4899-ABE0-B6E09611AF26}" type="parTrans" cxnId="{D4972EED-8141-4AA8-8C97-D1455382ACB7}">
      <dgm:prSet/>
      <dgm:spPr/>
      <dgm:t>
        <a:bodyPr/>
        <a:lstStyle/>
        <a:p>
          <a:endParaRPr lang="zh-CN" altLang="en-US"/>
        </a:p>
      </dgm:t>
    </dgm:pt>
    <dgm:pt modelId="{9A3FD0B6-3CF6-40D5-9898-6E5B75CEA242}" type="sibTrans" cxnId="{D4972EED-8141-4AA8-8C97-D1455382ACB7}">
      <dgm:prSet/>
      <dgm:spPr/>
      <dgm:t>
        <a:bodyPr/>
        <a:lstStyle/>
        <a:p>
          <a:endParaRPr lang="zh-CN" altLang="en-US"/>
        </a:p>
      </dgm:t>
    </dgm:pt>
    <dgm:pt modelId="{E2C55ABD-1ADA-4B9C-849F-80D3C9680CF4}">
      <dgm:prSet custT="1"/>
      <dgm:spPr/>
      <dgm:t>
        <a:bodyPr/>
        <a:lstStyle/>
        <a:p>
          <a:r>
            <a:rPr lang="zh-CN" altLang="en-US" sz="1400" dirty="0"/>
            <a:t>虚拟机只能与主机系统以及仅主机模式网络中的其他虚拟机进行通信。要设置独立的虚拟网络，请选择仅主机模式网络连接。</a:t>
          </a:r>
        </a:p>
      </dgm:t>
    </dgm:pt>
    <dgm:pt modelId="{AA87BD5B-743F-401E-8528-CF3B9AB2D031}" type="parTrans" cxnId="{81596976-A33F-42AC-9DD6-90BAF756C5FE}">
      <dgm:prSet/>
      <dgm:spPr/>
      <dgm:t>
        <a:bodyPr/>
        <a:lstStyle/>
        <a:p>
          <a:endParaRPr lang="zh-CN" altLang="en-US"/>
        </a:p>
      </dgm:t>
    </dgm:pt>
    <dgm:pt modelId="{3EDD19EA-5516-4D92-BAC7-AF149734EF39}" type="sibTrans" cxnId="{81596976-A33F-42AC-9DD6-90BAF756C5FE}">
      <dgm:prSet/>
      <dgm:spPr/>
      <dgm:t>
        <a:bodyPr/>
        <a:lstStyle/>
        <a:p>
          <a:endParaRPr lang="zh-CN" altLang="en-US"/>
        </a:p>
      </dgm:t>
    </dgm:pt>
    <dgm:pt modelId="{EB37EB92-97AD-44D8-8894-86360D6B90CC}" type="pres">
      <dgm:prSet presAssocID="{2BB74F56-F127-4543-B25F-F2EE10E10BAE}" presName="Name0" presStyleCnt="0">
        <dgm:presLayoutVars>
          <dgm:dir/>
          <dgm:animLvl val="lvl"/>
          <dgm:resizeHandles val="exact"/>
        </dgm:presLayoutVars>
      </dgm:prSet>
      <dgm:spPr/>
    </dgm:pt>
    <dgm:pt modelId="{2CA34F57-3872-4540-A0F1-A7C929E4A61C}" type="pres">
      <dgm:prSet presAssocID="{23A1C76F-EF6D-40F0-84D4-55A5926F1977}" presName="linNode" presStyleCnt="0"/>
      <dgm:spPr/>
    </dgm:pt>
    <dgm:pt modelId="{BE3B3080-9BE7-4397-AF44-2046097E9944}" type="pres">
      <dgm:prSet presAssocID="{23A1C76F-EF6D-40F0-84D4-55A5926F1977}" presName="parentText" presStyleLbl="node1" presStyleIdx="0" presStyleCnt="1">
        <dgm:presLayoutVars>
          <dgm:chMax val="1"/>
          <dgm:bulletEnabled val="1"/>
        </dgm:presLayoutVars>
      </dgm:prSet>
      <dgm:spPr/>
    </dgm:pt>
    <dgm:pt modelId="{2F4F1047-3B7D-41BF-89FE-16E1F4F5BD8E}" type="pres">
      <dgm:prSet presAssocID="{23A1C76F-EF6D-40F0-84D4-55A5926F1977}" presName="descendantText" presStyleLbl="alignAccFollowNode1" presStyleIdx="0" presStyleCnt="1">
        <dgm:presLayoutVars>
          <dgm:bulletEnabled val="1"/>
        </dgm:presLayoutVars>
      </dgm:prSet>
      <dgm:spPr/>
    </dgm:pt>
  </dgm:ptLst>
  <dgm:cxnLst>
    <dgm:cxn modelId="{C76FA50E-228B-4BB3-9B13-016ABD9C75B5}" srcId="{2BB74F56-F127-4543-B25F-F2EE10E10BAE}" destId="{23A1C76F-EF6D-40F0-84D4-55A5926F1977}" srcOrd="0" destOrd="0" parTransId="{B1DEF245-FE31-4412-8D7E-DA445F6ADD67}" sibTransId="{F5ECED05-8026-4918-A20E-9FF0DD39A206}"/>
    <dgm:cxn modelId="{96143752-27DE-42A3-833A-C886BA31B76C}" type="presOf" srcId="{23A1C76F-EF6D-40F0-84D4-55A5926F1977}" destId="{BE3B3080-9BE7-4397-AF44-2046097E9944}" srcOrd="0" destOrd="0" presId="urn:microsoft.com/office/officeart/2005/8/layout/vList5"/>
    <dgm:cxn modelId="{81596976-A33F-42AC-9DD6-90BAF756C5FE}" srcId="{23A1C76F-EF6D-40F0-84D4-55A5926F1977}" destId="{E2C55ABD-1ADA-4B9C-849F-80D3C9680CF4}" srcOrd="1" destOrd="0" parTransId="{AA87BD5B-743F-401E-8528-CF3B9AB2D031}" sibTransId="{3EDD19EA-5516-4D92-BAC7-AF149734EF39}"/>
    <dgm:cxn modelId="{F462EA8C-ADDE-480D-968E-7B2B55E3E5F9}" type="presOf" srcId="{E2C55ABD-1ADA-4B9C-849F-80D3C9680CF4}" destId="{2F4F1047-3B7D-41BF-89FE-16E1F4F5BD8E}" srcOrd="0" destOrd="1" presId="urn:microsoft.com/office/officeart/2005/8/layout/vList5"/>
    <dgm:cxn modelId="{7DB43E97-9257-4151-8F14-1E8ED79BEF67}" type="presOf" srcId="{B077B810-B953-4F53-88A4-B855439C794C}" destId="{2F4F1047-3B7D-41BF-89FE-16E1F4F5BD8E}" srcOrd="0" destOrd="0" presId="urn:microsoft.com/office/officeart/2005/8/layout/vList5"/>
    <dgm:cxn modelId="{8DD4BEAF-C142-4DB9-A9D9-AB6329B059FA}" type="presOf" srcId="{2BB74F56-F127-4543-B25F-F2EE10E10BAE}" destId="{EB37EB92-97AD-44D8-8894-86360D6B90CC}" srcOrd="0" destOrd="0" presId="urn:microsoft.com/office/officeart/2005/8/layout/vList5"/>
    <dgm:cxn modelId="{D4972EED-8141-4AA8-8C97-D1455382ACB7}" srcId="{23A1C76F-EF6D-40F0-84D4-55A5926F1977}" destId="{B077B810-B953-4F53-88A4-B855439C794C}" srcOrd="0" destOrd="0" parTransId="{BE17D253-E4C6-4899-ABE0-B6E09611AF26}" sibTransId="{9A3FD0B6-3CF6-40D5-9898-6E5B75CEA242}"/>
    <dgm:cxn modelId="{FE5F8D84-D895-4960-9950-0C1D38870FC9}" type="presParOf" srcId="{EB37EB92-97AD-44D8-8894-86360D6B90CC}" destId="{2CA34F57-3872-4540-A0F1-A7C929E4A61C}" srcOrd="0" destOrd="0" presId="urn:microsoft.com/office/officeart/2005/8/layout/vList5"/>
    <dgm:cxn modelId="{785602E2-356E-41AC-A45C-507165FA9D3E}" type="presParOf" srcId="{2CA34F57-3872-4540-A0F1-A7C929E4A61C}" destId="{BE3B3080-9BE7-4397-AF44-2046097E9944}" srcOrd="0" destOrd="0" presId="urn:microsoft.com/office/officeart/2005/8/layout/vList5"/>
    <dgm:cxn modelId="{C5980FC8-D481-42AE-B058-8AAE7A6421CB}" type="presParOf" srcId="{2CA34F57-3872-4540-A0F1-A7C929E4A61C}" destId="{2F4F1047-3B7D-41BF-89FE-16E1F4F5BD8E}"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5F770-799C-4F68-989F-166F01F79054}">
      <dsp:nvSpPr>
        <dsp:cNvPr id="0" name=""/>
        <dsp:cNvSpPr/>
      </dsp:nvSpPr>
      <dsp:spPr>
        <a:xfrm>
          <a:off x="1951947" y="2355384"/>
          <a:ext cx="409865" cy="2128246"/>
        </a:xfrm>
        <a:custGeom>
          <a:avLst/>
          <a:gdLst/>
          <a:ahLst/>
          <a:cxnLst/>
          <a:rect l="0" t="0" r="0" b="0"/>
          <a:pathLst>
            <a:path>
              <a:moveTo>
                <a:pt x="0" y="0"/>
              </a:moveTo>
              <a:lnTo>
                <a:pt x="204932" y="0"/>
              </a:lnTo>
              <a:lnTo>
                <a:pt x="204932" y="2128246"/>
              </a:lnTo>
              <a:lnTo>
                <a:pt x="409865" y="2128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2102696" y="3365323"/>
        <a:ext cx="108367" cy="108367"/>
      </dsp:txXfrm>
    </dsp:sp>
    <dsp:sp modelId="{EBE341F3-A7CE-4187-BFC0-9409B0145AB9}">
      <dsp:nvSpPr>
        <dsp:cNvPr id="0" name=""/>
        <dsp:cNvSpPr/>
      </dsp:nvSpPr>
      <dsp:spPr>
        <a:xfrm>
          <a:off x="1951947" y="2355384"/>
          <a:ext cx="409865" cy="1298169"/>
        </a:xfrm>
        <a:custGeom>
          <a:avLst/>
          <a:gdLst/>
          <a:ahLst/>
          <a:cxnLst/>
          <a:rect l="0" t="0" r="0" b="0"/>
          <a:pathLst>
            <a:path>
              <a:moveTo>
                <a:pt x="0" y="0"/>
              </a:moveTo>
              <a:lnTo>
                <a:pt x="204932" y="0"/>
              </a:lnTo>
              <a:lnTo>
                <a:pt x="204932" y="1298169"/>
              </a:lnTo>
              <a:lnTo>
                <a:pt x="409865" y="12981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2846" y="2970435"/>
        <a:ext cx="68066" cy="68066"/>
      </dsp:txXfrm>
    </dsp:sp>
    <dsp:sp modelId="{29824164-00CB-44DD-AA06-65D7BE71A289}">
      <dsp:nvSpPr>
        <dsp:cNvPr id="0" name=""/>
        <dsp:cNvSpPr/>
      </dsp:nvSpPr>
      <dsp:spPr>
        <a:xfrm>
          <a:off x="1951947" y="2355384"/>
          <a:ext cx="409865" cy="468093"/>
        </a:xfrm>
        <a:custGeom>
          <a:avLst/>
          <a:gdLst/>
          <a:ahLst/>
          <a:cxnLst/>
          <a:rect l="0" t="0" r="0" b="0"/>
          <a:pathLst>
            <a:path>
              <a:moveTo>
                <a:pt x="0" y="0"/>
              </a:moveTo>
              <a:lnTo>
                <a:pt x="204932" y="0"/>
              </a:lnTo>
              <a:lnTo>
                <a:pt x="204932" y="468093"/>
              </a:lnTo>
              <a:lnTo>
                <a:pt x="409865" y="4680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41325" y="2573876"/>
        <a:ext cx="31108" cy="31108"/>
      </dsp:txXfrm>
    </dsp:sp>
    <dsp:sp modelId="{71FAA8D0-86EC-4FF7-81E9-6F8A56B798F0}">
      <dsp:nvSpPr>
        <dsp:cNvPr id="0" name=""/>
        <dsp:cNvSpPr/>
      </dsp:nvSpPr>
      <dsp:spPr>
        <a:xfrm>
          <a:off x="1951947" y="1993400"/>
          <a:ext cx="409865" cy="361983"/>
        </a:xfrm>
        <a:custGeom>
          <a:avLst/>
          <a:gdLst/>
          <a:ahLst/>
          <a:cxnLst/>
          <a:rect l="0" t="0" r="0" b="0"/>
          <a:pathLst>
            <a:path>
              <a:moveTo>
                <a:pt x="0" y="361983"/>
              </a:moveTo>
              <a:lnTo>
                <a:pt x="204932" y="361983"/>
              </a:lnTo>
              <a:lnTo>
                <a:pt x="204932" y="0"/>
              </a:lnTo>
              <a:lnTo>
                <a:pt x="40986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43209" y="2160721"/>
        <a:ext cx="27341" cy="27341"/>
      </dsp:txXfrm>
    </dsp:sp>
    <dsp:sp modelId="{81F6728B-D449-4901-953F-CB22E4F7DBB4}">
      <dsp:nvSpPr>
        <dsp:cNvPr id="0" name=""/>
        <dsp:cNvSpPr/>
      </dsp:nvSpPr>
      <dsp:spPr>
        <a:xfrm>
          <a:off x="1951947" y="1163324"/>
          <a:ext cx="409865" cy="1192059"/>
        </a:xfrm>
        <a:custGeom>
          <a:avLst/>
          <a:gdLst/>
          <a:ahLst/>
          <a:cxnLst/>
          <a:rect l="0" t="0" r="0" b="0"/>
          <a:pathLst>
            <a:path>
              <a:moveTo>
                <a:pt x="0" y="1192059"/>
              </a:moveTo>
              <a:lnTo>
                <a:pt x="204932" y="1192059"/>
              </a:lnTo>
              <a:lnTo>
                <a:pt x="204932" y="0"/>
              </a:lnTo>
              <a:lnTo>
                <a:pt x="40986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5366" y="1727840"/>
        <a:ext cx="63027" cy="63027"/>
      </dsp:txXfrm>
    </dsp:sp>
    <dsp:sp modelId="{7BF4CFC8-6DD7-41DA-86FB-C21D612E7204}">
      <dsp:nvSpPr>
        <dsp:cNvPr id="0" name=""/>
        <dsp:cNvSpPr/>
      </dsp:nvSpPr>
      <dsp:spPr>
        <a:xfrm>
          <a:off x="1951947" y="333247"/>
          <a:ext cx="409865" cy="2022136"/>
        </a:xfrm>
        <a:custGeom>
          <a:avLst/>
          <a:gdLst/>
          <a:ahLst/>
          <a:cxnLst/>
          <a:rect l="0" t="0" r="0" b="0"/>
          <a:pathLst>
            <a:path>
              <a:moveTo>
                <a:pt x="0" y="2022136"/>
              </a:moveTo>
              <a:lnTo>
                <a:pt x="204932" y="2022136"/>
              </a:lnTo>
              <a:lnTo>
                <a:pt x="204932" y="0"/>
              </a:lnTo>
              <a:lnTo>
                <a:pt x="40986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2105298" y="1292734"/>
        <a:ext cx="103162" cy="103162"/>
      </dsp:txXfrm>
    </dsp:sp>
    <dsp:sp modelId="{62C29A20-266B-4CA4-9C46-5F1C6C5464D0}">
      <dsp:nvSpPr>
        <dsp:cNvPr id="0" name=""/>
        <dsp:cNvSpPr/>
      </dsp:nvSpPr>
      <dsp:spPr>
        <a:xfrm rot="16200000">
          <a:off x="-127612" y="2023353"/>
          <a:ext cx="3495058"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solidFill>
                <a:schemeClr val="bg2"/>
              </a:solidFill>
              <a:latin typeface="微软雅黑" panose="020B0503020204020204" pitchFamily="34" charset="-122"/>
              <a:ea typeface="微软雅黑" panose="020B0503020204020204" pitchFamily="34" charset="-122"/>
            </a:rPr>
            <a:t>功能简介</a:t>
          </a:r>
          <a:endParaRPr lang="zh-CN" altLang="en-US" sz="3000" kern="1200" dirty="0"/>
        </a:p>
      </dsp:txBody>
      <dsp:txXfrm>
        <a:off x="-127612" y="2023353"/>
        <a:ext cx="3495058" cy="664061"/>
      </dsp:txXfrm>
    </dsp:sp>
    <dsp:sp modelId="{2078BB8D-8347-488A-9A69-833E1D51AF18}">
      <dsp:nvSpPr>
        <dsp:cNvPr id="0" name=""/>
        <dsp:cNvSpPr/>
      </dsp:nvSpPr>
      <dsp:spPr>
        <a:xfrm>
          <a:off x="2361812" y="1217"/>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bg2"/>
              </a:solidFill>
              <a:latin typeface="微软雅黑" panose="020B0503020204020204" pitchFamily="34" charset="-122"/>
              <a:ea typeface="微软雅黑" panose="020B0503020204020204" pitchFamily="34" charset="-122"/>
            </a:rPr>
            <a:t>PC</a:t>
          </a:r>
          <a:r>
            <a:rPr lang="zh-CN" altLang="en-US" sz="2000" kern="1200" dirty="0">
              <a:solidFill>
                <a:schemeClr val="bg2"/>
              </a:solidFill>
              <a:latin typeface="微软雅黑" panose="020B0503020204020204" pitchFamily="34" charset="-122"/>
              <a:ea typeface="微软雅黑" panose="020B0503020204020204" pitchFamily="34" charset="-122"/>
            </a:rPr>
            <a:t>虚拟化领先技术</a:t>
          </a:r>
          <a:endParaRPr lang="zh-CN" altLang="en-US" sz="2000" kern="1200" dirty="0"/>
        </a:p>
      </dsp:txBody>
      <dsp:txXfrm>
        <a:off x="2361812" y="1217"/>
        <a:ext cx="5218232" cy="664061"/>
      </dsp:txXfrm>
    </dsp:sp>
    <dsp:sp modelId="{C5E51154-63FD-4663-B65C-DD58DC50B9C8}">
      <dsp:nvSpPr>
        <dsp:cNvPr id="0" name=""/>
        <dsp:cNvSpPr/>
      </dsp:nvSpPr>
      <dsp:spPr>
        <a:xfrm>
          <a:off x="2361812" y="831293"/>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2"/>
              </a:solidFill>
              <a:latin typeface="微软雅黑" panose="020B0503020204020204" pitchFamily="34" charset="-122"/>
              <a:ea typeface="微软雅黑" panose="020B0503020204020204" pitchFamily="34" charset="-122"/>
            </a:rPr>
            <a:t>先进的 </a:t>
          </a:r>
          <a:r>
            <a:rPr lang="en-US" altLang="zh-CN" sz="2000" kern="1200" dirty="0">
              <a:solidFill>
                <a:schemeClr val="bg2"/>
              </a:solidFill>
              <a:latin typeface="微软雅黑" panose="020B0503020204020204" pitchFamily="34" charset="-122"/>
              <a:ea typeface="微软雅黑" panose="020B0503020204020204" pitchFamily="34" charset="-122"/>
            </a:rPr>
            <a:t>Windows </a:t>
          </a:r>
          <a:r>
            <a:rPr lang="zh-CN" altLang="en-US" sz="2000" kern="1200" dirty="0">
              <a:solidFill>
                <a:schemeClr val="bg2"/>
              </a:solidFill>
              <a:latin typeface="微软雅黑" panose="020B0503020204020204" pitchFamily="34" charset="-122"/>
              <a:ea typeface="微软雅黑" panose="020B0503020204020204" pitchFamily="34" charset="-122"/>
            </a:rPr>
            <a:t>和 </a:t>
          </a:r>
          <a:r>
            <a:rPr lang="en-US" altLang="zh-CN" sz="2000" kern="1200" dirty="0">
              <a:solidFill>
                <a:schemeClr val="bg2"/>
              </a:solidFill>
              <a:latin typeface="微软雅黑" panose="020B0503020204020204" pitchFamily="34" charset="-122"/>
              <a:ea typeface="微软雅黑" panose="020B0503020204020204" pitchFamily="34" charset="-122"/>
            </a:rPr>
            <a:t>Linux </a:t>
          </a:r>
          <a:r>
            <a:rPr lang="zh-CN" altLang="en-US" sz="2000" kern="1200" dirty="0">
              <a:solidFill>
                <a:schemeClr val="bg2"/>
              </a:solidFill>
              <a:latin typeface="微软雅黑" panose="020B0503020204020204" pitchFamily="34" charset="-122"/>
              <a:ea typeface="微软雅黑" panose="020B0503020204020204" pitchFamily="34" charset="-122"/>
            </a:rPr>
            <a:t>桌面虚拟化</a:t>
          </a:r>
          <a:endParaRPr lang="zh-CN" altLang="en-US" sz="2000" kern="1200" dirty="0"/>
        </a:p>
      </dsp:txBody>
      <dsp:txXfrm>
        <a:off x="2361812" y="831293"/>
        <a:ext cx="5218232" cy="664061"/>
      </dsp:txXfrm>
    </dsp:sp>
    <dsp:sp modelId="{04AF9C66-8D29-4797-AC10-157317CD66A3}">
      <dsp:nvSpPr>
        <dsp:cNvPr id="0" name=""/>
        <dsp:cNvSpPr/>
      </dsp:nvSpPr>
      <dsp:spPr>
        <a:xfrm>
          <a:off x="2361812" y="1661370"/>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2"/>
              </a:solidFill>
              <a:latin typeface="微软雅黑" panose="020B0503020204020204" pitchFamily="34" charset="-122"/>
              <a:ea typeface="微软雅黑" panose="020B0503020204020204" pitchFamily="34" charset="-122"/>
            </a:rPr>
            <a:t>共享您的虚拟机</a:t>
          </a:r>
          <a:endParaRPr lang="en-US" altLang="zh-CN" sz="2000" kern="1200" dirty="0">
            <a:solidFill>
              <a:schemeClr val="bg2"/>
            </a:solidFill>
            <a:latin typeface="微软雅黑" panose="020B0503020204020204" pitchFamily="34" charset="-122"/>
            <a:ea typeface="微软雅黑" panose="020B0503020204020204" pitchFamily="34" charset="-122"/>
          </a:endParaRPr>
        </a:p>
      </dsp:txBody>
      <dsp:txXfrm>
        <a:off x="2361812" y="1661370"/>
        <a:ext cx="5218232" cy="664061"/>
      </dsp:txXfrm>
    </dsp:sp>
    <dsp:sp modelId="{07D57A4A-FA40-451F-9679-436FE6980608}">
      <dsp:nvSpPr>
        <dsp:cNvPr id="0" name=""/>
        <dsp:cNvSpPr/>
      </dsp:nvSpPr>
      <dsp:spPr>
        <a:xfrm>
          <a:off x="2361812" y="2491446"/>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chemeClr val="bg2"/>
              </a:solidFill>
              <a:latin typeface="微软雅黑" panose="020B0503020204020204" pitchFamily="34" charset="-122"/>
              <a:ea typeface="微软雅黑" panose="020B0503020204020204" pitchFamily="34" charset="-122"/>
            </a:rPr>
            <a:t>掌控您的虚拟机</a:t>
          </a:r>
          <a:endParaRPr lang="zh-CN" altLang="en-US" sz="2000" kern="1200"/>
        </a:p>
      </dsp:txBody>
      <dsp:txXfrm>
        <a:off x="2361812" y="2491446"/>
        <a:ext cx="5218232" cy="664061"/>
      </dsp:txXfrm>
    </dsp:sp>
    <dsp:sp modelId="{764C56E0-2619-46E2-944C-91AA70ECF502}">
      <dsp:nvSpPr>
        <dsp:cNvPr id="0" name=""/>
        <dsp:cNvSpPr/>
      </dsp:nvSpPr>
      <dsp:spPr>
        <a:xfrm>
          <a:off x="2361812" y="3321523"/>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2"/>
              </a:solidFill>
              <a:latin typeface="微软雅黑" panose="020B0503020204020204" pitchFamily="34" charset="-122"/>
              <a:ea typeface="微软雅黑" panose="020B0503020204020204" pitchFamily="34" charset="-122"/>
            </a:rPr>
            <a:t>从</a:t>
          </a:r>
          <a:r>
            <a:rPr lang="en-US" altLang="zh-CN" sz="2000" kern="1200" dirty="0">
              <a:solidFill>
                <a:schemeClr val="bg2"/>
              </a:solidFill>
              <a:latin typeface="微软雅黑" panose="020B0503020204020204" pitchFamily="34" charset="-122"/>
              <a:ea typeface="微软雅黑" panose="020B0503020204020204" pitchFamily="34" charset="-122"/>
            </a:rPr>
            <a:t>PC</a:t>
          </a:r>
          <a:r>
            <a:rPr lang="zh-CN" altLang="en-US" sz="2000" kern="1200" dirty="0">
              <a:solidFill>
                <a:schemeClr val="bg2"/>
              </a:solidFill>
              <a:latin typeface="微软雅黑" panose="020B0503020204020204" pitchFamily="34" charset="-122"/>
              <a:ea typeface="微软雅黑" panose="020B0503020204020204" pitchFamily="34" charset="-122"/>
            </a:rPr>
            <a:t>到云</a:t>
          </a:r>
          <a:endParaRPr lang="zh-CN" altLang="en-US" sz="2000" kern="1200" dirty="0"/>
        </a:p>
      </dsp:txBody>
      <dsp:txXfrm>
        <a:off x="2361812" y="3321523"/>
        <a:ext cx="5218232" cy="664061"/>
      </dsp:txXfrm>
    </dsp:sp>
    <dsp:sp modelId="{8CC7905E-AF27-4649-AE9F-36222DEC5215}">
      <dsp:nvSpPr>
        <dsp:cNvPr id="0" name=""/>
        <dsp:cNvSpPr/>
      </dsp:nvSpPr>
      <dsp:spPr>
        <a:xfrm>
          <a:off x="2361812" y="4151599"/>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a:solidFill>
                <a:schemeClr val="bg2"/>
              </a:solidFill>
              <a:latin typeface="微软雅黑" panose="020B0503020204020204" pitchFamily="34" charset="-122"/>
              <a:ea typeface="微软雅黑" panose="020B0503020204020204" pitchFamily="34" charset="-122"/>
            </a:rPr>
            <a:t>可创建功能强大的虚拟机</a:t>
          </a:r>
          <a:endParaRPr lang="zh-CN" altLang="en-US" sz="1900" kern="1200"/>
        </a:p>
      </dsp:txBody>
      <dsp:txXfrm>
        <a:off x="2361812" y="4151599"/>
        <a:ext cx="5218232" cy="664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BE949-C0B7-4261-BB4B-61757F642EA0}">
      <dsp:nvSpPr>
        <dsp:cNvPr id="0" name=""/>
        <dsp:cNvSpPr/>
      </dsp:nvSpPr>
      <dsp:spPr>
        <a:xfrm rot="16200000">
          <a:off x="765151" y="-765151"/>
          <a:ext cx="2334307" cy="3864610"/>
        </a:xfrm>
        <a:prstGeom prst="round1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chemeClr val="bg2"/>
              </a:solidFill>
              <a:latin typeface="微软雅黑" panose="020B0503020204020204" pitchFamily="34" charset="-122"/>
              <a:ea typeface="微软雅黑" panose="020B0503020204020204" pitchFamily="34" charset="-122"/>
            </a:rPr>
            <a:t>软件开发人员、</a:t>
          </a:r>
          <a:r>
            <a:rPr lang="en-US" altLang="zh-CN" sz="2600" kern="1200" dirty="0">
              <a:solidFill>
                <a:schemeClr val="bg2"/>
              </a:solidFill>
              <a:latin typeface="微软雅黑" panose="020B0503020204020204" pitchFamily="34" charset="-122"/>
              <a:ea typeface="微软雅黑" panose="020B0503020204020204" pitchFamily="34" charset="-122"/>
            </a:rPr>
            <a:t>IT </a:t>
          </a:r>
          <a:r>
            <a:rPr lang="zh-CN" altLang="en-US" sz="2600" kern="1200" dirty="0">
              <a:solidFill>
                <a:schemeClr val="bg2"/>
              </a:solidFill>
              <a:latin typeface="微软雅黑" panose="020B0503020204020204" pitchFamily="34" charset="-122"/>
              <a:ea typeface="微软雅黑" panose="020B0503020204020204" pitchFamily="34" charset="-122"/>
            </a:rPr>
            <a:t>专业人员  </a:t>
          </a:r>
          <a:endParaRPr lang="zh-CN" altLang="en-US" sz="2600" kern="1200" dirty="0"/>
        </a:p>
      </dsp:txBody>
      <dsp:txXfrm rot="5400000">
        <a:off x="-1" y="1"/>
        <a:ext cx="3864610" cy="1750730"/>
      </dsp:txXfrm>
    </dsp:sp>
    <dsp:sp modelId="{75D74568-7C8E-41BF-B20A-CE9A7C7573DB}">
      <dsp:nvSpPr>
        <dsp:cNvPr id="0" name=""/>
        <dsp:cNvSpPr/>
      </dsp:nvSpPr>
      <dsp:spPr>
        <a:xfrm>
          <a:off x="3864610" y="0"/>
          <a:ext cx="3864610" cy="2334307"/>
        </a:xfrm>
        <a:prstGeom prst="round1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chemeClr val="bg2"/>
              </a:solidFill>
              <a:latin typeface="微软雅黑" panose="020B0503020204020204" pitchFamily="34" charset="-122"/>
              <a:ea typeface="微软雅黑" panose="020B0503020204020204" pitchFamily="34" charset="-122"/>
            </a:rPr>
            <a:t>质保人员 </a:t>
          </a:r>
          <a:endParaRPr lang="zh-CN" altLang="en-US" sz="2600" kern="1200" dirty="0"/>
        </a:p>
      </dsp:txBody>
      <dsp:txXfrm>
        <a:off x="3864610" y="0"/>
        <a:ext cx="3864610" cy="1750730"/>
      </dsp:txXfrm>
    </dsp:sp>
    <dsp:sp modelId="{840F8CE1-232C-46D8-B1CD-5D10FB3DF003}">
      <dsp:nvSpPr>
        <dsp:cNvPr id="0" name=""/>
        <dsp:cNvSpPr/>
      </dsp:nvSpPr>
      <dsp:spPr>
        <a:xfrm rot="10800000">
          <a:off x="0" y="2334307"/>
          <a:ext cx="3864610" cy="2334307"/>
        </a:xfrm>
        <a:prstGeom prst="round1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chemeClr val="bg2"/>
              </a:solidFill>
              <a:latin typeface="微软雅黑" panose="020B0503020204020204" pitchFamily="34" charset="-122"/>
              <a:ea typeface="微软雅黑" panose="020B0503020204020204" pitchFamily="34" charset="-122"/>
            </a:rPr>
            <a:t>专业技术销售人员</a:t>
          </a:r>
          <a:endParaRPr lang="zh-CN" altLang="en-US" sz="2600" kern="1200" dirty="0"/>
        </a:p>
      </dsp:txBody>
      <dsp:txXfrm rot="10800000">
        <a:off x="0" y="2917884"/>
        <a:ext cx="3864610" cy="1750730"/>
      </dsp:txXfrm>
    </dsp:sp>
    <dsp:sp modelId="{85593333-2EB7-4414-9F00-9798729377A9}">
      <dsp:nvSpPr>
        <dsp:cNvPr id="0" name=""/>
        <dsp:cNvSpPr/>
      </dsp:nvSpPr>
      <dsp:spPr>
        <a:xfrm rot="5400000">
          <a:off x="4629761" y="1569156"/>
          <a:ext cx="2334307" cy="3864610"/>
        </a:xfrm>
        <a:prstGeom prst="round1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chemeClr val="bg2"/>
              </a:solidFill>
              <a:latin typeface="微软雅黑" panose="020B0503020204020204" pitchFamily="34" charset="-122"/>
              <a:ea typeface="微软雅黑" panose="020B0503020204020204" pitchFamily="34" charset="-122"/>
            </a:rPr>
            <a:t>教师和培训人员 </a:t>
          </a:r>
          <a:endParaRPr lang="zh-CN" altLang="en-US" sz="2600" kern="1200" dirty="0"/>
        </a:p>
      </dsp:txBody>
      <dsp:txXfrm rot="-5400000">
        <a:off x="3864609" y="2917884"/>
        <a:ext cx="3864610" cy="1750730"/>
      </dsp:txXfrm>
    </dsp:sp>
    <dsp:sp modelId="{98BB9C61-08B3-4308-B9E5-CD6A0924F544}">
      <dsp:nvSpPr>
        <dsp:cNvPr id="0" name=""/>
        <dsp:cNvSpPr/>
      </dsp:nvSpPr>
      <dsp:spPr>
        <a:xfrm>
          <a:off x="2705227" y="1750730"/>
          <a:ext cx="2318766" cy="1167153"/>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主要针对人群</a:t>
          </a:r>
        </a:p>
      </dsp:txBody>
      <dsp:txXfrm>
        <a:off x="2762203" y="1807706"/>
        <a:ext cx="2204814" cy="10532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5DCBD-8640-4A49-995B-605E4A743EBE}">
      <dsp:nvSpPr>
        <dsp:cNvPr id="0" name=""/>
        <dsp:cNvSpPr/>
      </dsp:nvSpPr>
      <dsp:spPr>
        <a:xfrm rot="5400000">
          <a:off x="5286507" y="-1986830"/>
          <a:ext cx="1279209"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虚拟机将具有直接访问外部以太网网络的权限。虚拟机必须在外部网络中具有自己的 </a:t>
          </a:r>
          <a:r>
            <a:rPr lang="en-US" altLang="zh-CN" sz="1600" kern="1200" dirty="0"/>
            <a:t>IP </a:t>
          </a:r>
          <a:r>
            <a:rPr lang="zh-CN" altLang="en-US" sz="1600" kern="1200" dirty="0"/>
            <a:t>地址。</a:t>
          </a:r>
        </a:p>
        <a:p>
          <a:pPr marL="171450" lvl="1" indent="-171450" algn="l" defTabSz="711200">
            <a:lnSpc>
              <a:spcPct val="90000"/>
            </a:lnSpc>
            <a:spcBef>
              <a:spcPct val="0"/>
            </a:spcBef>
            <a:spcAft>
              <a:spcPct val="15000"/>
            </a:spcAft>
            <a:buChar char="•"/>
          </a:pPr>
          <a:r>
            <a:rPr lang="zh-CN" altLang="en-US" sz="1600" kern="1200" dirty="0"/>
            <a:t>网络中的其他计算机将能够与该虚拟机直接通信。</a:t>
          </a:r>
        </a:p>
      </dsp:txBody>
      <dsp:txXfrm rot="-5400000">
        <a:off x="3137353" y="224770"/>
        <a:ext cx="5515072" cy="1154317"/>
      </dsp:txXfrm>
    </dsp:sp>
    <dsp:sp modelId="{0E2D37EE-1100-4E3F-8E11-9B7AA3600451}">
      <dsp:nvSpPr>
        <dsp:cNvPr id="0" name=""/>
        <dsp:cNvSpPr/>
      </dsp:nvSpPr>
      <dsp:spPr>
        <a:xfrm>
          <a:off x="0" y="0"/>
          <a:ext cx="3137353" cy="1599012"/>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zh-CN" altLang="en-US" sz="4100" kern="1200" dirty="0"/>
            <a:t>桥接模式</a:t>
          </a:r>
        </a:p>
      </dsp:txBody>
      <dsp:txXfrm>
        <a:off x="78057" y="78057"/>
        <a:ext cx="2981239" cy="1442898"/>
      </dsp:txXfrm>
    </dsp:sp>
    <dsp:sp modelId="{096E5032-52A7-4D0E-98BE-807708466742}">
      <dsp:nvSpPr>
        <dsp:cNvPr id="0" name=""/>
        <dsp:cNvSpPr/>
      </dsp:nvSpPr>
      <dsp:spPr>
        <a:xfrm rot="5400000">
          <a:off x="5286507" y="-307867"/>
          <a:ext cx="1279209"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为虚拟机配置 </a:t>
          </a:r>
          <a:r>
            <a:rPr lang="en-US" altLang="en-US" sz="1600" kern="1200" dirty="0"/>
            <a:t>NAT </a:t>
          </a:r>
          <a:r>
            <a:rPr lang="zh-CN" altLang="en-US" sz="1600" kern="1200" dirty="0"/>
            <a:t>连接。利用 </a:t>
          </a:r>
          <a:r>
            <a:rPr lang="en-US" altLang="en-US" sz="1600" kern="1200" dirty="0"/>
            <a:t>NAT</a:t>
          </a:r>
          <a:r>
            <a:rPr lang="zh-CN" altLang="en-US" sz="1600" kern="1200" dirty="0"/>
            <a:t>，虚拟机和主机系统将共享一个网络标识，此标识在网络以外不可见。</a:t>
          </a:r>
        </a:p>
        <a:p>
          <a:pPr marL="171450" lvl="1" indent="-171450" algn="l" defTabSz="711200">
            <a:lnSpc>
              <a:spcPct val="90000"/>
            </a:lnSpc>
            <a:spcBef>
              <a:spcPct val="0"/>
            </a:spcBef>
            <a:spcAft>
              <a:spcPct val="15000"/>
            </a:spcAft>
            <a:buChar char="•"/>
          </a:pPr>
          <a:r>
            <a:rPr lang="zh-CN" altLang="en-US" sz="1600" kern="1200" dirty="0"/>
            <a:t>如果您没有可用于虚拟机的单独 </a:t>
          </a:r>
          <a:r>
            <a:rPr lang="en-US" altLang="en-US" sz="1600" kern="1200" dirty="0"/>
            <a:t>IP </a:t>
          </a:r>
          <a:r>
            <a:rPr lang="zh-CN" altLang="en-US" sz="1600" kern="1200" dirty="0"/>
            <a:t>地址，但又希望能够连接到 </a:t>
          </a:r>
          <a:r>
            <a:rPr lang="en-US" altLang="en-US" sz="1600" kern="1200" dirty="0"/>
            <a:t>Internet</a:t>
          </a:r>
          <a:r>
            <a:rPr lang="zh-CN" altLang="en-US" sz="1600" kern="1200" dirty="0"/>
            <a:t>，请选择 </a:t>
          </a:r>
          <a:r>
            <a:rPr lang="en-US" altLang="en-US" sz="1600" kern="1200" dirty="0"/>
            <a:t>NAT</a:t>
          </a:r>
          <a:r>
            <a:rPr lang="zh-CN" altLang="en-US" sz="1600" kern="1200" dirty="0"/>
            <a:t>。</a:t>
          </a:r>
        </a:p>
      </dsp:txBody>
      <dsp:txXfrm rot="-5400000">
        <a:off x="3137353" y="1903733"/>
        <a:ext cx="5515072" cy="1154317"/>
      </dsp:txXfrm>
    </dsp:sp>
    <dsp:sp modelId="{39BAF739-2462-4B16-B6A0-677D1D0B2985}">
      <dsp:nvSpPr>
        <dsp:cNvPr id="0" name=""/>
        <dsp:cNvSpPr/>
      </dsp:nvSpPr>
      <dsp:spPr>
        <a:xfrm>
          <a:off x="0" y="1681385"/>
          <a:ext cx="3137353" cy="1599012"/>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altLang="zh-CN" sz="4100" kern="1200" dirty="0"/>
            <a:t>NAT</a:t>
          </a:r>
          <a:r>
            <a:rPr lang="zh-CN" altLang="en-US" sz="4100" kern="1200" dirty="0"/>
            <a:t>模式</a:t>
          </a:r>
        </a:p>
      </dsp:txBody>
      <dsp:txXfrm>
        <a:off x="78057" y="1759442"/>
        <a:ext cx="2981239" cy="1442898"/>
      </dsp:txXfrm>
    </dsp:sp>
    <dsp:sp modelId="{2F4F1047-3B7D-41BF-89FE-16E1F4F5BD8E}">
      <dsp:nvSpPr>
        <dsp:cNvPr id="0" name=""/>
        <dsp:cNvSpPr/>
      </dsp:nvSpPr>
      <dsp:spPr>
        <a:xfrm rot="5400000">
          <a:off x="5286507" y="1371096"/>
          <a:ext cx="1279209"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仅主机模式网络连接使用对主机操作系统可见的虚拟网络适配器，在虚拟机和主机系统之间提供网络连接。</a:t>
          </a:r>
        </a:p>
        <a:p>
          <a:pPr marL="114300" lvl="1" indent="-114300" algn="l" defTabSz="622300">
            <a:lnSpc>
              <a:spcPct val="90000"/>
            </a:lnSpc>
            <a:spcBef>
              <a:spcPct val="0"/>
            </a:spcBef>
            <a:spcAft>
              <a:spcPct val="15000"/>
            </a:spcAft>
            <a:buChar char="•"/>
          </a:pPr>
          <a:r>
            <a:rPr lang="zh-CN" altLang="en-US" sz="1400" kern="1200" dirty="0"/>
            <a:t>虚拟机只能与主机系统以及仅主机模式网络中的其他虚拟机进行通信。要设置独立的虚拟网络，请选择仅主机模式网络连接。</a:t>
          </a:r>
        </a:p>
      </dsp:txBody>
      <dsp:txXfrm rot="-5400000">
        <a:off x="3137353" y="3582696"/>
        <a:ext cx="5515072" cy="1154317"/>
      </dsp:txXfrm>
    </dsp:sp>
    <dsp:sp modelId="{BE3B3080-9BE7-4397-AF44-2046097E9944}">
      <dsp:nvSpPr>
        <dsp:cNvPr id="0" name=""/>
        <dsp:cNvSpPr/>
      </dsp:nvSpPr>
      <dsp:spPr>
        <a:xfrm>
          <a:off x="0" y="3360348"/>
          <a:ext cx="3137353" cy="1599012"/>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zh-CN" altLang="en-US" sz="4100" kern="1200" dirty="0"/>
            <a:t>仅主机模式</a:t>
          </a:r>
        </a:p>
      </dsp:txBody>
      <dsp:txXfrm>
        <a:off x="78057" y="3438405"/>
        <a:ext cx="2981239" cy="14428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5DCBD-8640-4A49-995B-605E4A743EBE}">
      <dsp:nvSpPr>
        <dsp:cNvPr id="0" name=""/>
        <dsp:cNvSpPr/>
      </dsp:nvSpPr>
      <dsp:spPr>
        <a:xfrm rot="5400000">
          <a:off x="5317457" y="-2027196"/>
          <a:ext cx="1217310"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虚拟机将具有直接访问外部以太网网络的权限。虚拟机必须在外部网络中具有自己的 </a:t>
          </a:r>
          <a:r>
            <a:rPr lang="en-US" altLang="zh-CN" sz="1600" kern="1200" dirty="0"/>
            <a:t>IP </a:t>
          </a:r>
          <a:r>
            <a:rPr lang="zh-CN" altLang="en-US" sz="1600" kern="1200" dirty="0"/>
            <a:t>地址。</a:t>
          </a:r>
        </a:p>
        <a:p>
          <a:pPr marL="171450" lvl="1" indent="-171450" algn="l" defTabSz="711200">
            <a:lnSpc>
              <a:spcPct val="90000"/>
            </a:lnSpc>
            <a:spcBef>
              <a:spcPct val="0"/>
            </a:spcBef>
            <a:spcAft>
              <a:spcPct val="15000"/>
            </a:spcAft>
            <a:buChar char="•"/>
          </a:pPr>
          <a:r>
            <a:rPr lang="zh-CN" altLang="en-US" sz="1600" kern="1200" dirty="0"/>
            <a:t>网络中的其他计算机将能够与该虚拟机直接通信。</a:t>
          </a:r>
        </a:p>
      </dsp:txBody>
      <dsp:txXfrm rot="-5400000">
        <a:off x="3137353" y="212332"/>
        <a:ext cx="5518094" cy="1098462"/>
      </dsp:txXfrm>
    </dsp:sp>
    <dsp:sp modelId="{0E2D37EE-1100-4E3F-8E11-9B7AA3600451}">
      <dsp:nvSpPr>
        <dsp:cNvPr id="0" name=""/>
        <dsp:cNvSpPr/>
      </dsp:nvSpPr>
      <dsp:spPr>
        <a:xfrm>
          <a:off x="0" y="0"/>
          <a:ext cx="3137353" cy="1521637"/>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zh-CN" altLang="en-US" sz="5100" kern="1200" dirty="0"/>
            <a:t>桥接模式</a:t>
          </a:r>
        </a:p>
      </dsp:txBody>
      <dsp:txXfrm>
        <a:off x="74280" y="74280"/>
        <a:ext cx="2988793" cy="13730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6E5032-52A7-4D0E-98BE-807708466742}">
      <dsp:nvSpPr>
        <dsp:cNvPr id="0" name=""/>
        <dsp:cNvSpPr/>
      </dsp:nvSpPr>
      <dsp:spPr>
        <a:xfrm rot="5400000">
          <a:off x="5204234" y="-1885529"/>
          <a:ext cx="1443756"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为虚拟机配置 </a:t>
          </a:r>
          <a:r>
            <a:rPr lang="en-US" altLang="en-US" sz="1600" kern="1200" dirty="0"/>
            <a:t>NAT </a:t>
          </a:r>
          <a:r>
            <a:rPr lang="zh-CN" altLang="en-US" sz="1600" kern="1200" dirty="0"/>
            <a:t>连接。利用 </a:t>
          </a:r>
          <a:r>
            <a:rPr lang="en-US" altLang="en-US" sz="1600" kern="1200" dirty="0"/>
            <a:t>NAT</a:t>
          </a:r>
          <a:r>
            <a:rPr lang="zh-CN" altLang="en-US" sz="1600" kern="1200" dirty="0"/>
            <a:t>，虚拟机和主机系统将共享一个网络标识，此标识在网络以外不可见。</a:t>
          </a:r>
        </a:p>
        <a:p>
          <a:pPr marL="171450" lvl="1" indent="-171450" algn="l" defTabSz="711200">
            <a:lnSpc>
              <a:spcPct val="90000"/>
            </a:lnSpc>
            <a:spcBef>
              <a:spcPct val="0"/>
            </a:spcBef>
            <a:spcAft>
              <a:spcPct val="15000"/>
            </a:spcAft>
            <a:buChar char="•"/>
          </a:pPr>
          <a:r>
            <a:rPr lang="zh-CN" altLang="en-US" sz="1600" kern="1200" dirty="0"/>
            <a:t>如果您没有可用于虚拟机的单独 </a:t>
          </a:r>
          <a:r>
            <a:rPr lang="en-US" altLang="en-US" sz="1600" kern="1200" dirty="0"/>
            <a:t>IP </a:t>
          </a:r>
          <a:r>
            <a:rPr lang="zh-CN" altLang="en-US" sz="1600" kern="1200" dirty="0"/>
            <a:t>地址，但又希望能够连接到 </a:t>
          </a:r>
          <a:r>
            <a:rPr lang="en-US" altLang="en-US" sz="1600" kern="1200" dirty="0"/>
            <a:t>Internet</a:t>
          </a:r>
          <a:r>
            <a:rPr lang="zh-CN" altLang="en-US" sz="1600" kern="1200" dirty="0"/>
            <a:t>，请选择 </a:t>
          </a:r>
          <a:r>
            <a:rPr lang="en-US" altLang="en-US" sz="1600" kern="1200" dirty="0"/>
            <a:t>NAT</a:t>
          </a:r>
          <a:r>
            <a:rPr lang="zh-CN" altLang="en-US" sz="1600" kern="1200" dirty="0"/>
            <a:t>。</a:t>
          </a:r>
        </a:p>
      </dsp:txBody>
      <dsp:txXfrm rot="-5400000">
        <a:off x="3137353" y="251830"/>
        <a:ext cx="5507040" cy="1302800"/>
      </dsp:txXfrm>
    </dsp:sp>
    <dsp:sp modelId="{39BAF739-2462-4B16-B6A0-677D1D0B2985}">
      <dsp:nvSpPr>
        <dsp:cNvPr id="0" name=""/>
        <dsp:cNvSpPr/>
      </dsp:nvSpPr>
      <dsp:spPr>
        <a:xfrm>
          <a:off x="0" y="882"/>
          <a:ext cx="3137353" cy="1804695"/>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104775" rIns="209550" bIns="104775" numCol="1" spcCol="1270" anchor="ctr" anchorCtr="0">
          <a:noAutofit/>
        </a:bodyPr>
        <a:lstStyle/>
        <a:p>
          <a:pPr marL="0" lvl="0" indent="0" algn="ctr" defTabSz="2444750">
            <a:lnSpc>
              <a:spcPct val="90000"/>
            </a:lnSpc>
            <a:spcBef>
              <a:spcPct val="0"/>
            </a:spcBef>
            <a:spcAft>
              <a:spcPct val="35000"/>
            </a:spcAft>
            <a:buNone/>
          </a:pPr>
          <a:r>
            <a:rPr lang="en-US" altLang="zh-CN" sz="5500" kern="1200" dirty="0"/>
            <a:t>NAT</a:t>
          </a:r>
          <a:r>
            <a:rPr lang="zh-CN" altLang="en-US" sz="5500" kern="1200" dirty="0"/>
            <a:t>模式</a:t>
          </a:r>
        </a:p>
      </dsp:txBody>
      <dsp:txXfrm>
        <a:off x="88098" y="88980"/>
        <a:ext cx="2961157" cy="16284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4F1047-3B7D-41BF-89FE-16E1F4F5BD8E}">
      <dsp:nvSpPr>
        <dsp:cNvPr id="0" name=""/>
        <dsp:cNvSpPr/>
      </dsp:nvSpPr>
      <dsp:spPr>
        <a:xfrm rot="5400000">
          <a:off x="5348336" y="-2065833"/>
          <a:ext cx="1155552"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仅主机模式网络连接使用对主机操作系统可见的虚拟网络适配器，在虚拟机和主机系统之间提供网络连接。</a:t>
          </a:r>
        </a:p>
        <a:p>
          <a:pPr marL="114300" lvl="1" indent="-114300" algn="l" defTabSz="622300">
            <a:lnSpc>
              <a:spcPct val="90000"/>
            </a:lnSpc>
            <a:spcBef>
              <a:spcPct val="0"/>
            </a:spcBef>
            <a:spcAft>
              <a:spcPct val="15000"/>
            </a:spcAft>
            <a:buChar char="•"/>
          </a:pPr>
          <a:r>
            <a:rPr lang="zh-CN" altLang="en-US" sz="1400" kern="1200" dirty="0"/>
            <a:t>虚拟机只能与主机系统以及仅主机模式网络中的其他虚拟机进行通信。要设置独立的虚拟网络，请选择仅主机模式网络连接。</a:t>
          </a:r>
        </a:p>
      </dsp:txBody>
      <dsp:txXfrm rot="-5400000">
        <a:off x="3137354" y="201558"/>
        <a:ext cx="5521109" cy="1042734"/>
      </dsp:txXfrm>
    </dsp:sp>
    <dsp:sp modelId="{BE3B3080-9BE7-4397-AF44-2046097E9944}">
      <dsp:nvSpPr>
        <dsp:cNvPr id="0" name=""/>
        <dsp:cNvSpPr/>
      </dsp:nvSpPr>
      <dsp:spPr>
        <a:xfrm>
          <a:off x="0" y="705"/>
          <a:ext cx="3137353" cy="1444440"/>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仅主机模式</a:t>
          </a:r>
        </a:p>
      </dsp:txBody>
      <dsp:txXfrm>
        <a:off x="70512" y="71217"/>
        <a:ext cx="2996329" cy="130341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zh-CN" altLang="zh-CN"/>
          </a:p>
        </p:txBody>
      </p:sp>
      <p:sp>
        <p:nvSpPr>
          <p:cNvPr id="2051" name="Date Placeholder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fld id="{704FD7C8-1CD4-498B-8E94-5FFFBB963666}" type="datetime1">
              <a:rPr lang="en-US" altLang="zh-CN"/>
              <a:pPr>
                <a:defRPr/>
              </a:pPr>
              <a:t>11/22/2018</a:t>
            </a:fld>
            <a:endParaRPr lang="en-US" altLang="zh-CN"/>
          </a:p>
        </p:txBody>
      </p:sp>
      <p:sp>
        <p:nvSpPr>
          <p:cNvPr id="2052" name="Slide Image Placeholder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Notes Placeholder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zh-CN"/>
              <a:t>Click to edit Master text styles</a:t>
            </a:r>
          </a:p>
          <a:p>
            <a:pPr>
              <a:defRPr/>
            </a:pPr>
            <a:r>
              <a:rPr lang="zh-CN" altLang="zh-CN"/>
              <a:t>Second level</a:t>
            </a:r>
          </a:p>
          <a:p>
            <a:pPr>
              <a:defRPr/>
            </a:pPr>
            <a:r>
              <a:rPr lang="zh-CN" altLang="zh-CN"/>
              <a:t>Third level</a:t>
            </a:r>
          </a:p>
          <a:p>
            <a:pPr>
              <a:defRPr/>
            </a:pPr>
            <a:r>
              <a:rPr lang="zh-CN" altLang="zh-CN"/>
              <a:t>Fourth level</a:t>
            </a:r>
          </a:p>
          <a:p>
            <a:pPr>
              <a:defRPr/>
            </a:pPr>
            <a:r>
              <a:rPr lang="zh-CN" altLang="zh-CN"/>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endParaRPr lang="zh-CN" altLang="zh-CN"/>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fld id="{FC182A1B-B723-4F0F-854A-A5B73E16D835}" type="slidenum">
              <a:rPr lang="en-US" altLang="zh-CN"/>
              <a:pPr>
                <a:defRPr/>
              </a:pPr>
              <a:t>‹#›</a:t>
            </a:fld>
            <a:endParaRPr lang="en-US" altLang="zh-CN"/>
          </a:p>
        </p:txBody>
      </p:sp>
    </p:spTree>
    <p:extLst>
      <p:ext uri="{BB962C8B-B14F-4D97-AF65-F5344CB8AC3E}">
        <p14:creationId xmlns:p14="http://schemas.microsoft.com/office/powerpoint/2010/main" val="2136152023"/>
      </p:ext>
    </p:extLst>
  </p:cSld>
  <p:clrMap bg1="dk2" tx1="lt1" bg2="dk1" tx2="lt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baike.baidu.com/view/573460.htm" TargetMode="External"/><Relationship Id="rId13" Type="http://schemas.openxmlformats.org/officeDocument/2006/relationships/hyperlink" Target="http://baike.baidu.com/view/281766.htm" TargetMode="External"/><Relationship Id="rId18" Type="http://schemas.openxmlformats.org/officeDocument/2006/relationships/hyperlink" Target="http://baike.baidu.com/view/46607.htm" TargetMode="External"/><Relationship Id="rId3" Type="http://schemas.openxmlformats.org/officeDocument/2006/relationships/hyperlink" Target="http://baike.baidu.com/view/79807.htm" TargetMode="External"/><Relationship Id="rId21" Type="http://schemas.openxmlformats.org/officeDocument/2006/relationships/hyperlink" Target="http://baike.baidu.com/view/15181.htm" TargetMode="External"/><Relationship Id="rId7" Type="http://schemas.openxmlformats.org/officeDocument/2006/relationships/hyperlink" Target="http://baike.baidu.com/view/2560767.htm" TargetMode="External"/><Relationship Id="rId12" Type="http://schemas.openxmlformats.org/officeDocument/2006/relationships/hyperlink" Target="http://baike.baidu.com/view/281881.htm" TargetMode="External"/><Relationship Id="rId17" Type="http://schemas.openxmlformats.org/officeDocument/2006/relationships/hyperlink" Target="http://baike.baidu.com/view/770928.htm" TargetMode="External"/><Relationship Id="rId2" Type="http://schemas.openxmlformats.org/officeDocument/2006/relationships/slide" Target="../slides/slide9.xml"/><Relationship Id="rId16" Type="http://schemas.openxmlformats.org/officeDocument/2006/relationships/hyperlink" Target="http://baike.baidu.com/view/4722403.htm" TargetMode="External"/><Relationship Id="rId20" Type="http://schemas.openxmlformats.org/officeDocument/2006/relationships/hyperlink" Target="http://baike.baidu.com/view/8095.htm" TargetMode="External"/><Relationship Id="rId1" Type="http://schemas.openxmlformats.org/officeDocument/2006/relationships/notesMaster" Target="../notesMasters/notesMaster1.xml"/><Relationship Id="rId6" Type="http://schemas.openxmlformats.org/officeDocument/2006/relationships/hyperlink" Target="http://baike.baidu.com/view/1634.htm" TargetMode="External"/><Relationship Id="rId11" Type="http://schemas.openxmlformats.org/officeDocument/2006/relationships/hyperlink" Target="http://baike.baidu.com/view/7914695.htm" TargetMode="External"/><Relationship Id="rId24" Type="http://schemas.openxmlformats.org/officeDocument/2006/relationships/hyperlink" Target="http://baike.baidu.com/view/405903.htm" TargetMode="External"/><Relationship Id="rId5" Type="http://schemas.openxmlformats.org/officeDocument/2006/relationships/hyperlink" Target="http://baike.baidu.com/view/400103.htm" TargetMode="External"/><Relationship Id="rId15" Type="http://schemas.openxmlformats.org/officeDocument/2006/relationships/hyperlink" Target="http://baike.baidu.com/view/1938223.htm" TargetMode="External"/><Relationship Id="rId23" Type="http://schemas.openxmlformats.org/officeDocument/2006/relationships/hyperlink" Target="http://baike.baidu.com/view/11200.htm" TargetMode="External"/><Relationship Id="rId10" Type="http://schemas.openxmlformats.org/officeDocument/2006/relationships/hyperlink" Target="http://baike.baidu.com/view/68826.htm" TargetMode="External"/><Relationship Id="rId19" Type="http://schemas.openxmlformats.org/officeDocument/2006/relationships/hyperlink" Target="http://baike.baidu.com/view/209692.htm" TargetMode="External"/><Relationship Id="rId4" Type="http://schemas.openxmlformats.org/officeDocument/2006/relationships/hyperlink" Target="http://baike.baidu.com/view/46577.htm" TargetMode="External"/><Relationship Id="rId9" Type="http://schemas.openxmlformats.org/officeDocument/2006/relationships/hyperlink" Target="http://baike.baidu.com/view/36272.htm" TargetMode="External"/><Relationship Id="rId14" Type="http://schemas.openxmlformats.org/officeDocument/2006/relationships/hyperlink" Target="http://baike.baidu.com/view/717320.htm" TargetMode="External"/><Relationship Id="rId22" Type="http://schemas.openxmlformats.org/officeDocument/2006/relationships/hyperlink" Target="http://baike.baidu.com/view/339142.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自我介绍。</a:t>
            </a:r>
          </a:p>
        </p:txBody>
      </p:sp>
      <p:sp>
        <p:nvSpPr>
          <p:cNvPr id="4100"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399206-8C31-40EF-8935-622B64AF7A78}" type="datetime1">
              <a:rPr lang="en-US" altLang="zh-CN" smtClean="0"/>
              <a:pPr/>
              <a:t>11/22/2018</a:t>
            </a:fld>
            <a:endParaRPr lang="en-US" altLang="zh-CN"/>
          </a:p>
        </p:txBody>
      </p:sp>
      <p:sp>
        <p:nvSpPr>
          <p:cNvPr id="4101"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EC80F1-9320-41F0-8AB9-33CF79F26B86}" type="slidenum">
              <a:rPr lang="en-US" altLang="zh-CN" smtClean="0"/>
              <a:pPr/>
              <a:t>1</a:t>
            </a:fld>
            <a:endParaRPr lang="en-US" altLang="zh-CN"/>
          </a:p>
        </p:txBody>
      </p:sp>
    </p:spTree>
    <p:extLst>
      <p:ext uri="{BB962C8B-B14F-4D97-AF65-F5344CB8AC3E}">
        <p14:creationId xmlns:p14="http://schemas.microsoft.com/office/powerpoint/2010/main" val="410663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11/22/2018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14</a:t>
            </a:fld>
            <a:endParaRPr lang="en-US" altLang="zh-CN"/>
          </a:p>
        </p:txBody>
      </p:sp>
    </p:spTree>
    <p:extLst>
      <p:ext uri="{BB962C8B-B14F-4D97-AF65-F5344CB8AC3E}">
        <p14:creationId xmlns:p14="http://schemas.microsoft.com/office/powerpoint/2010/main" val="3534667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11/22/2018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15</a:t>
            </a:fld>
            <a:endParaRPr lang="en-US" altLang="zh-CN"/>
          </a:p>
        </p:txBody>
      </p:sp>
    </p:spTree>
    <p:extLst>
      <p:ext uri="{BB962C8B-B14F-4D97-AF65-F5344CB8AC3E}">
        <p14:creationId xmlns:p14="http://schemas.microsoft.com/office/powerpoint/2010/main" val="1554860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11/22/2018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16</a:t>
            </a:fld>
            <a:endParaRPr lang="en-US" altLang="zh-CN"/>
          </a:p>
        </p:txBody>
      </p:sp>
    </p:spTree>
    <p:extLst>
      <p:ext uri="{BB962C8B-B14F-4D97-AF65-F5344CB8AC3E}">
        <p14:creationId xmlns:p14="http://schemas.microsoft.com/office/powerpoint/2010/main" val="1148350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11/22/2018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17</a:t>
            </a:fld>
            <a:endParaRPr lang="en-US" altLang="zh-CN"/>
          </a:p>
        </p:txBody>
      </p:sp>
    </p:spTree>
    <p:extLst>
      <p:ext uri="{BB962C8B-B14F-4D97-AF65-F5344CB8AC3E}">
        <p14:creationId xmlns:p14="http://schemas.microsoft.com/office/powerpoint/2010/main" val="200532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11/22/2018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18</a:t>
            </a:fld>
            <a:endParaRPr lang="en-US" altLang="zh-CN"/>
          </a:p>
        </p:txBody>
      </p:sp>
    </p:spTree>
    <p:extLst>
      <p:ext uri="{BB962C8B-B14F-4D97-AF65-F5344CB8AC3E}">
        <p14:creationId xmlns:p14="http://schemas.microsoft.com/office/powerpoint/2010/main" val="3760548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11/22/2018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19</a:t>
            </a:fld>
            <a:endParaRPr lang="en-US" altLang="zh-CN"/>
          </a:p>
        </p:txBody>
      </p:sp>
    </p:spTree>
    <p:extLst>
      <p:ext uri="{BB962C8B-B14F-4D97-AF65-F5344CB8AC3E}">
        <p14:creationId xmlns:p14="http://schemas.microsoft.com/office/powerpoint/2010/main" val="2982705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11/22/2018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20</a:t>
            </a:fld>
            <a:endParaRPr lang="en-US" altLang="zh-CN"/>
          </a:p>
        </p:txBody>
      </p:sp>
    </p:spTree>
    <p:extLst>
      <p:ext uri="{BB962C8B-B14F-4D97-AF65-F5344CB8AC3E}">
        <p14:creationId xmlns:p14="http://schemas.microsoft.com/office/powerpoint/2010/main" val="1712045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11/22/2018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21</a:t>
            </a:fld>
            <a:endParaRPr lang="en-US" altLang="zh-CN"/>
          </a:p>
        </p:txBody>
      </p:sp>
    </p:spTree>
    <p:extLst>
      <p:ext uri="{BB962C8B-B14F-4D97-AF65-F5344CB8AC3E}">
        <p14:creationId xmlns:p14="http://schemas.microsoft.com/office/powerpoint/2010/main" val="1509095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11/22/2018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22</a:t>
            </a:fld>
            <a:endParaRPr lang="en-US" altLang="zh-CN"/>
          </a:p>
        </p:txBody>
      </p:sp>
    </p:spTree>
    <p:extLst>
      <p:ext uri="{BB962C8B-B14F-4D97-AF65-F5344CB8AC3E}">
        <p14:creationId xmlns:p14="http://schemas.microsoft.com/office/powerpoint/2010/main" val="1919365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11/22/2018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23</a:t>
            </a:fld>
            <a:endParaRPr lang="en-US" altLang="zh-CN"/>
          </a:p>
        </p:txBody>
      </p:sp>
    </p:spTree>
    <p:extLst>
      <p:ext uri="{BB962C8B-B14F-4D97-AF65-F5344CB8AC3E}">
        <p14:creationId xmlns:p14="http://schemas.microsoft.com/office/powerpoint/2010/main" val="3926959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11/22/2018</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a:t>
            </a:fld>
            <a:endParaRPr lang="en-US" altLang="zh-CN"/>
          </a:p>
        </p:txBody>
      </p:sp>
    </p:spTree>
    <p:extLst>
      <p:ext uri="{BB962C8B-B14F-4D97-AF65-F5344CB8AC3E}">
        <p14:creationId xmlns:p14="http://schemas.microsoft.com/office/powerpoint/2010/main" val="861400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sz="1200" dirty="0">
                <a:solidFill>
                  <a:schemeClr val="bg2"/>
                </a:solidFill>
                <a:latin typeface="微软雅黑" panose="020B0503020204020204" pitchFamily="34" charset="-122"/>
                <a:ea typeface="微软雅黑" panose="020B0503020204020204" pitchFamily="34" charset="-122"/>
              </a:rPr>
              <a:t>如果您计划对虚拟机做出更改，则可能需要以线性过程拍摄快照。例如，您可以拍摄快照，然后继续使用虚拟机，一段时间后再拍摄快照，以此类推。如果更改不符合预期，您可以恢复到此项目中以前的一个已知工作状态快照。</a:t>
            </a: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11/22/2018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24</a:t>
            </a:fld>
            <a:endParaRPr lang="en-US" altLang="zh-CN"/>
          </a:p>
        </p:txBody>
      </p:sp>
    </p:spTree>
    <p:extLst>
      <p:ext uri="{BB962C8B-B14F-4D97-AF65-F5344CB8AC3E}">
        <p14:creationId xmlns:p14="http://schemas.microsoft.com/office/powerpoint/2010/main" val="2467253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sz="1200" dirty="0">
                <a:solidFill>
                  <a:schemeClr val="bg2"/>
                </a:solidFill>
                <a:latin typeface="微软雅黑" panose="020B0503020204020204" pitchFamily="34" charset="-122"/>
                <a:ea typeface="微软雅黑" panose="020B0503020204020204" pitchFamily="34" charset="-122"/>
              </a:rPr>
              <a:t>如果您计划对虚拟机做出更改，则可能需要以线性过程拍摄快照。例如，您可以拍摄快照，然后继续使用虚拟机，一段时间后再拍摄快照，以此类推。如果更改不符合预期，您可以恢复到此项目中以前的一个已知工作状态快照。</a:t>
            </a:r>
            <a:endParaRPr lang="en-US" altLang="zh-CN" sz="1200" dirty="0">
              <a:solidFill>
                <a:schemeClr val="bg2"/>
              </a:solidFill>
              <a:latin typeface="微软雅黑" panose="020B0503020204020204" pitchFamily="34" charset="-122"/>
              <a:ea typeface="微软雅黑" panose="020B0503020204020204" pitchFamily="34" charset="-122"/>
            </a:endParaRPr>
          </a:p>
          <a:p>
            <a:pPr marL="0" marR="0" indent="0" algn="l" defTabSz="0" rtl="0" eaLnBrk="0" fontAlgn="base" latinLnBrk="0" hangingPunct="0">
              <a:lnSpc>
                <a:spcPct val="100000"/>
              </a:lnSpc>
              <a:spcBef>
                <a:spcPct val="30000"/>
              </a:spcBef>
              <a:spcAft>
                <a:spcPct val="0"/>
              </a:spcAft>
              <a:buClrTx/>
              <a:buSzTx/>
              <a:buFontTx/>
              <a:buNone/>
              <a:tabLst/>
              <a:defRPr/>
            </a:pPr>
            <a:endParaRPr lang="en-US" altLang="zh-CN" sz="1200" dirty="0">
              <a:solidFill>
                <a:schemeClr val="bg2"/>
              </a:solidFill>
              <a:latin typeface="微软雅黑" panose="020B0503020204020204" pitchFamily="34" charset="-122"/>
              <a:ea typeface="微软雅黑" panose="020B0503020204020204" pitchFamily="34" charset="-122"/>
            </a:endParaRPr>
          </a:p>
          <a:p>
            <a:r>
              <a:rPr lang="zh-CN" altLang="en-US" dirty="0"/>
              <a:t>拍摄快照步骤</a:t>
            </a:r>
          </a:p>
          <a:p>
            <a:r>
              <a:rPr lang="en-US" altLang="zh-CN" dirty="0">
                <a:effectLst/>
              </a:rPr>
              <a:t>1 </a:t>
            </a:r>
            <a:r>
              <a:rPr lang="zh-CN" altLang="en-US" dirty="0">
                <a:effectLst/>
              </a:rPr>
              <a:t>选择虚拟机，然后选择</a:t>
            </a:r>
            <a:r>
              <a:rPr lang="en-US" altLang="zh-CN" dirty="0">
                <a:effectLst/>
              </a:rPr>
              <a:t>[</a:t>
            </a:r>
            <a:r>
              <a:rPr lang="zh-CN" altLang="en-US" dirty="0">
                <a:effectLst/>
              </a:rPr>
              <a:t>虚拟机</a:t>
            </a:r>
            <a:r>
              <a:rPr lang="en-US" altLang="zh-CN" dirty="0">
                <a:effectLst/>
              </a:rPr>
              <a:t>] &gt; [</a:t>
            </a:r>
            <a:r>
              <a:rPr lang="zh-CN" altLang="en-US" dirty="0">
                <a:effectLst/>
              </a:rPr>
              <a:t>快照</a:t>
            </a:r>
            <a:r>
              <a:rPr lang="en-US" altLang="zh-CN" dirty="0">
                <a:effectLst/>
              </a:rPr>
              <a:t>] &gt; [</a:t>
            </a:r>
            <a:r>
              <a:rPr lang="zh-CN" altLang="en-US" dirty="0">
                <a:effectLst/>
              </a:rPr>
              <a:t>拍摄快照</a:t>
            </a:r>
            <a:r>
              <a:rPr lang="en-US" altLang="zh-CN" dirty="0">
                <a:effectLst/>
              </a:rPr>
              <a:t>]</a:t>
            </a:r>
            <a:r>
              <a:rPr lang="zh-CN" altLang="en-US" dirty="0">
                <a:effectLst/>
              </a:rPr>
              <a:t>。</a:t>
            </a:r>
          </a:p>
          <a:p>
            <a:r>
              <a:rPr lang="en-US" altLang="zh-CN" dirty="0">
                <a:effectLst/>
              </a:rPr>
              <a:t>2 </a:t>
            </a:r>
            <a:r>
              <a:rPr lang="zh-CN" altLang="en-US" dirty="0">
                <a:effectLst/>
              </a:rPr>
              <a:t>为快照键入唯一的名称。</a:t>
            </a:r>
          </a:p>
          <a:p>
            <a:r>
              <a:rPr lang="en-US" altLang="zh-CN" dirty="0">
                <a:effectLst/>
              </a:rPr>
              <a:t>3 </a:t>
            </a:r>
            <a:r>
              <a:rPr lang="zh-CN" altLang="en-US" dirty="0">
                <a:effectLst/>
              </a:rPr>
              <a:t>（可选） 为快照键入描述。</a:t>
            </a:r>
            <a:r>
              <a:rPr lang="zh-CN" altLang="en-US" dirty="0"/>
              <a:t>描述对记录说明虚拟机在拍摄快照时的状态非常有用。</a:t>
            </a:r>
          </a:p>
          <a:p>
            <a:r>
              <a:rPr lang="en-US" altLang="zh-CN" dirty="0">
                <a:effectLst/>
              </a:rPr>
              <a:t>4 </a:t>
            </a:r>
            <a:r>
              <a:rPr lang="zh-CN" altLang="en-US" dirty="0">
                <a:effectLst/>
              </a:rPr>
              <a:t>单击</a:t>
            </a:r>
            <a:r>
              <a:rPr lang="en-US" altLang="zh-CN" dirty="0">
                <a:effectLst/>
              </a:rPr>
              <a:t>[</a:t>
            </a:r>
            <a:r>
              <a:rPr lang="zh-CN" altLang="en-US" dirty="0">
                <a:effectLst/>
              </a:rPr>
              <a:t>确定</a:t>
            </a:r>
            <a:r>
              <a:rPr lang="en-US" altLang="zh-CN" dirty="0">
                <a:effectLst/>
              </a:rPr>
              <a:t>]</a:t>
            </a:r>
            <a:r>
              <a:rPr lang="zh-CN" altLang="en-US" dirty="0">
                <a:effectLst/>
              </a:rPr>
              <a:t>拍摄快照。</a:t>
            </a:r>
            <a:endParaRPr lang="en-US" altLang="zh-CN" dirty="0">
              <a:effectLst/>
            </a:endParaRPr>
          </a:p>
          <a:p>
            <a:endParaRPr lang="zh-CN" altLang="en-US" dirty="0">
              <a:effectLst/>
            </a:endParaRPr>
          </a:p>
          <a:p>
            <a:r>
              <a:rPr lang="zh-CN" altLang="en-US" dirty="0"/>
              <a:t>恢复到快照</a:t>
            </a:r>
          </a:p>
          <a:p>
            <a:r>
              <a:rPr lang="zh-CN" altLang="en-US" dirty="0"/>
              <a:t>通过恢复到快照，可以将虚拟机恢复到以前的状态。</a:t>
            </a:r>
          </a:p>
          <a:p>
            <a:r>
              <a:rPr lang="zh-CN" altLang="en-US" dirty="0"/>
              <a:t>如果您在为虚拟机拍摄快照后添加了任何类型的磁盘，恢复到该快照会从虚拟机中移除该磁盘。关联的磁盘 </a:t>
            </a:r>
            <a:r>
              <a:rPr lang="en-US" altLang="zh-CN" dirty="0"/>
              <a:t>(.</a:t>
            </a:r>
            <a:r>
              <a:rPr lang="en-US" altLang="zh-CN" dirty="0" err="1"/>
              <a:t>vmdk</a:t>
            </a:r>
            <a:r>
              <a:rPr lang="en-US" altLang="zh-CN" dirty="0"/>
              <a:t>) </a:t>
            </a:r>
            <a:r>
              <a:rPr lang="zh-CN" altLang="en-US" dirty="0"/>
              <a:t>文件如果未被其他快照使用，则会被删除。</a:t>
            </a:r>
          </a:p>
          <a:p>
            <a:r>
              <a:rPr lang="zh-CN" altLang="en-US" dirty="0"/>
              <a:t>步骤</a:t>
            </a:r>
          </a:p>
          <a:p>
            <a:r>
              <a:rPr lang="zh-CN" altLang="en-US" dirty="0">
                <a:effectLst/>
              </a:rPr>
              <a:t>要恢复到父快照，请选择虚拟机，然后选择</a:t>
            </a:r>
            <a:r>
              <a:rPr lang="en-US" altLang="zh-CN" dirty="0">
                <a:effectLst/>
              </a:rPr>
              <a:t>[</a:t>
            </a:r>
            <a:r>
              <a:rPr lang="zh-CN" altLang="en-US" dirty="0">
                <a:effectLst/>
              </a:rPr>
              <a:t>虚拟机</a:t>
            </a:r>
            <a:r>
              <a:rPr lang="en-US" altLang="zh-CN" dirty="0">
                <a:effectLst/>
              </a:rPr>
              <a:t>] &gt; [</a:t>
            </a:r>
            <a:r>
              <a:rPr lang="zh-CN" altLang="en-US" dirty="0">
                <a:effectLst/>
              </a:rPr>
              <a:t>快照</a:t>
            </a:r>
            <a:r>
              <a:rPr lang="en-US" altLang="zh-CN" dirty="0">
                <a:effectLst/>
              </a:rPr>
              <a:t>] &gt; [</a:t>
            </a:r>
            <a:r>
              <a:rPr lang="zh-CN" altLang="en-US" dirty="0">
                <a:effectLst/>
              </a:rPr>
              <a:t>恢复到快照</a:t>
            </a:r>
            <a:r>
              <a:rPr lang="en-US" altLang="zh-CN" dirty="0">
                <a:effectLst/>
              </a:rPr>
              <a:t>]</a:t>
            </a:r>
            <a:r>
              <a:rPr lang="zh-CN" altLang="en-US" dirty="0">
                <a:effectLst/>
              </a:rPr>
              <a:t>。</a:t>
            </a:r>
          </a:p>
          <a:p>
            <a:r>
              <a:rPr lang="zh-CN" altLang="en-US" dirty="0">
                <a:effectLst/>
              </a:rPr>
              <a:t>要恢复到任意快照，请选择虚拟机，然后选择</a:t>
            </a:r>
            <a:r>
              <a:rPr lang="en-US" altLang="zh-CN" dirty="0">
                <a:effectLst/>
              </a:rPr>
              <a:t>[</a:t>
            </a:r>
            <a:r>
              <a:rPr lang="zh-CN" altLang="en-US" dirty="0">
                <a:effectLst/>
              </a:rPr>
              <a:t>虚拟机</a:t>
            </a:r>
            <a:r>
              <a:rPr lang="en-US" altLang="zh-CN" dirty="0">
                <a:effectLst/>
              </a:rPr>
              <a:t>] &gt; [</a:t>
            </a:r>
            <a:r>
              <a:rPr lang="zh-CN" altLang="en-US" dirty="0">
                <a:effectLst/>
              </a:rPr>
              <a:t>快照</a:t>
            </a:r>
            <a:r>
              <a:rPr lang="en-US" altLang="zh-CN" dirty="0">
                <a:effectLst/>
              </a:rPr>
              <a:t>]</a:t>
            </a:r>
            <a:r>
              <a:rPr lang="zh-CN" altLang="en-US" dirty="0">
                <a:effectLst/>
              </a:rPr>
              <a:t>，选择所需快照，单击</a:t>
            </a:r>
            <a:r>
              <a:rPr lang="en-US" altLang="zh-CN" dirty="0">
                <a:effectLst/>
              </a:rPr>
              <a:t>[</a:t>
            </a:r>
            <a:r>
              <a:rPr lang="zh-CN" altLang="en-US" dirty="0">
                <a:effectLst/>
              </a:rPr>
              <a:t>转到</a:t>
            </a:r>
            <a:r>
              <a:rPr lang="en-US" altLang="zh-CN" dirty="0">
                <a:effectLst/>
              </a:rPr>
              <a:t>]</a:t>
            </a:r>
            <a:r>
              <a:rPr lang="zh-CN" altLang="en-US" dirty="0">
                <a:effectLst/>
              </a:rPr>
              <a:t>。</a:t>
            </a:r>
          </a:p>
          <a:p>
            <a:pPr marL="0" marR="0" indent="0" algn="l" defTabSz="0" rtl="0" eaLnBrk="0" fontAlgn="base" latinLnBrk="0" hangingPunct="0">
              <a:lnSpc>
                <a:spcPct val="100000"/>
              </a:lnSpc>
              <a:spcBef>
                <a:spcPct val="30000"/>
              </a:spcBef>
              <a:spcAft>
                <a:spcPct val="0"/>
              </a:spcAft>
              <a:buClrTx/>
              <a:buSzTx/>
              <a:buFontTx/>
              <a:buNone/>
              <a:tabLst/>
              <a:defRPr/>
            </a:pPr>
            <a:endParaRPr lang="zh-CN" altLang="en-US" sz="1200" dirty="0">
              <a:solidFill>
                <a:schemeClr val="bg2"/>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11/22/2018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25</a:t>
            </a:fld>
            <a:endParaRPr lang="en-US" altLang="zh-CN"/>
          </a:p>
        </p:txBody>
      </p:sp>
    </p:spTree>
    <p:extLst>
      <p:ext uri="{BB962C8B-B14F-4D97-AF65-F5344CB8AC3E}">
        <p14:creationId xmlns:p14="http://schemas.microsoft.com/office/powerpoint/2010/main" val="460931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11/22/2018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26</a:t>
            </a:fld>
            <a:endParaRPr lang="en-US" altLang="zh-CN"/>
          </a:p>
        </p:txBody>
      </p:sp>
    </p:spTree>
    <p:extLst>
      <p:ext uri="{BB962C8B-B14F-4D97-AF65-F5344CB8AC3E}">
        <p14:creationId xmlns:p14="http://schemas.microsoft.com/office/powerpoint/2010/main" val="2140714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11/22/2018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27</a:t>
            </a:fld>
            <a:endParaRPr lang="en-US" altLang="zh-CN"/>
          </a:p>
        </p:txBody>
      </p:sp>
    </p:spTree>
    <p:extLst>
      <p:ext uri="{BB962C8B-B14F-4D97-AF65-F5344CB8AC3E}">
        <p14:creationId xmlns:p14="http://schemas.microsoft.com/office/powerpoint/2010/main" val="1194789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11/22/2018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28</a:t>
            </a:fld>
            <a:endParaRPr lang="en-US" altLang="zh-CN"/>
          </a:p>
        </p:txBody>
      </p:sp>
    </p:spTree>
    <p:extLst>
      <p:ext uri="{BB962C8B-B14F-4D97-AF65-F5344CB8AC3E}">
        <p14:creationId xmlns:p14="http://schemas.microsoft.com/office/powerpoint/2010/main" val="2318355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11/22/2018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29</a:t>
            </a:fld>
            <a:endParaRPr lang="en-US" altLang="zh-CN"/>
          </a:p>
        </p:txBody>
      </p:sp>
    </p:spTree>
    <p:extLst>
      <p:ext uri="{BB962C8B-B14F-4D97-AF65-F5344CB8AC3E}">
        <p14:creationId xmlns:p14="http://schemas.microsoft.com/office/powerpoint/2010/main" val="1689218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手绘 图示 </a:t>
            </a:r>
            <a:r>
              <a:rPr lang="en-US" altLang="zh-CN" dirty="0"/>
              <a:t>VM</a:t>
            </a:r>
            <a:r>
              <a:rPr lang="zh-CN" altLang="en-US" dirty="0"/>
              <a:t>包括 </a:t>
            </a:r>
            <a:r>
              <a:rPr lang="en-US" altLang="zh-CN" dirty="0" err="1"/>
              <a:t>winxp</a:t>
            </a:r>
            <a:r>
              <a:rPr lang="en-US" altLang="zh-CN" baseline="0" dirty="0"/>
              <a:t>  win2003 </a:t>
            </a:r>
            <a:r>
              <a:rPr lang="en-US" altLang="zh-CN" baseline="0" dirty="0" err="1"/>
              <a:t>linux</a:t>
            </a:r>
            <a:endParaRPr lang="en-US" altLang="zh-CN" baseline="0" dirty="0"/>
          </a:p>
          <a:p>
            <a:pPr marL="0" marR="0" lvl="1" indent="0" algn="l" defTabSz="0" rtl="0" eaLnBrk="0" fontAlgn="base" latinLnBrk="0" hangingPunct="0">
              <a:lnSpc>
                <a:spcPct val="100000"/>
              </a:lnSpc>
              <a:spcBef>
                <a:spcPct val="30000"/>
              </a:spcBef>
              <a:spcAft>
                <a:spcPct val="0"/>
              </a:spcAft>
              <a:buClrTx/>
              <a:buSzTx/>
              <a:buFontTx/>
              <a:buNone/>
              <a:tabLst/>
              <a:defRPr/>
            </a:pPr>
            <a:r>
              <a:rPr lang="zh-CN" altLang="en-US" sz="2000" dirty="0">
                <a:solidFill>
                  <a:schemeClr val="bg2"/>
                </a:solidFill>
                <a:latin typeface="微软雅黑" panose="020B0503020204020204" pitchFamily="34" charset="-122"/>
                <a:ea typeface="微软雅黑" panose="020B0503020204020204" pitchFamily="34" charset="-122"/>
              </a:rPr>
              <a:t>例如在一台安装了</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的计算机上安装了</a:t>
            </a:r>
            <a:r>
              <a:rPr lang="en-US" altLang="zh-CN" sz="2000" dirty="0" err="1">
                <a:solidFill>
                  <a:schemeClr val="bg2"/>
                </a:solidFill>
                <a:latin typeface="微软雅黑" panose="020B0503020204020204" pitchFamily="34" charset="-122"/>
                <a:ea typeface="微软雅黑" panose="020B0503020204020204" pitchFamily="34" charset="-122"/>
              </a:rPr>
              <a:t>Vmware</a:t>
            </a:r>
            <a:r>
              <a:rPr lang="zh-CN" altLang="en-US" sz="2000" dirty="0">
                <a:solidFill>
                  <a:schemeClr val="bg2"/>
                </a:solidFill>
                <a:latin typeface="微软雅黑" panose="020B0503020204020204" pitchFamily="34" charset="-122"/>
                <a:ea typeface="微软雅黑" panose="020B0503020204020204" pitchFamily="34" charset="-122"/>
              </a:rPr>
              <a:t>，那么，</a:t>
            </a:r>
            <a:r>
              <a:rPr lang="en-US" altLang="zh-CN" sz="2000" dirty="0">
                <a:solidFill>
                  <a:schemeClr val="bg2"/>
                </a:solidFill>
                <a:latin typeface="微软雅黑" panose="020B0503020204020204" pitchFamily="34" charset="-122"/>
                <a:ea typeface="微软雅黑" panose="020B0503020204020204" pitchFamily="34" charset="-122"/>
              </a:rPr>
              <a:t>HOST</a:t>
            </a:r>
            <a:r>
              <a:rPr lang="zh-CN" altLang="en-US" sz="2000" dirty="0">
                <a:solidFill>
                  <a:schemeClr val="bg2"/>
                </a:solidFill>
                <a:latin typeface="微软雅黑" panose="020B0503020204020204" pitchFamily="34" charset="-122"/>
                <a:ea typeface="微软雅黑" panose="020B0503020204020204" pitchFamily="34" charset="-122"/>
              </a:rPr>
              <a:t>指的是安装</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的这台计算机，其</a:t>
            </a:r>
            <a:r>
              <a:rPr lang="en-US" altLang="zh-CN" sz="2000" dirty="0">
                <a:solidFill>
                  <a:schemeClr val="bg2"/>
                </a:solidFill>
                <a:latin typeface="微软雅黑" panose="020B0503020204020204" pitchFamily="34" charset="-122"/>
                <a:ea typeface="微软雅黑" panose="020B0503020204020204" pitchFamily="34" charset="-122"/>
              </a:rPr>
              <a:t>Host′s OS</a:t>
            </a:r>
            <a:r>
              <a:rPr lang="zh-CN" altLang="en-US" sz="2000" dirty="0">
                <a:solidFill>
                  <a:schemeClr val="bg2"/>
                </a:solidFill>
                <a:latin typeface="微软雅黑" panose="020B0503020204020204" pitchFamily="34" charset="-122"/>
                <a:ea typeface="微软雅黑" panose="020B0503020204020204" pitchFamily="34" charset="-122"/>
              </a:rPr>
              <a:t>为</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a:t>
            </a:r>
            <a:r>
              <a:rPr lang="en-US" altLang="zh-CN" sz="2000" dirty="0">
                <a:solidFill>
                  <a:schemeClr val="bg2"/>
                </a:solidFill>
                <a:latin typeface="微软雅黑" panose="020B0503020204020204" pitchFamily="34" charset="-122"/>
                <a:ea typeface="微软雅黑" panose="020B0503020204020204" pitchFamily="34" charset="-122"/>
              </a:rPr>
              <a:t>VM</a:t>
            </a:r>
            <a:r>
              <a:rPr lang="zh-CN" altLang="en-US" sz="2000" dirty="0">
                <a:solidFill>
                  <a:schemeClr val="bg2"/>
                </a:solidFill>
                <a:latin typeface="微软雅黑" panose="020B0503020204020204" pitchFamily="34" charset="-122"/>
                <a:ea typeface="微软雅黑" panose="020B0503020204020204" pitchFamily="34" charset="-122"/>
              </a:rPr>
              <a:t>上运行的是</a:t>
            </a:r>
            <a:r>
              <a:rPr lang="en-US" altLang="zh-CN" sz="2000" dirty="0">
                <a:solidFill>
                  <a:schemeClr val="bg2"/>
                </a:solidFill>
                <a:latin typeface="微软雅黑" panose="020B0503020204020204" pitchFamily="34" charset="-122"/>
                <a:ea typeface="微软雅黑" panose="020B0503020204020204" pitchFamily="34" charset="-122"/>
              </a:rPr>
              <a:t>Linux</a:t>
            </a:r>
            <a:r>
              <a:rPr lang="zh-CN" altLang="en-US" sz="2000" dirty="0">
                <a:solidFill>
                  <a:schemeClr val="bg2"/>
                </a:solidFill>
                <a:latin typeface="微软雅黑" panose="020B0503020204020204" pitchFamily="34" charset="-122"/>
                <a:ea typeface="微软雅黑" panose="020B0503020204020204" pitchFamily="34" charset="-122"/>
              </a:rPr>
              <a:t>，那么</a:t>
            </a:r>
            <a:r>
              <a:rPr lang="en-US" altLang="zh-CN" sz="2000" dirty="0">
                <a:solidFill>
                  <a:schemeClr val="bg2"/>
                </a:solidFill>
                <a:latin typeface="微软雅黑" panose="020B0503020204020204" pitchFamily="34" charset="-122"/>
                <a:ea typeface="微软雅黑" panose="020B0503020204020204" pitchFamily="34" charset="-122"/>
              </a:rPr>
              <a:t>Linux</a:t>
            </a:r>
            <a:r>
              <a:rPr lang="zh-CN" altLang="en-US" sz="2000" dirty="0">
                <a:solidFill>
                  <a:schemeClr val="bg2"/>
                </a:solidFill>
                <a:latin typeface="微软雅黑" panose="020B0503020204020204" pitchFamily="34" charset="-122"/>
                <a:ea typeface="微软雅黑" panose="020B0503020204020204" pitchFamily="34" charset="-122"/>
              </a:rPr>
              <a:t>即为</a:t>
            </a:r>
            <a:r>
              <a:rPr lang="en-US" altLang="zh-CN" sz="2000" dirty="0">
                <a:solidFill>
                  <a:schemeClr val="bg2"/>
                </a:solidFill>
                <a:latin typeface="微软雅黑" panose="020B0503020204020204" pitchFamily="34" charset="-122"/>
                <a:ea typeface="微软雅黑" panose="020B0503020204020204" pitchFamily="34" charset="-122"/>
              </a:rPr>
              <a:t>Guest OS</a:t>
            </a:r>
            <a:r>
              <a:rPr lang="zh-CN" altLang="en-US" sz="1200" dirty="0">
                <a:solidFill>
                  <a:schemeClr val="tx1"/>
                </a:solidFill>
                <a:latin typeface="Arial" panose="020B0604020202020204" pitchFamily="34" charset="0"/>
                <a:ea typeface="+mn-ea"/>
              </a:rPr>
              <a:t>（</a:t>
            </a:r>
            <a:r>
              <a:rPr lang="en-US" altLang="zh-CN" sz="1200" b="0" i="0" kern="1200" dirty="0">
                <a:solidFill>
                  <a:schemeClr val="tx1"/>
                </a:solidFill>
                <a:latin typeface="Arial" panose="020B0604020202020204" pitchFamily="34" charset="0"/>
                <a:ea typeface="+mn-ea"/>
                <a:cs typeface="+mn-cs"/>
              </a:rPr>
              <a:t>Operating System </a:t>
            </a:r>
            <a:r>
              <a:rPr lang="zh-CN" altLang="en-US" sz="1200" b="0" i="0" kern="1200" dirty="0">
                <a:solidFill>
                  <a:schemeClr val="tx1"/>
                </a:solidFill>
                <a:latin typeface="Arial" panose="020B0604020202020204" pitchFamily="34" charset="0"/>
                <a:ea typeface="+mn-ea"/>
                <a:cs typeface="+mn-cs"/>
              </a:rPr>
              <a:t>操作系统</a:t>
            </a:r>
            <a:r>
              <a:rPr lang="zh-CN" altLang="en-US" sz="1200" dirty="0">
                <a:solidFill>
                  <a:schemeClr val="tx1"/>
                </a:solidFill>
                <a:latin typeface="Arial" panose="020B0604020202020204" pitchFamily="34" charset="0"/>
                <a:ea typeface="+mn-ea"/>
              </a:rPr>
              <a:t>）</a:t>
            </a:r>
            <a:endParaRPr lang="zh-CN" altLang="en-US" sz="2000" dirty="0">
              <a:solidFill>
                <a:schemeClr val="bg2"/>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11/22/2018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4</a:t>
            </a:fld>
            <a:endParaRPr lang="en-US" altLang="zh-CN"/>
          </a:p>
        </p:txBody>
      </p:sp>
    </p:spTree>
    <p:extLst>
      <p:ext uri="{BB962C8B-B14F-4D97-AF65-F5344CB8AC3E}">
        <p14:creationId xmlns:p14="http://schemas.microsoft.com/office/powerpoint/2010/main" val="3423368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手绘 图示 </a:t>
            </a:r>
            <a:r>
              <a:rPr lang="en-US" altLang="zh-CN" dirty="0"/>
              <a:t>VM</a:t>
            </a:r>
            <a:r>
              <a:rPr lang="zh-CN" altLang="en-US" dirty="0"/>
              <a:t>包括 </a:t>
            </a:r>
            <a:r>
              <a:rPr lang="en-US" altLang="zh-CN" dirty="0" err="1"/>
              <a:t>winxp</a:t>
            </a:r>
            <a:r>
              <a:rPr lang="en-US" altLang="zh-CN" baseline="0" dirty="0"/>
              <a:t>  win2003 </a:t>
            </a:r>
            <a:r>
              <a:rPr lang="en-US" altLang="zh-CN" baseline="0" dirty="0" err="1"/>
              <a:t>linux</a:t>
            </a:r>
            <a:endParaRPr lang="en-US" altLang="zh-CN" baseline="0" dirty="0"/>
          </a:p>
          <a:p>
            <a:pPr marL="0" marR="0" lvl="1" indent="0" algn="l" defTabSz="0" rtl="0" eaLnBrk="0" fontAlgn="base" latinLnBrk="0" hangingPunct="0">
              <a:lnSpc>
                <a:spcPct val="100000"/>
              </a:lnSpc>
              <a:spcBef>
                <a:spcPct val="30000"/>
              </a:spcBef>
              <a:spcAft>
                <a:spcPct val="0"/>
              </a:spcAft>
              <a:buClrTx/>
              <a:buSzTx/>
              <a:buFontTx/>
              <a:buNone/>
              <a:tabLst/>
              <a:defRPr/>
            </a:pPr>
            <a:r>
              <a:rPr lang="zh-CN" altLang="en-US" sz="2000" dirty="0">
                <a:solidFill>
                  <a:schemeClr val="bg2"/>
                </a:solidFill>
                <a:latin typeface="微软雅黑" panose="020B0503020204020204" pitchFamily="34" charset="-122"/>
                <a:ea typeface="微软雅黑" panose="020B0503020204020204" pitchFamily="34" charset="-122"/>
              </a:rPr>
              <a:t>例如在一台安装了</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的计算机上安装了</a:t>
            </a:r>
            <a:r>
              <a:rPr lang="en-US" altLang="zh-CN" sz="2000" dirty="0" err="1">
                <a:solidFill>
                  <a:schemeClr val="bg2"/>
                </a:solidFill>
                <a:latin typeface="微软雅黑" panose="020B0503020204020204" pitchFamily="34" charset="-122"/>
                <a:ea typeface="微软雅黑" panose="020B0503020204020204" pitchFamily="34" charset="-122"/>
              </a:rPr>
              <a:t>Vmware</a:t>
            </a:r>
            <a:r>
              <a:rPr lang="zh-CN" altLang="en-US" sz="2000" dirty="0">
                <a:solidFill>
                  <a:schemeClr val="bg2"/>
                </a:solidFill>
                <a:latin typeface="微软雅黑" panose="020B0503020204020204" pitchFamily="34" charset="-122"/>
                <a:ea typeface="微软雅黑" panose="020B0503020204020204" pitchFamily="34" charset="-122"/>
              </a:rPr>
              <a:t>，那么，</a:t>
            </a:r>
            <a:r>
              <a:rPr lang="en-US" altLang="zh-CN" sz="2000" dirty="0">
                <a:solidFill>
                  <a:schemeClr val="bg2"/>
                </a:solidFill>
                <a:latin typeface="微软雅黑" panose="020B0503020204020204" pitchFamily="34" charset="-122"/>
                <a:ea typeface="微软雅黑" panose="020B0503020204020204" pitchFamily="34" charset="-122"/>
              </a:rPr>
              <a:t>HOST</a:t>
            </a:r>
            <a:r>
              <a:rPr lang="zh-CN" altLang="en-US" sz="2000" dirty="0">
                <a:solidFill>
                  <a:schemeClr val="bg2"/>
                </a:solidFill>
                <a:latin typeface="微软雅黑" panose="020B0503020204020204" pitchFamily="34" charset="-122"/>
                <a:ea typeface="微软雅黑" panose="020B0503020204020204" pitchFamily="34" charset="-122"/>
              </a:rPr>
              <a:t>指的是安装</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的这台计算机，其</a:t>
            </a:r>
            <a:r>
              <a:rPr lang="en-US" altLang="zh-CN" sz="2000" dirty="0">
                <a:solidFill>
                  <a:schemeClr val="bg2"/>
                </a:solidFill>
                <a:latin typeface="微软雅黑" panose="020B0503020204020204" pitchFamily="34" charset="-122"/>
                <a:ea typeface="微软雅黑" panose="020B0503020204020204" pitchFamily="34" charset="-122"/>
              </a:rPr>
              <a:t>Host′s OS</a:t>
            </a:r>
            <a:r>
              <a:rPr lang="zh-CN" altLang="en-US" sz="2000" dirty="0">
                <a:solidFill>
                  <a:schemeClr val="bg2"/>
                </a:solidFill>
                <a:latin typeface="微软雅黑" panose="020B0503020204020204" pitchFamily="34" charset="-122"/>
                <a:ea typeface="微软雅黑" panose="020B0503020204020204" pitchFamily="34" charset="-122"/>
              </a:rPr>
              <a:t>为</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a:t>
            </a:r>
            <a:r>
              <a:rPr lang="en-US" altLang="zh-CN" sz="2000" dirty="0">
                <a:solidFill>
                  <a:schemeClr val="bg2"/>
                </a:solidFill>
                <a:latin typeface="微软雅黑" panose="020B0503020204020204" pitchFamily="34" charset="-122"/>
                <a:ea typeface="微软雅黑" panose="020B0503020204020204" pitchFamily="34" charset="-122"/>
              </a:rPr>
              <a:t>VM</a:t>
            </a:r>
            <a:r>
              <a:rPr lang="zh-CN" altLang="en-US" sz="2000" dirty="0">
                <a:solidFill>
                  <a:schemeClr val="bg2"/>
                </a:solidFill>
                <a:latin typeface="微软雅黑" panose="020B0503020204020204" pitchFamily="34" charset="-122"/>
                <a:ea typeface="微软雅黑" panose="020B0503020204020204" pitchFamily="34" charset="-122"/>
              </a:rPr>
              <a:t>上运行的是</a:t>
            </a:r>
            <a:r>
              <a:rPr lang="en-US" altLang="zh-CN" sz="2000" dirty="0">
                <a:solidFill>
                  <a:schemeClr val="bg2"/>
                </a:solidFill>
                <a:latin typeface="微软雅黑" panose="020B0503020204020204" pitchFamily="34" charset="-122"/>
                <a:ea typeface="微软雅黑" panose="020B0503020204020204" pitchFamily="34" charset="-122"/>
              </a:rPr>
              <a:t>Linux</a:t>
            </a:r>
            <a:r>
              <a:rPr lang="zh-CN" altLang="en-US" sz="2000" dirty="0">
                <a:solidFill>
                  <a:schemeClr val="bg2"/>
                </a:solidFill>
                <a:latin typeface="微软雅黑" panose="020B0503020204020204" pitchFamily="34" charset="-122"/>
                <a:ea typeface="微软雅黑" panose="020B0503020204020204" pitchFamily="34" charset="-122"/>
              </a:rPr>
              <a:t>，那么</a:t>
            </a:r>
            <a:r>
              <a:rPr lang="en-US" altLang="zh-CN" sz="2000" dirty="0">
                <a:solidFill>
                  <a:schemeClr val="bg2"/>
                </a:solidFill>
                <a:latin typeface="微软雅黑" panose="020B0503020204020204" pitchFamily="34" charset="-122"/>
                <a:ea typeface="微软雅黑" panose="020B0503020204020204" pitchFamily="34" charset="-122"/>
              </a:rPr>
              <a:t>Linux</a:t>
            </a:r>
            <a:r>
              <a:rPr lang="zh-CN" altLang="en-US" sz="2000" dirty="0">
                <a:solidFill>
                  <a:schemeClr val="bg2"/>
                </a:solidFill>
                <a:latin typeface="微软雅黑" panose="020B0503020204020204" pitchFamily="34" charset="-122"/>
                <a:ea typeface="微软雅黑" panose="020B0503020204020204" pitchFamily="34" charset="-122"/>
              </a:rPr>
              <a:t>即为</a:t>
            </a:r>
            <a:r>
              <a:rPr lang="en-US" altLang="zh-CN" sz="2000" dirty="0">
                <a:solidFill>
                  <a:schemeClr val="bg2"/>
                </a:solidFill>
                <a:latin typeface="微软雅黑" panose="020B0503020204020204" pitchFamily="34" charset="-122"/>
                <a:ea typeface="微软雅黑" panose="020B0503020204020204" pitchFamily="34" charset="-122"/>
              </a:rPr>
              <a:t>Guest OS</a:t>
            </a:r>
            <a:r>
              <a:rPr lang="zh-CN" altLang="en-US" sz="1200" dirty="0">
                <a:solidFill>
                  <a:schemeClr val="tx1"/>
                </a:solidFill>
                <a:latin typeface="Arial" panose="020B0604020202020204" pitchFamily="34" charset="0"/>
                <a:ea typeface="+mn-ea"/>
              </a:rPr>
              <a:t>（</a:t>
            </a:r>
            <a:r>
              <a:rPr lang="en-US" altLang="zh-CN" sz="1200" b="0" i="0" kern="1200" dirty="0">
                <a:solidFill>
                  <a:schemeClr val="tx1"/>
                </a:solidFill>
                <a:latin typeface="Arial" panose="020B0604020202020204" pitchFamily="34" charset="0"/>
                <a:ea typeface="+mn-ea"/>
                <a:cs typeface="+mn-cs"/>
              </a:rPr>
              <a:t>Operating System </a:t>
            </a:r>
            <a:r>
              <a:rPr lang="zh-CN" altLang="en-US" sz="1200" b="0" i="0" kern="1200" dirty="0">
                <a:solidFill>
                  <a:schemeClr val="tx1"/>
                </a:solidFill>
                <a:latin typeface="Arial" panose="020B0604020202020204" pitchFamily="34" charset="0"/>
                <a:ea typeface="+mn-ea"/>
                <a:cs typeface="+mn-cs"/>
              </a:rPr>
              <a:t>操作系统</a:t>
            </a:r>
            <a:r>
              <a:rPr lang="zh-CN" altLang="en-US" sz="1200" dirty="0">
                <a:solidFill>
                  <a:schemeClr val="tx1"/>
                </a:solidFill>
                <a:latin typeface="Arial" panose="020B0604020202020204" pitchFamily="34" charset="0"/>
                <a:ea typeface="+mn-ea"/>
              </a:rPr>
              <a:t>）</a:t>
            </a:r>
            <a:endParaRPr lang="zh-CN" altLang="en-US" sz="2000" dirty="0">
              <a:solidFill>
                <a:schemeClr val="bg2"/>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11/22/2018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8</a:t>
            </a:fld>
            <a:endParaRPr lang="en-US" altLang="zh-CN"/>
          </a:p>
        </p:txBody>
      </p:sp>
    </p:spTree>
    <p:extLst>
      <p:ext uri="{BB962C8B-B14F-4D97-AF65-F5344CB8AC3E}">
        <p14:creationId xmlns:p14="http://schemas.microsoft.com/office/powerpoint/2010/main" val="342336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sz="1200" b="0" i="0" kern="1200" dirty="0" err="1">
                <a:solidFill>
                  <a:schemeClr val="tx1"/>
                </a:solidFill>
                <a:latin typeface="Arial" panose="020B0604020202020204" pitchFamily="34" charset="0"/>
                <a:ea typeface="+mn-ea"/>
                <a:cs typeface="+mn-cs"/>
              </a:rPr>
              <a:t>Ubuntu</a:t>
            </a:r>
            <a:r>
              <a:rPr lang="zh-CN" altLang="en-US" sz="1200" b="0" i="0" kern="1200" dirty="0">
                <a:solidFill>
                  <a:schemeClr val="tx1"/>
                </a:solidFill>
                <a:latin typeface="Arial" panose="020B0604020202020204" pitchFamily="34" charset="0"/>
                <a:ea typeface="+mn-ea"/>
                <a:cs typeface="+mn-cs"/>
              </a:rPr>
              <a:t>（乌班图）是一个以</a:t>
            </a:r>
            <a:r>
              <a:rPr lang="zh-CN" altLang="en-US" sz="1200" b="0" i="0" u="none" strike="noStrike" kern="1200" dirty="0">
                <a:solidFill>
                  <a:schemeClr val="tx1"/>
                </a:solidFill>
                <a:latin typeface="Arial" panose="020B0604020202020204" pitchFamily="34" charset="0"/>
                <a:ea typeface="+mn-ea"/>
                <a:cs typeface="+mn-cs"/>
                <a:hlinkClick r:id="rId3"/>
              </a:rPr>
              <a:t>桌面</a:t>
            </a:r>
            <a:r>
              <a:rPr lang="zh-CN" altLang="en-US" sz="1200" b="0" i="0" kern="1200" dirty="0">
                <a:solidFill>
                  <a:schemeClr val="tx1"/>
                </a:solidFill>
                <a:latin typeface="Arial" panose="020B0604020202020204" pitchFamily="34" charset="0"/>
                <a:ea typeface="+mn-ea"/>
                <a:cs typeface="+mn-cs"/>
              </a:rPr>
              <a:t>应用为主的</a:t>
            </a:r>
            <a:r>
              <a:rPr lang="en-US" altLang="zh-CN" sz="1200" b="0" i="0" u="none" strike="noStrike" kern="1200" dirty="0">
                <a:solidFill>
                  <a:schemeClr val="tx1"/>
                </a:solidFill>
                <a:latin typeface="Arial" panose="020B0604020202020204" pitchFamily="34" charset="0"/>
                <a:ea typeface="+mn-ea"/>
                <a:cs typeface="+mn-cs"/>
                <a:hlinkClick r:id="rId4"/>
              </a:rPr>
              <a:t>Linux</a:t>
            </a:r>
            <a:r>
              <a:rPr lang="zh-CN" altLang="en-US" sz="1200" b="0" i="0" u="none" strike="noStrike" kern="1200" dirty="0">
                <a:solidFill>
                  <a:schemeClr val="tx1"/>
                </a:solidFill>
                <a:latin typeface="Arial" panose="020B0604020202020204" pitchFamily="34" charset="0"/>
                <a:ea typeface="+mn-ea"/>
                <a:cs typeface="+mn-cs"/>
                <a:hlinkClick r:id="rId4"/>
              </a:rPr>
              <a:t>操作系统</a:t>
            </a:r>
            <a:r>
              <a:rPr lang="zh-CN" altLang="en-US" sz="1200" b="0" i="0" kern="1200" dirty="0">
                <a:solidFill>
                  <a:schemeClr val="tx1"/>
                </a:solidFill>
                <a:latin typeface="Arial" panose="020B0604020202020204" pitchFamily="34" charset="0"/>
                <a:ea typeface="+mn-ea"/>
                <a:cs typeface="+mn-cs"/>
              </a:rPr>
              <a:t>，其名称来自非洲南部</a:t>
            </a:r>
            <a:r>
              <a:rPr lang="zh-CN" altLang="en-US" sz="1200" b="0" i="0" u="none" strike="noStrike" kern="1200" dirty="0">
                <a:solidFill>
                  <a:schemeClr val="tx1"/>
                </a:solidFill>
                <a:latin typeface="Arial" panose="020B0604020202020204" pitchFamily="34" charset="0"/>
                <a:ea typeface="+mn-ea"/>
                <a:cs typeface="+mn-cs"/>
                <a:hlinkClick r:id="rId5"/>
              </a:rPr>
              <a:t>祖鲁语</a:t>
            </a:r>
            <a:r>
              <a:rPr lang="zh-CN" altLang="en-US" sz="1200" b="0" i="0" kern="1200" dirty="0">
                <a:solidFill>
                  <a:schemeClr val="tx1"/>
                </a:solidFill>
                <a:latin typeface="Arial" panose="020B0604020202020204" pitchFamily="34" charset="0"/>
                <a:ea typeface="+mn-ea"/>
                <a:cs typeface="+mn-cs"/>
              </a:rPr>
              <a:t>或豪萨语的“</a:t>
            </a:r>
            <a:r>
              <a:rPr lang="en-US" altLang="zh-CN" sz="1200" b="0" i="0" kern="1200" dirty="0" err="1">
                <a:solidFill>
                  <a:schemeClr val="tx1"/>
                </a:solidFill>
                <a:latin typeface="Arial" panose="020B0604020202020204" pitchFamily="34" charset="0"/>
                <a:ea typeface="+mn-ea"/>
                <a:cs typeface="+mn-cs"/>
              </a:rPr>
              <a:t>ubuntu</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一词，意思是“人性”、“我的存在是因为大家的存在”，是非洲传统的一种价值观，类似华人社会的“仁爱”思想。</a:t>
            </a:r>
            <a:r>
              <a:rPr lang="en-US" altLang="zh-CN" sz="1200" b="0" i="0" kern="1200" dirty="0" err="1">
                <a:solidFill>
                  <a:schemeClr val="tx1"/>
                </a:solidFill>
                <a:latin typeface="Arial" panose="020B0604020202020204" pitchFamily="34" charset="0"/>
                <a:ea typeface="+mn-ea"/>
                <a:cs typeface="+mn-cs"/>
              </a:rPr>
              <a:t>ubuntu</a:t>
            </a:r>
            <a:r>
              <a:rPr lang="zh-CN" altLang="en-US" sz="1200" b="0" i="0" kern="1200" dirty="0">
                <a:solidFill>
                  <a:schemeClr val="tx1"/>
                </a:solidFill>
                <a:latin typeface="Arial" panose="020B0604020202020204" pitchFamily="34" charset="0"/>
                <a:ea typeface="+mn-ea"/>
                <a:cs typeface="+mn-cs"/>
              </a:rPr>
              <a:t>基于</a:t>
            </a:r>
            <a:r>
              <a:rPr lang="en-US" altLang="zh-CN" sz="1200" b="0" i="0" u="none" strike="noStrike" kern="1200" dirty="0" err="1">
                <a:solidFill>
                  <a:schemeClr val="tx1"/>
                </a:solidFill>
                <a:latin typeface="Arial" panose="020B0604020202020204" pitchFamily="34" charset="0"/>
                <a:ea typeface="+mn-ea"/>
                <a:cs typeface="+mn-cs"/>
                <a:hlinkClick r:id="rId6"/>
              </a:rPr>
              <a:t>linux</a:t>
            </a:r>
            <a:r>
              <a:rPr lang="zh-CN" altLang="en-US" sz="1200" b="0" i="0" kern="1200" dirty="0">
                <a:solidFill>
                  <a:schemeClr val="tx1"/>
                </a:solidFill>
                <a:latin typeface="Arial" panose="020B0604020202020204" pitchFamily="34" charset="0"/>
                <a:ea typeface="+mn-ea"/>
                <a:cs typeface="+mn-cs"/>
              </a:rPr>
              <a:t>的免费开源桌面</a:t>
            </a:r>
            <a:r>
              <a:rPr lang="en-US" altLang="zh-CN" sz="1200" b="0" i="0" kern="1200" dirty="0">
                <a:solidFill>
                  <a:schemeClr val="tx1"/>
                </a:solidFill>
                <a:latin typeface="Arial" panose="020B0604020202020204" pitchFamily="34" charset="0"/>
                <a:ea typeface="+mn-ea"/>
                <a:cs typeface="+mn-cs"/>
              </a:rPr>
              <a:t>PC</a:t>
            </a:r>
            <a:r>
              <a:rPr lang="zh-CN" altLang="en-US" sz="1200" b="0" i="0" kern="1200" dirty="0">
                <a:solidFill>
                  <a:schemeClr val="tx1"/>
                </a:solidFill>
                <a:latin typeface="Arial" panose="020B0604020202020204" pitchFamily="34" charset="0"/>
                <a:ea typeface="+mn-ea"/>
                <a:cs typeface="+mn-cs"/>
              </a:rPr>
              <a:t>操作系统，十分契合英特尔的超极本定位，支持</a:t>
            </a:r>
            <a:r>
              <a:rPr lang="en-US" altLang="zh-CN" sz="1200" b="0" i="0" kern="1200" dirty="0">
                <a:solidFill>
                  <a:schemeClr val="tx1"/>
                </a:solidFill>
                <a:latin typeface="Arial" panose="020B0604020202020204" pitchFamily="34" charset="0"/>
                <a:ea typeface="+mn-ea"/>
                <a:cs typeface="+mn-cs"/>
              </a:rPr>
              <a:t>x86</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64</a:t>
            </a:r>
            <a:r>
              <a:rPr lang="zh-CN" altLang="en-US" sz="1200" b="0" i="0" kern="1200" dirty="0">
                <a:solidFill>
                  <a:schemeClr val="tx1"/>
                </a:solidFill>
                <a:latin typeface="Arial" panose="020B0604020202020204" pitchFamily="34" charset="0"/>
                <a:ea typeface="+mn-ea"/>
                <a:cs typeface="+mn-cs"/>
              </a:rPr>
              <a:t>位和</a:t>
            </a:r>
            <a:r>
              <a:rPr lang="en-US" altLang="zh-CN" sz="1200" b="0" i="0" kern="1200" dirty="0" err="1">
                <a:solidFill>
                  <a:schemeClr val="tx1"/>
                </a:solidFill>
                <a:latin typeface="Arial" panose="020B0604020202020204" pitchFamily="34" charset="0"/>
                <a:ea typeface="+mn-ea"/>
                <a:cs typeface="+mn-cs"/>
              </a:rPr>
              <a:t>ppc</a:t>
            </a:r>
            <a:r>
              <a:rPr lang="zh-CN" altLang="en-US" sz="1200" b="0" i="0" kern="1200" dirty="0">
                <a:solidFill>
                  <a:schemeClr val="tx1"/>
                </a:solidFill>
                <a:latin typeface="Arial" panose="020B0604020202020204" pitchFamily="34" charset="0"/>
                <a:ea typeface="+mn-ea"/>
                <a:cs typeface="+mn-cs"/>
              </a:rPr>
              <a:t>架构，由全球化的专业开发团队（</a:t>
            </a:r>
            <a:r>
              <a:rPr lang="en-US" altLang="zh-CN" sz="1200" b="0" i="0" kern="1200" dirty="0">
                <a:solidFill>
                  <a:schemeClr val="tx1"/>
                </a:solidFill>
                <a:latin typeface="Arial" panose="020B0604020202020204" pitchFamily="34" charset="0"/>
                <a:ea typeface="+mn-ea"/>
                <a:cs typeface="+mn-cs"/>
              </a:rPr>
              <a:t>Canonical Ltd</a:t>
            </a:r>
            <a:r>
              <a:rPr lang="zh-CN" altLang="en-US" sz="1200" b="0" i="0" kern="1200" dirty="0">
                <a:solidFill>
                  <a:schemeClr val="tx1"/>
                </a:solidFill>
                <a:latin typeface="Arial" panose="020B0604020202020204" pitchFamily="34" charset="0"/>
                <a:ea typeface="+mn-ea"/>
                <a:cs typeface="+mn-cs"/>
              </a:rPr>
              <a:t>）打造的开源</a:t>
            </a:r>
            <a:r>
              <a:rPr lang="en-US" altLang="zh-CN" sz="1200" b="0" i="0" u="none" strike="noStrike" kern="1200" dirty="0">
                <a:solidFill>
                  <a:schemeClr val="tx1"/>
                </a:solidFill>
                <a:latin typeface="Arial" panose="020B0604020202020204" pitchFamily="34" charset="0"/>
                <a:ea typeface="+mn-ea"/>
                <a:cs typeface="+mn-cs"/>
                <a:hlinkClick r:id="rId7"/>
              </a:rPr>
              <a:t>GNU/Linux</a:t>
            </a:r>
            <a:r>
              <a:rPr lang="zh-CN" altLang="en-US" sz="1200" b="0" i="0" kern="1200" dirty="0">
                <a:solidFill>
                  <a:schemeClr val="tx1"/>
                </a:solidFill>
                <a:latin typeface="Arial" panose="020B0604020202020204" pitchFamily="34" charset="0"/>
                <a:ea typeface="+mn-ea"/>
                <a:cs typeface="+mn-cs"/>
              </a:rPr>
              <a:t>操作系统。为桌面虚拟化提供支持平台。</a:t>
            </a:r>
            <a:r>
              <a:rPr lang="en-US" altLang="zh-CN" sz="1200" b="0" i="0" kern="1200" dirty="0" err="1">
                <a:solidFill>
                  <a:schemeClr val="tx1"/>
                </a:solidFill>
                <a:latin typeface="Arial" panose="020B0604020202020204" pitchFamily="34" charset="0"/>
                <a:ea typeface="+mn-ea"/>
                <a:cs typeface="+mn-cs"/>
              </a:rPr>
              <a:t>Ubuntu</a:t>
            </a:r>
            <a:r>
              <a:rPr lang="zh-CN" altLang="en-US" sz="1200" b="0" i="0" kern="1200" dirty="0">
                <a:solidFill>
                  <a:schemeClr val="tx1"/>
                </a:solidFill>
                <a:latin typeface="Arial" panose="020B0604020202020204" pitchFamily="34" charset="0"/>
                <a:ea typeface="+mn-ea"/>
                <a:cs typeface="+mn-cs"/>
              </a:rPr>
              <a:t>对</a:t>
            </a:r>
            <a:r>
              <a:rPr lang="en-US" altLang="zh-CN" sz="1200" b="0" i="0" u="none" strike="noStrike" kern="1200" dirty="0">
                <a:solidFill>
                  <a:schemeClr val="tx1"/>
                </a:solidFill>
                <a:latin typeface="Arial" panose="020B0604020202020204" pitchFamily="34" charset="0"/>
                <a:ea typeface="+mn-ea"/>
                <a:cs typeface="+mn-cs"/>
                <a:hlinkClick r:id="rId7"/>
              </a:rPr>
              <a:t>GNU/Linux</a:t>
            </a:r>
            <a:r>
              <a:rPr lang="zh-CN" altLang="en-US" sz="1200" b="0" i="0" kern="1200" dirty="0">
                <a:solidFill>
                  <a:schemeClr val="tx1"/>
                </a:solidFill>
                <a:latin typeface="Arial" panose="020B0604020202020204" pitchFamily="34" charset="0"/>
                <a:ea typeface="+mn-ea"/>
                <a:cs typeface="+mn-cs"/>
              </a:rPr>
              <a:t>的普及特别是桌面普及作出了巨大贡献，由此使更多人共享开源的成果与精彩。</a:t>
            </a:r>
            <a:endParaRPr lang="en-US" altLang="zh-CN" sz="1200" b="0" i="0" kern="1200" dirty="0">
              <a:solidFill>
                <a:schemeClr val="tx1"/>
              </a:solidFill>
              <a:latin typeface="Arial" panose="020B0604020202020204" pitchFamily="34" charset="0"/>
              <a:ea typeface="+mn-ea"/>
              <a:cs typeface="+mn-cs"/>
            </a:endParaRPr>
          </a:p>
          <a:p>
            <a:endParaRPr lang="en-US" altLang="zh-CN" sz="1200" b="0" i="0" kern="1200" dirty="0">
              <a:solidFill>
                <a:schemeClr val="tx1"/>
              </a:solidFill>
              <a:latin typeface="Arial" panose="020B0604020202020204" pitchFamily="34" charset="0"/>
              <a:ea typeface="+mn-ea"/>
              <a:cs typeface="+mn-cs"/>
            </a:endParaRPr>
          </a:p>
          <a:p>
            <a:r>
              <a:rPr lang="en-US" altLang="zh-CN" sz="1200" b="0" i="0" kern="1200" dirty="0">
                <a:solidFill>
                  <a:schemeClr val="tx1"/>
                </a:solidFill>
                <a:latin typeface="Arial" panose="020B0604020202020204" pitchFamily="34" charset="0"/>
                <a:ea typeface="+mn-ea"/>
                <a:cs typeface="+mn-cs"/>
              </a:rPr>
              <a:t>Red Hat</a:t>
            </a:r>
            <a:r>
              <a:rPr lang="zh-CN" altLang="en-US" sz="1200" b="0" i="0" kern="1200" dirty="0">
                <a:solidFill>
                  <a:schemeClr val="tx1"/>
                </a:solidFill>
                <a:latin typeface="Arial" panose="020B0604020202020204" pitchFamily="34" charset="0"/>
                <a:ea typeface="+mn-ea"/>
                <a:cs typeface="+mn-cs"/>
              </a:rPr>
              <a:t>（红帽）公司（</a:t>
            </a:r>
            <a:r>
              <a:rPr lang="en-US" altLang="zh-CN" sz="1200" b="0" i="0" kern="1200" dirty="0">
                <a:solidFill>
                  <a:schemeClr val="tx1"/>
                </a:solidFill>
                <a:latin typeface="Arial" panose="020B0604020202020204" pitchFamily="34" charset="0"/>
                <a:ea typeface="+mn-ea"/>
                <a:cs typeface="+mn-cs"/>
              </a:rPr>
              <a:t>NYSE</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RHT</a:t>
            </a:r>
            <a:r>
              <a:rPr lang="zh-CN" altLang="en-US" sz="1200" b="0" i="0" kern="1200" dirty="0">
                <a:solidFill>
                  <a:schemeClr val="tx1"/>
                </a:solidFill>
                <a:latin typeface="Arial" panose="020B0604020202020204" pitchFamily="34" charset="0"/>
                <a:ea typeface="+mn-ea"/>
                <a:cs typeface="+mn-cs"/>
              </a:rPr>
              <a:t>）是一家开源解决方案供应商，也是标准普尔</a:t>
            </a:r>
            <a:r>
              <a:rPr lang="en-US" altLang="zh-CN" sz="1200" b="0" i="0" kern="1200" dirty="0">
                <a:solidFill>
                  <a:schemeClr val="tx1"/>
                </a:solidFill>
                <a:latin typeface="Arial" panose="020B0604020202020204" pitchFamily="34" charset="0"/>
                <a:ea typeface="+mn-ea"/>
                <a:cs typeface="+mn-cs"/>
              </a:rPr>
              <a:t>500</a:t>
            </a:r>
            <a:r>
              <a:rPr lang="zh-CN" altLang="en-US" sz="1200" b="0" i="0" kern="1200" dirty="0">
                <a:solidFill>
                  <a:schemeClr val="tx1"/>
                </a:solidFill>
                <a:latin typeface="Arial" panose="020B0604020202020204" pitchFamily="34" charset="0"/>
                <a:ea typeface="+mn-ea"/>
                <a:cs typeface="+mn-cs"/>
              </a:rPr>
              <a:t>指数成员。总部位于美国北卡罗来纳州的罗利市，截止</a:t>
            </a:r>
            <a:r>
              <a:rPr lang="en-US" altLang="zh-CN" sz="1200" b="0" i="0" kern="1200" dirty="0">
                <a:solidFill>
                  <a:schemeClr val="tx1"/>
                </a:solidFill>
                <a:latin typeface="Arial" panose="020B0604020202020204" pitchFamily="34" charset="0"/>
                <a:ea typeface="+mn-ea"/>
                <a:cs typeface="+mn-cs"/>
              </a:rPr>
              <a:t>2015</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3</a:t>
            </a:r>
            <a:r>
              <a:rPr lang="zh-CN" altLang="en-US" sz="1200" b="0" i="0" kern="1200" dirty="0">
                <a:solidFill>
                  <a:schemeClr val="tx1"/>
                </a:solidFill>
                <a:latin typeface="Arial" panose="020B0604020202020204" pitchFamily="34" charset="0"/>
                <a:ea typeface="+mn-ea"/>
                <a:cs typeface="+mn-cs"/>
              </a:rPr>
              <a:t>月</a:t>
            </a:r>
            <a:r>
              <a:rPr lang="en-US" altLang="zh-CN" sz="1200" b="0" i="0" kern="1200" dirty="0">
                <a:solidFill>
                  <a:schemeClr val="tx1"/>
                </a:solidFill>
                <a:latin typeface="Arial" panose="020B0604020202020204" pitchFamily="34" charset="0"/>
                <a:ea typeface="+mn-ea"/>
                <a:cs typeface="+mn-cs"/>
              </a:rPr>
              <a:t>3</a:t>
            </a:r>
            <a:r>
              <a:rPr lang="zh-CN" altLang="en-US" sz="1200" b="0" i="0" kern="1200" dirty="0">
                <a:solidFill>
                  <a:schemeClr val="tx1"/>
                </a:solidFill>
                <a:latin typeface="Arial" panose="020B0604020202020204" pitchFamily="34" charset="0"/>
                <a:ea typeface="+mn-ea"/>
                <a:cs typeface="+mn-cs"/>
              </a:rPr>
              <a:t>日，共有</a:t>
            </a:r>
            <a:r>
              <a:rPr lang="en-US" altLang="zh-CN" sz="1200" b="0" i="0" kern="1200" dirty="0">
                <a:solidFill>
                  <a:schemeClr val="tx1"/>
                </a:solidFill>
                <a:latin typeface="Arial" panose="020B0604020202020204" pitchFamily="34" charset="0"/>
                <a:ea typeface="+mn-ea"/>
                <a:cs typeface="+mn-cs"/>
              </a:rPr>
              <a:t>80</a:t>
            </a:r>
            <a:r>
              <a:rPr lang="zh-CN" altLang="en-US" sz="1200" b="0" i="0" kern="1200" dirty="0">
                <a:solidFill>
                  <a:schemeClr val="tx1"/>
                </a:solidFill>
                <a:latin typeface="Arial" panose="020B0604020202020204" pitchFamily="34" charset="0"/>
                <a:ea typeface="+mn-ea"/>
                <a:cs typeface="+mn-cs"/>
              </a:rPr>
              <a:t>多个分公司。红帽公司为诸多重要</a:t>
            </a:r>
            <a:r>
              <a:rPr lang="en-US" altLang="zh-CN" sz="1200" b="0" i="0" kern="1200" dirty="0">
                <a:solidFill>
                  <a:schemeClr val="tx1"/>
                </a:solidFill>
                <a:latin typeface="Arial" panose="020B0604020202020204" pitchFamily="34" charset="0"/>
                <a:ea typeface="+mn-ea"/>
                <a:cs typeface="+mn-cs"/>
              </a:rPr>
              <a:t>IT</a:t>
            </a:r>
            <a:r>
              <a:rPr lang="zh-CN" altLang="en-US" sz="1200" b="0" i="0" kern="1200" dirty="0">
                <a:solidFill>
                  <a:schemeClr val="tx1"/>
                </a:solidFill>
                <a:latin typeface="Arial" panose="020B0604020202020204" pitchFamily="34" charset="0"/>
                <a:ea typeface="+mn-ea"/>
                <a:cs typeface="+mn-cs"/>
              </a:rPr>
              <a:t>技术如操作系统、存储、中间件、虚拟化和云计算提供关键任务的软件与服务。红帽的开放源码模式提供跨物理、虚拟和云端环境的企业运算解决方案，以帮助企业降低成本并提升效能、稳定性与安全性。红帽公司同时也为全球客户或通过领先合作伙伴为客户提供技术支持、培训和咨询服务。</a:t>
            </a:r>
            <a:endParaRPr lang="en-US" altLang="zh-CN" sz="1200" b="0" i="0" kern="1200" dirty="0">
              <a:solidFill>
                <a:schemeClr val="tx1"/>
              </a:solidFill>
              <a:latin typeface="Arial" panose="020B0604020202020204" pitchFamily="34" charset="0"/>
              <a:ea typeface="+mn-ea"/>
              <a:cs typeface="+mn-cs"/>
            </a:endParaRPr>
          </a:p>
          <a:p>
            <a:endParaRPr lang="en-US" altLang="zh-CN" sz="1200" b="0" i="0" kern="1200" dirty="0">
              <a:solidFill>
                <a:schemeClr val="tx1"/>
              </a:solidFill>
              <a:latin typeface="Arial" panose="020B0604020202020204" pitchFamily="34" charset="0"/>
              <a:ea typeface="+mn-ea"/>
              <a:cs typeface="+mn-cs"/>
            </a:endParaRPr>
          </a:p>
          <a:p>
            <a:r>
              <a:rPr lang="en-US" altLang="zh-CN" sz="1200" b="0" i="0" kern="1200" dirty="0" err="1">
                <a:solidFill>
                  <a:schemeClr val="tx1"/>
                </a:solidFill>
                <a:latin typeface="Arial" panose="020B0604020202020204" pitchFamily="34" charset="0"/>
                <a:ea typeface="+mn-ea"/>
                <a:cs typeface="+mn-cs"/>
              </a:rPr>
              <a:t>openSUSE</a:t>
            </a:r>
            <a:r>
              <a:rPr lang="en-US" altLang="zh-CN" sz="1200" b="0" i="0" kern="1200" dirty="0">
                <a:solidFill>
                  <a:schemeClr val="tx1"/>
                </a:solidFill>
                <a:latin typeface="Arial" panose="020B0604020202020204" pitchFamily="34" charset="0"/>
                <a:ea typeface="+mn-ea"/>
                <a:cs typeface="+mn-cs"/>
              </a:rPr>
              <a:t> </a:t>
            </a:r>
            <a:r>
              <a:rPr lang="zh-CN" altLang="en-US" sz="1200" b="0" i="0" kern="1200" dirty="0">
                <a:solidFill>
                  <a:schemeClr val="tx1"/>
                </a:solidFill>
                <a:latin typeface="Arial" panose="020B0604020202020204" pitchFamily="34" charset="0"/>
                <a:ea typeface="+mn-ea"/>
                <a:cs typeface="+mn-cs"/>
              </a:rPr>
              <a:t>项目是由 </a:t>
            </a:r>
            <a:r>
              <a:rPr lang="en-US" altLang="zh-CN" sz="1200" b="0" i="0" kern="1200" dirty="0">
                <a:solidFill>
                  <a:schemeClr val="tx1"/>
                </a:solidFill>
                <a:latin typeface="Arial" panose="020B0604020202020204" pitchFamily="34" charset="0"/>
                <a:ea typeface="+mn-ea"/>
                <a:cs typeface="+mn-cs"/>
              </a:rPr>
              <a:t>Novell </a:t>
            </a:r>
            <a:r>
              <a:rPr lang="zh-CN" altLang="en-US" sz="1200" b="0" i="0" kern="1200" dirty="0">
                <a:solidFill>
                  <a:schemeClr val="tx1"/>
                </a:solidFill>
                <a:latin typeface="Arial" panose="020B0604020202020204" pitchFamily="34" charset="0"/>
                <a:ea typeface="+mn-ea"/>
                <a:cs typeface="+mn-cs"/>
              </a:rPr>
              <a:t>发起的开源社区计划。 旨在推进 </a:t>
            </a:r>
            <a:r>
              <a:rPr lang="en-US" altLang="zh-CN" sz="1200" b="0" i="0" kern="1200" dirty="0">
                <a:solidFill>
                  <a:schemeClr val="tx1"/>
                </a:solidFill>
                <a:latin typeface="Arial" panose="020B0604020202020204" pitchFamily="34" charset="0"/>
                <a:ea typeface="+mn-ea"/>
                <a:cs typeface="+mn-cs"/>
              </a:rPr>
              <a:t>Linux </a:t>
            </a:r>
            <a:r>
              <a:rPr lang="zh-CN" altLang="en-US" sz="1200" b="0" i="0" kern="1200" dirty="0">
                <a:solidFill>
                  <a:schemeClr val="tx1"/>
                </a:solidFill>
                <a:latin typeface="Arial" panose="020B0604020202020204" pitchFamily="34" charset="0"/>
                <a:ea typeface="+mn-ea"/>
                <a:cs typeface="+mn-cs"/>
              </a:rPr>
              <a:t>的广泛使用，提供了自由简单的方法来获得世界上最好用的 </a:t>
            </a:r>
            <a:r>
              <a:rPr lang="en-US" altLang="zh-CN" sz="1200" b="0" i="0" kern="1200" dirty="0">
                <a:solidFill>
                  <a:schemeClr val="tx1"/>
                </a:solidFill>
                <a:latin typeface="Arial" panose="020B0604020202020204" pitchFamily="34" charset="0"/>
                <a:ea typeface="+mn-ea"/>
                <a:cs typeface="+mn-cs"/>
              </a:rPr>
              <a:t>Linux </a:t>
            </a:r>
            <a:r>
              <a:rPr lang="zh-CN" altLang="en-US" sz="1200" b="0" i="0" kern="1200" dirty="0">
                <a:solidFill>
                  <a:schemeClr val="tx1"/>
                </a:solidFill>
                <a:latin typeface="Arial" panose="020B0604020202020204" pitchFamily="34" charset="0"/>
                <a:ea typeface="+mn-ea"/>
                <a:cs typeface="+mn-cs"/>
              </a:rPr>
              <a:t>发行版之一</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err="1">
                <a:solidFill>
                  <a:schemeClr val="tx1"/>
                </a:solidFill>
                <a:latin typeface="Arial" panose="020B0604020202020204" pitchFamily="34" charset="0"/>
                <a:ea typeface="+mn-ea"/>
                <a:cs typeface="+mn-cs"/>
              </a:rPr>
              <a:t>openSUSE</a:t>
            </a:r>
            <a:r>
              <a:rPr lang="en-US" altLang="zh-CN" sz="1200" b="0" i="0" kern="1200" dirty="0">
                <a:solidFill>
                  <a:schemeClr val="tx1"/>
                </a:solidFill>
                <a:latin typeface="Arial" panose="020B0604020202020204" pitchFamily="34" charset="0"/>
                <a:ea typeface="+mn-ea"/>
                <a:cs typeface="+mn-cs"/>
              </a:rPr>
              <a:t> </a:t>
            </a:r>
            <a:r>
              <a:rPr lang="zh-CN" altLang="en-US" sz="1200" b="0" i="0" kern="1200" dirty="0">
                <a:solidFill>
                  <a:schemeClr val="tx1"/>
                </a:solidFill>
                <a:latin typeface="Arial" panose="020B0604020202020204" pitchFamily="34" charset="0"/>
                <a:ea typeface="+mn-ea"/>
                <a:cs typeface="+mn-cs"/>
              </a:rPr>
              <a:t>项目为 </a:t>
            </a:r>
            <a:r>
              <a:rPr lang="en-US" altLang="zh-CN" sz="1200" b="0" i="0" kern="1200" dirty="0">
                <a:solidFill>
                  <a:schemeClr val="tx1"/>
                </a:solidFill>
                <a:latin typeface="Arial" panose="020B0604020202020204" pitchFamily="34" charset="0"/>
                <a:ea typeface="+mn-ea"/>
                <a:cs typeface="+mn-cs"/>
              </a:rPr>
              <a:t>Linux</a:t>
            </a:r>
            <a:r>
              <a:rPr lang="zh-CN" altLang="en-US" sz="1200" b="0" i="0" kern="1200" dirty="0">
                <a:solidFill>
                  <a:schemeClr val="tx1"/>
                </a:solidFill>
                <a:latin typeface="Arial" panose="020B0604020202020204" pitchFamily="34" charset="0"/>
                <a:ea typeface="+mn-ea"/>
                <a:cs typeface="+mn-cs"/>
              </a:rPr>
              <a:t>开发者和爱好者提供了开始使用 </a:t>
            </a:r>
            <a:r>
              <a:rPr lang="en-US" altLang="zh-CN" sz="1200" b="0" i="0" kern="1200" dirty="0">
                <a:solidFill>
                  <a:schemeClr val="tx1"/>
                </a:solidFill>
                <a:latin typeface="Arial" panose="020B0604020202020204" pitchFamily="34" charset="0"/>
                <a:ea typeface="+mn-ea"/>
                <a:cs typeface="+mn-cs"/>
              </a:rPr>
              <a:t>Linux </a:t>
            </a:r>
            <a:r>
              <a:rPr lang="zh-CN" altLang="en-US" sz="1200" b="0" i="0" kern="1200" dirty="0">
                <a:solidFill>
                  <a:schemeClr val="tx1"/>
                </a:solidFill>
                <a:latin typeface="Arial" panose="020B0604020202020204" pitchFamily="34" charset="0"/>
                <a:ea typeface="+mn-ea"/>
                <a:cs typeface="+mn-cs"/>
              </a:rPr>
              <a:t>所需要的一切。该项目由</a:t>
            </a:r>
            <a:r>
              <a:rPr lang="en-US" altLang="zh-CN" sz="1200" b="0" i="0" kern="1200" dirty="0">
                <a:solidFill>
                  <a:schemeClr val="tx1"/>
                </a:solidFill>
                <a:latin typeface="Arial" panose="020B0604020202020204" pitchFamily="34" charset="0"/>
                <a:ea typeface="+mn-ea"/>
                <a:cs typeface="+mn-cs"/>
              </a:rPr>
              <a:t>SUSE</a:t>
            </a:r>
            <a:r>
              <a:rPr lang="zh-CN" altLang="en-US" sz="1200" b="0" i="0" kern="1200" dirty="0">
                <a:solidFill>
                  <a:schemeClr val="tx1"/>
                </a:solidFill>
                <a:latin typeface="Arial" panose="020B0604020202020204" pitchFamily="34" charset="0"/>
                <a:ea typeface="+mn-ea"/>
                <a:cs typeface="+mn-cs"/>
              </a:rPr>
              <a:t>等公司赞助，</a:t>
            </a:r>
            <a:r>
              <a:rPr lang="en-US" altLang="zh-CN" sz="1200" b="0" i="0" kern="1200" dirty="0">
                <a:solidFill>
                  <a:schemeClr val="tx1"/>
                </a:solidFill>
                <a:latin typeface="Arial" panose="020B0604020202020204" pitchFamily="34" charset="0"/>
                <a:ea typeface="+mn-ea"/>
                <a:cs typeface="+mn-cs"/>
              </a:rPr>
              <a:t>2011</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Attachmate</a:t>
            </a:r>
            <a:r>
              <a:rPr lang="zh-CN" altLang="en-US" sz="1200" b="0" i="0" kern="1200" dirty="0">
                <a:solidFill>
                  <a:schemeClr val="tx1"/>
                </a:solidFill>
                <a:latin typeface="Arial" panose="020B0604020202020204" pitchFamily="34" charset="0"/>
                <a:ea typeface="+mn-ea"/>
                <a:cs typeface="+mn-cs"/>
              </a:rPr>
              <a:t>集团收购了</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，并把</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和</a:t>
            </a:r>
            <a:r>
              <a:rPr lang="en-US" altLang="zh-CN" sz="1200" b="0" i="0" kern="1200" dirty="0">
                <a:solidFill>
                  <a:schemeClr val="tx1"/>
                </a:solidFill>
                <a:latin typeface="Arial" panose="020B0604020202020204" pitchFamily="34" charset="0"/>
                <a:ea typeface="+mn-ea"/>
                <a:cs typeface="+mn-cs"/>
              </a:rPr>
              <a:t>SUSE</a:t>
            </a:r>
            <a:r>
              <a:rPr lang="zh-CN" altLang="en-US" sz="1200" b="0" i="0" kern="1200" dirty="0">
                <a:solidFill>
                  <a:schemeClr val="tx1"/>
                </a:solidFill>
                <a:latin typeface="Arial" panose="020B0604020202020204" pitchFamily="34" charset="0"/>
                <a:ea typeface="+mn-ea"/>
                <a:cs typeface="+mn-cs"/>
              </a:rPr>
              <a:t>做为两个独立的子公司运营。</a:t>
            </a:r>
            <a:r>
              <a:rPr lang="en-US" altLang="zh-CN" sz="1200" b="0" i="0" kern="1200" dirty="0" err="1">
                <a:solidFill>
                  <a:schemeClr val="tx1"/>
                </a:solidFill>
                <a:latin typeface="Arial" panose="020B0604020202020204" pitchFamily="34" charset="0"/>
                <a:ea typeface="+mn-ea"/>
                <a:cs typeface="+mn-cs"/>
              </a:rPr>
              <a:t>openSUSE</a:t>
            </a:r>
            <a:r>
              <a:rPr lang="en-US" altLang="zh-CN" sz="1200" b="0" i="0" kern="1200" dirty="0">
                <a:solidFill>
                  <a:schemeClr val="tx1"/>
                </a:solidFill>
                <a:latin typeface="Arial" panose="020B0604020202020204" pitchFamily="34" charset="0"/>
                <a:ea typeface="+mn-ea"/>
                <a:cs typeface="+mn-cs"/>
              </a:rPr>
              <a:t> </a:t>
            </a:r>
            <a:r>
              <a:rPr lang="zh-CN" altLang="en-US" sz="1200" b="0" i="0" kern="1200" dirty="0">
                <a:solidFill>
                  <a:schemeClr val="tx1"/>
                </a:solidFill>
                <a:latin typeface="Arial" panose="020B0604020202020204" pitchFamily="34" charset="0"/>
                <a:ea typeface="+mn-ea"/>
                <a:cs typeface="+mn-cs"/>
              </a:rPr>
              <a:t>操作系统和相关的开源程序会被</a:t>
            </a:r>
            <a:r>
              <a:rPr lang="en-US" altLang="zh-CN" sz="1200" b="0" i="0" kern="1200" dirty="0">
                <a:solidFill>
                  <a:schemeClr val="tx1"/>
                </a:solidFill>
                <a:latin typeface="Arial" panose="020B0604020202020204" pitchFamily="34" charset="0"/>
                <a:ea typeface="+mn-ea"/>
                <a:cs typeface="+mn-cs"/>
              </a:rPr>
              <a:t>SUSE Linux Enterprise</a:t>
            </a:r>
            <a:r>
              <a:rPr lang="zh-CN" altLang="en-US" sz="1200" b="0" i="0" kern="1200" dirty="0">
                <a:solidFill>
                  <a:schemeClr val="tx1"/>
                </a:solidFill>
                <a:latin typeface="Arial" panose="020B0604020202020204" pitchFamily="34" charset="0"/>
                <a:ea typeface="+mn-ea"/>
                <a:cs typeface="+mn-cs"/>
              </a:rPr>
              <a:t>（比如 </a:t>
            </a:r>
            <a:r>
              <a:rPr lang="en-US" altLang="zh-CN" sz="1200" b="0" i="0" kern="1200" dirty="0">
                <a:solidFill>
                  <a:schemeClr val="tx1"/>
                </a:solidFill>
                <a:latin typeface="Arial" panose="020B0604020202020204" pitchFamily="34" charset="0"/>
                <a:ea typeface="+mn-ea"/>
                <a:cs typeface="+mn-cs"/>
              </a:rPr>
              <a:t>SLES </a:t>
            </a:r>
            <a:r>
              <a:rPr lang="zh-CN" altLang="en-US" sz="1200" b="0" i="0" kern="1200" dirty="0">
                <a:solidFill>
                  <a:schemeClr val="tx1"/>
                </a:solidFill>
                <a:latin typeface="Arial" panose="020B0604020202020204" pitchFamily="34" charset="0"/>
                <a:ea typeface="+mn-ea"/>
                <a:cs typeface="+mn-cs"/>
              </a:rPr>
              <a:t>和 </a:t>
            </a:r>
            <a:r>
              <a:rPr lang="en-US" altLang="zh-CN" sz="1200" b="0" i="0" kern="1200" dirty="0">
                <a:solidFill>
                  <a:schemeClr val="tx1"/>
                </a:solidFill>
                <a:latin typeface="Arial" panose="020B0604020202020204" pitchFamily="34" charset="0"/>
                <a:ea typeface="+mn-ea"/>
                <a:cs typeface="+mn-cs"/>
              </a:rPr>
              <a:t>SLED</a:t>
            </a:r>
            <a:r>
              <a:rPr lang="zh-CN" altLang="en-US" sz="1200" b="0" i="0" kern="1200" dirty="0">
                <a:solidFill>
                  <a:schemeClr val="tx1"/>
                </a:solidFill>
                <a:latin typeface="Arial" panose="020B0604020202020204" pitchFamily="34" charset="0"/>
                <a:ea typeface="+mn-ea"/>
                <a:cs typeface="+mn-cs"/>
              </a:rPr>
              <a:t>）使用。</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对个人来说是完全免费的，包括使用和在线更新。</a:t>
            </a:r>
            <a:endParaRPr lang="en-US" altLang="zh-CN" sz="1200" b="0" i="0" kern="1200" dirty="0">
              <a:solidFill>
                <a:schemeClr val="tx1"/>
              </a:solidFill>
              <a:latin typeface="Arial" panose="020B0604020202020204" pitchFamily="34" charset="0"/>
              <a:ea typeface="+mn-ea"/>
              <a:cs typeface="+mn-cs"/>
            </a:endParaRPr>
          </a:p>
          <a:p>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是一个一般用途的基于</a:t>
            </a:r>
            <a:r>
              <a:rPr lang="en-US" altLang="zh-CN" sz="1200" b="0" i="0" u="none" strike="noStrike" kern="1200" dirty="0">
                <a:solidFill>
                  <a:schemeClr val="tx1"/>
                </a:solidFill>
                <a:latin typeface="Arial" panose="020B0604020202020204" pitchFamily="34" charset="0"/>
                <a:ea typeface="+mn-ea"/>
                <a:cs typeface="+mn-cs"/>
                <a:hlinkClick r:id="rId8"/>
              </a:rPr>
              <a:t>Linux</a:t>
            </a:r>
            <a:r>
              <a:rPr lang="zh-CN" altLang="en-US" sz="1200" b="0" i="0" u="none" strike="noStrike" kern="1200" dirty="0">
                <a:solidFill>
                  <a:schemeClr val="tx1"/>
                </a:solidFill>
                <a:latin typeface="Arial" panose="020B0604020202020204" pitchFamily="34" charset="0"/>
                <a:ea typeface="+mn-ea"/>
                <a:cs typeface="+mn-cs"/>
                <a:hlinkClick r:id="rId8"/>
              </a:rPr>
              <a:t>内核</a:t>
            </a:r>
            <a:r>
              <a:rPr lang="zh-CN" altLang="en-US" sz="1200" b="0" i="0" kern="1200" dirty="0">
                <a:solidFill>
                  <a:schemeClr val="tx1"/>
                </a:solidFill>
                <a:latin typeface="Arial" panose="020B0604020202020204" pitchFamily="34" charset="0"/>
                <a:ea typeface="+mn-ea"/>
                <a:cs typeface="+mn-cs"/>
              </a:rPr>
              <a:t>的</a:t>
            </a:r>
            <a:r>
              <a:rPr lang="en-US" altLang="zh-CN" sz="1200" b="0" i="0" u="none" strike="noStrike" kern="1200" dirty="0">
                <a:solidFill>
                  <a:schemeClr val="tx1"/>
                </a:solidFill>
                <a:latin typeface="Arial" panose="020B0604020202020204" pitchFamily="34" charset="0"/>
                <a:ea typeface="+mn-ea"/>
                <a:cs typeface="+mn-cs"/>
                <a:hlinkClick r:id="rId9"/>
              </a:rPr>
              <a:t>GNU</a:t>
            </a:r>
            <a:r>
              <a:rPr lang="en-US" altLang="zh-CN" sz="1200" b="0" i="0" kern="1200" dirty="0">
                <a:solidFill>
                  <a:schemeClr val="tx1"/>
                </a:solidFill>
                <a:latin typeface="Arial" panose="020B0604020202020204" pitchFamily="34" charset="0"/>
                <a:ea typeface="+mn-ea"/>
                <a:cs typeface="+mn-cs"/>
              </a:rPr>
              <a:t>/Linux</a:t>
            </a:r>
            <a:r>
              <a:rPr lang="zh-CN" altLang="en-US" sz="1200" b="0" i="0" kern="1200" dirty="0">
                <a:solidFill>
                  <a:schemeClr val="tx1"/>
                </a:solidFill>
                <a:latin typeface="Arial" panose="020B0604020202020204" pitchFamily="34" charset="0"/>
                <a:ea typeface="+mn-ea"/>
                <a:cs typeface="+mn-cs"/>
              </a:rPr>
              <a:t>操作系统，由</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项目社区开发维护，该项目由</a:t>
            </a:r>
            <a:r>
              <a:rPr lang="en-US" altLang="zh-CN" sz="1200" b="0" i="0" kern="1200" dirty="0">
                <a:solidFill>
                  <a:schemeClr val="tx1"/>
                </a:solidFill>
                <a:latin typeface="Arial" panose="020B0604020202020204" pitchFamily="34" charset="0"/>
                <a:ea typeface="+mn-ea"/>
                <a:cs typeface="+mn-cs"/>
              </a:rPr>
              <a:t>SUSE</a:t>
            </a:r>
            <a:r>
              <a:rPr lang="zh-CN" altLang="en-US" sz="1200" b="0" i="0" kern="1200" dirty="0">
                <a:solidFill>
                  <a:schemeClr val="tx1"/>
                </a:solidFill>
                <a:latin typeface="Arial" panose="020B0604020202020204" pitchFamily="34" charset="0"/>
                <a:ea typeface="+mn-ea"/>
                <a:cs typeface="+mn-cs"/>
              </a:rPr>
              <a:t>等公司赞助。在</a:t>
            </a:r>
            <a:r>
              <a:rPr lang="en-US" altLang="zh-CN" sz="1200" b="0" i="0" kern="1200" dirty="0">
                <a:solidFill>
                  <a:schemeClr val="tx1"/>
                </a:solidFill>
                <a:latin typeface="Arial" panose="020B0604020202020204" pitchFamily="34" charset="0"/>
                <a:ea typeface="+mn-ea"/>
                <a:cs typeface="+mn-cs"/>
              </a:rPr>
              <a:t>2004</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2</a:t>
            </a:r>
            <a:r>
              <a:rPr lang="zh-CN" altLang="en-US" sz="1200" b="0" i="0" kern="1200" dirty="0">
                <a:solidFill>
                  <a:schemeClr val="tx1"/>
                </a:solidFill>
                <a:latin typeface="Arial" panose="020B0604020202020204" pitchFamily="34" charset="0"/>
                <a:ea typeface="+mn-ea"/>
                <a:cs typeface="+mn-cs"/>
              </a:rPr>
              <a:t>月</a:t>
            </a:r>
            <a:r>
              <a:rPr lang="en-US" altLang="zh-CN" sz="1200" b="0" i="0" u="none" strike="noStrike" kern="1200" dirty="0">
                <a:solidFill>
                  <a:schemeClr val="tx1"/>
                </a:solidFill>
                <a:latin typeface="Arial" panose="020B0604020202020204" pitchFamily="34" charset="0"/>
                <a:ea typeface="+mn-ea"/>
                <a:cs typeface="+mn-cs"/>
                <a:hlinkClick r:id="rId10"/>
              </a:rPr>
              <a:t>Novell</a:t>
            </a:r>
            <a:r>
              <a:rPr lang="zh-CN" altLang="en-US" sz="1200" b="0" i="0" kern="1200" dirty="0">
                <a:solidFill>
                  <a:schemeClr val="tx1"/>
                </a:solidFill>
                <a:latin typeface="Arial" panose="020B0604020202020204" pitchFamily="34" charset="0"/>
                <a:ea typeface="+mn-ea"/>
                <a:cs typeface="+mn-cs"/>
              </a:rPr>
              <a:t>收购</a:t>
            </a:r>
            <a:r>
              <a:rPr lang="en-US" altLang="zh-CN" sz="1200" b="0" i="0" kern="1200" dirty="0">
                <a:solidFill>
                  <a:schemeClr val="tx1"/>
                </a:solidFill>
                <a:latin typeface="Arial" panose="020B0604020202020204" pitchFamily="34" charset="0"/>
                <a:ea typeface="+mn-ea"/>
                <a:cs typeface="+mn-cs"/>
              </a:rPr>
              <a:t>SUSE Linux</a:t>
            </a:r>
            <a:r>
              <a:rPr lang="zh-CN" altLang="en-US" sz="1200" b="0" i="0" kern="1200" dirty="0">
                <a:solidFill>
                  <a:schemeClr val="tx1"/>
                </a:solidFill>
                <a:latin typeface="Arial" panose="020B0604020202020204" pitchFamily="34" charset="0"/>
                <a:ea typeface="+mn-ea"/>
                <a:cs typeface="+mn-cs"/>
              </a:rPr>
              <a:t>之后，</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决定以</a:t>
            </a:r>
            <a:r>
              <a:rPr lang="en-US" altLang="zh-CN" sz="1200" b="0" i="0" kern="1200" dirty="0">
                <a:solidFill>
                  <a:schemeClr val="tx1"/>
                </a:solidFill>
                <a:latin typeface="Arial" panose="020B0604020202020204" pitchFamily="34" charset="0"/>
                <a:ea typeface="+mn-ea"/>
                <a:cs typeface="+mn-cs"/>
              </a:rPr>
              <a:t>100%</a:t>
            </a:r>
            <a:r>
              <a:rPr lang="zh-CN" altLang="en-US" sz="1200" b="0" i="0" kern="1200" dirty="0">
                <a:solidFill>
                  <a:schemeClr val="tx1"/>
                </a:solidFill>
                <a:latin typeface="Arial" panose="020B0604020202020204" pitchFamily="34" charset="0"/>
                <a:ea typeface="+mn-ea"/>
                <a:cs typeface="+mn-cs"/>
              </a:rPr>
              <a:t>开源产品发布</a:t>
            </a:r>
            <a:r>
              <a:rPr lang="en-US" altLang="zh-CN" sz="1200" b="0" i="0" kern="1200" dirty="0">
                <a:solidFill>
                  <a:schemeClr val="tx1"/>
                </a:solidFill>
                <a:latin typeface="Arial" panose="020B0604020202020204" pitchFamily="34" charset="0"/>
                <a:ea typeface="+mn-ea"/>
                <a:cs typeface="+mn-cs"/>
              </a:rPr>
              <a:t>SUSE Linux</a:t>
            </a:r>
            <a:r>
              <a:rPr lang="zh-CN" altLang="en-US" sz="1200" b="0" i="0" kern="1200" dirty="0">
                <a:solidFill>
                  <a:schemeClr val="tx1"/>
                </a:solidFill>
                <a:latin typeface="Arial" panose="020B0604020202020204" pitchFamily="34" charset="0"/>
                <a:ea typeface="+mn-ea"/>
                <a:cs typeface="+mn-cs"/>
              </a:rPr>
              <a:t>专业版，并作为一个开源项目，</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继承与</a:t>
            </a:r>
            <a:r>
              <a:rPr lang="en-US" altLang="zh-CN" sz="1200" b="0" i="0" kern="1200" dirty="0">
                <a:solidFill>
                  <a:schemeClr val="tx1"/>
                </a:solidFill>
                <a:latin typeface="Arial" panose="020B0604020202020204" pitchFamily="34" charset="0"/>
                <a:ea typeface="+mn-ea"/>
                <a:cs typeface="+mn-cs"/>
              </a:rPr>
              <a:t>SUSE Linux Professional</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2011</a:t>
            </a:r>
            <a:r>
              <a:rPr lang="zh-CN" altLang="en-US" sz="1200" b="0" i="0" kern="1200" dirty="0">
                <a:solidFill>
                  <a:schemeClr val="tx1"/>
                </a:solidFill>
                <a:latin typeface="Arial" panose="020B0604020202020204" pitchFamily="34" charset="0"/>
                <a:ea typeface="+mn-ea"/>
                <a:cs typeface="+mn-cs"/>
              </a:rPr>
              <a:t>年</a:t>
            </a:r>
            <a:r>
              <a:rPr lang="en-US" altLang="zh-CN" sz="1200" b="0" i="0" u="none" strike="noStrike" kern="1200" dirty="0">
                <a:solidFill>
                  <a:schemeClr val="tx1"/>
                </a:solidFill>
                <a:latin typeface="Arial" panose="020B0604020202020204" pitchFamily="34" charset="0"/>
                <a:ea typeface="+mn-ea"/>
                <a:cs typeface="+mn-cs"/>
                <a:hlinkClick r:id="rId11"/>
              </a:rPr>
              <a:t>Attachmate</a:t>
            </a:r>
            <a:r>
              <a:rPr lang="zh-CN" altLang="en-US" sz="1200" b="0" i="0" kern="1200" dirty="0">
                <a:solidFill>
                  <a:schemeClr val="tx1"/>
                </a:solidFill>
                <a:latin typeface="Arial" panose="020B0604020202020204" pitchFamily="34" charset="0"/>
                <a:ea typeface="+mn-ea"/>
                <a:cs typeface="+mn-cs"/>
              </a:rPr>
              <a:t>集团收购了</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，并把</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和</a:t>
            </a:r>
            <a:r>
              <a:rPr lang="en-US" altLang="zh-CN" sz="1200" b="0" i="0" kern="1200" dirty="0">
                <a:solidFill>
                  <a:schemeClr val="tx1"/>
                </a:solidFill>
                <a:latin typeface="Arial" panose="020B0604020202020204" pitchFamily="34" charset="0"/>
                <a:ea typeface="+mn-ea"/>
                <a:cs typeface="+mn-cs"/>
              </a:rPr>
              <a:t>SUSE</a:t>
            </a:r>
            <a:r>
              <a:rPr lang="zh-CN" altLang="en-US" sz="1200" b="0" i="0" kern="1200" dirty="0">
                <a:solidFill>
                  <a:schemeClr val="tx1"/>
                </a:solidFill>
                <a:latin typeface="Arial" panose="020B0604020202020204" pitchFamily="34" charset="0"/>
                <a:ea typeface="+mn-ea"/>
                <a:cs typeface="+mn-cs"/>
              </a:rPr>
              <a:t>做为两个独立的子公司运营。</a:t>
            </a:r>
            <a:r>
              <a:rPr lang="en-US" altLang="zh-CN" sz="1200" b="0" i="0" kern="1200" dirty="0">
                <a:solidFill>
                  <a:schemeClr val="tx1"/>
                </a:solidFill>
                <a:latin typeface="Arial" panose="020B0604020202020204" pitchFamily="34" charset="0"/>
                <a:ea typeface="+mn-ea"/>
                <a:cs typeface="+mn-cs"/>
              </a:rPr>
              <a:t>SUSE</a:t>
            </a:r>
            <a:r>
              <a:rPr lang="zh-CN" altLang="en-US" sz="1200" b="0" i="0" kern="1200" dirty="0">
                <a:solidFill>
                  <a:schemeClr val="tx1"/>
                </a:solidFill>
                <a:latin typeface="Arial" panose="020B0604020202020204" pitchFamily="34" charset="0"/>
                <a:ea typeface="+mn-ea"/>
                <a:cs typeface="+mn-cs"/>
              </a:rPr>
              <a:t>提供基于</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的企业级产品</a:t>
            </a:r>
            <a:r>
              <a:rPr lang="en-US" altLang="zh-CN" sz="1200" b="0" i="0" kern="1200" dirty="0">
                <a:solidFill>
                  <a:schemeClr val="tx1"/>
                </a:solidFill>
                <a:latin typeface="Arial" panose="020B0604020202020204" pitchFamily="34" charset="0"/>
                <a:ea typeface="+mn-ea"/>
                <a:cs typeface="+mn-cs"/>
              </a:rPr>
              <a:t>SUSE Linux Enterprise</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项目除了提供一个发行版，还包括一个</a:t>
            </a:r>
            <a:r>
              <a:rPr lang="en-US" altLang="zh-CN" sz="1200" b="0" i="0" kern="1200" dirty="0">
                <a:solidFill>
                  <a:schemeClr val="tx1"/>
                </a:solidFill>
                <a:latin typeface="Arial" panose="020B0604020202020204" pitchFamily="34" charset="0"/>
                <a:ea typeface="+mn-ea"/>
                <a:cs typeface="+mn-cs"/>
              </a:rPr>
              <a:t>Open Build Service</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的目的是提供提供一个稳定的基础并让用户通过</a:t>
            </a:r>
            <a:r>
              <a:rPr lang="en-US" altLang="zh-CN" sz="1200" b="0" i="0" kern="1200" dirty="0">
                <a:solidFill>
                  <a:schemeClr val="tx1"/>
                </a:solidFill>
                <a:latin typeface="Arial" panose="020B0604020202020204" pitchFamily="34" charset="0"/>
                <a:ea typeface="+mn-ea"/>
                <a:cs typeface="+mn-cs"/>
              </a:rPr>
              <a:t>Open Build Service</a:t>
            </a:r>
            <a:r>
              <a:rPr lang="zh-CN" altLang="en-US" sz="1200" b="0" i="0" kern="1200" dirty="0">
                <a:solidFill>
                  <a:schemeClr val="tx1"/>
                </a:solidFill>
                <a:latin typeface="Arial" panose="020B0604020202020204" pitchFamily="34" charset="0"/>
                <a:ea typeface="+mn-ea"/>
                <a:cs typeface="+mn-cs"/>
              </a:rPr>
              <a:t>得到额外的更多更新的软件，甚至是一个滚动发行的版本命为</a:t>
            </a:r>
            <a:r>
              <a:rPr lang="en-US" altLang="zh-CN" sz="1200" b="0" i="0" kern="1200" dirty="0">
                <a:solidFill>
                  <a:schemeClr val="tx1"/>
                </a:solidFill>
                <a:latin typeface="Arial" panose="020B0604020202020204" pitchFamily="34" charset="0"/>
                <a:ea typeface="+mn-ea"/>
                <a:cs typeface="+mn-cs"/>
              </a:rPr>
              <a:t>Tumbleweed</a:t>
            </a:r>
            <a:r>
              <a:rPr lang="zh-CN" altLang="en-US" sz="1200" b="0" i="0" kern="1200" dirty="0">
                <a:solidFill>
                  <a:schemeClr val="tx1"/>
                </a:solidFill>
                <a:latin typeface="Arial" panose="020B0604020202020204" pitchFamily="34" charset="0"/>
                <a:ea typeface="+mn-ea"/>
                <a:cs typeface="+mn-cs"/>
              </a:rPr>
              <a:t>。系统默认</a:t>
            </a:r>
            <a:r>
              <a:rPr lang="en-US" altLang="zh-CN" sz="1200" b="0" i="0" u="none" strike="noStrike" kern="1200" dirty="0">
                <a:solidFill>
                  <a:schemeClr val="tx1"/>
                </a:solidFill>
                <a:latin typeface="Arial" panose="020B0604020202020204" pitchFamily="34" charset="0"/>
                <a:ea typeface="+mn-ea"/>
                <a:cs typeface="+mn-cs"/>
                <a:hlinkClick r:id="rId12"/>
              </a:rPr>
              <a:t>KDE</a:t>
            </a:r>
            <a:r>
              <a:rPr lang="zh-CN" altLang="en-US" sz="1200" b="0" i="0" kern="1200" dirty="0">
                <a:solidFill>
                  <a:schemeClr val="tx1"/>
                </a:solidFill>
                <a:latin typeface="Arial" panose="020B0604020202020204" pitchFamily="34" charset="0"/>
                <a:ea typeface="+mn-ea"/>
                <a:cs typeface="+mn-cs"/>
              </a:rPr>
              <a:t>作为图形环境，当然</a:t>
            </a:r>
            <a:r>
              <a:rPr lang="en-US" altLang="zh-CN" sz="1200" b="0" i="0" u="none" strike="noStrike" kern="1200" dirty="0">
                <a:solidFill>
                  <a:schemeClr val="tx1"/>
                </a:solidFill>
                <a:latin typeface="Arial" panose="020B0604020202020204" pitchFamily="34" charset="0"/>
                <a:ea typeface="+mn-ea"/>
                <a:cs typeface="+mn-cs"/>
                <a:hlinkClick r:id="rId13"/>
              </a:rPr>
              <a:t>GNOME</a:t>
            </a:r>
            <a:r>
              <a:rPr lang="zh-CN" altLang="en-US" sz="1200" b="0" i="0" kern="1200" dirty="0">
                <a:solidFill>
                  <a:schemeClr val="tx1"/>
                </a:solidFill>
                <a:latin typeface="Arial" panose="020B0604020202020204" pitchFamily="34" charset="0"/>
                <a:ea typeface="+mn-ea"/>
                <a:cs typeface="+mn-cs"/>
              </a:rPr>
              <a:t>也是很不错的，其他也有</a:t>
            </a:r>
            <a:r>
              <a:rPr lang="en-US" altLang="zh-CN" sz="1200" b="0" i="0" u="none" strike="noStrike" kern="1200" dirty="0" err="1">
                <a:solidFill>
                  <a:schemeClr val="tx1"/>
                </a:solidFill>
                <a:latin typeface="Arial" panose="020B0604020202020204" pitchFamily="34" charset="0"/>
                <a:ea typeface="+mn-ea"/>
                <a:cs typeface="+mn-cs"/>
                <a:hlinkClick r:id="rId14"/>
              </a:rPr>
              <a:t>Xfce</a:t>
            </a:r>
            <a:r>
              <a:rPr lang="zh-CN" altLang="en-US" sz="1200" b="0" i="0" kern="1200" dirty="0">
                <a:solidFill>
                  <a:schemeClr val="tx1"/>
                </a:solidFill>
                <a:latin typeface="Arial" panose="020B0604020202020204" pitchFamily="34" charset="0"/>
                <a:ea typeface="+mn-ea"/>
                <a:cs typeface="+mn-cs"/>
              </a:rPr>
              <a:t>、</a:t>
            </a:r>
            <a:r>
              <a:rPr lang="en-US" altLang="zh-CN" sz="1200" b="0" i="0" u="none" strike="noStrike" kern="1200" dirty="0">
                <a:solidFill>
                  <a:schemeClr val="tx1"/>
                </a:solidFill>
                <a:latin typeface="Arial" panose="020B0604020202020204" pitchFamily="34" charset="0"/>
                <a:ea typeface="+mn-ea"/>
                <a:cs typeface="+mn-cs"/>
                <a:hlinkClick r:id="rId15"/>
              </a:rPr>
              <a:t>LXDE</a:t>
            </a:r>
            <a:r>
              <a:rPr lang="zh-CN" altLang="en-US" sz="1200" b="0" i="0" kern="1200" dirty="0">
                <a:solidFill>
                  <a:schemeClr val="tx1"/>
                </a:solidFill>
                <a:latin typeface="Arial" panose="020B0604020202020204" pitchFamily="34" charset="0"/>
                <a:ea typeface="+mn-ea"/>
                <a:cs typeface="+mn-cs"/>
              </a:rPr>
              <a:t>等图形环境。</a:t>
            </a:r>
          </a:p>
          <a:p>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是著名</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公司旗下的 </a:t>
            </a:r>
            <a:r>
              <a:rPr lang="en-US" altLang="zh-CN" sz="1200" b="0" i="0" kern="1200" dirty="0">
                <a:solidFill>
                  <a:schemeClr val="tx1"/>
                </a:solidFill>
                <a:latin typeface="Arial" panose="020B0604020202020204" pitchFamily="34" charset="0"/>
                <a:ea typeface="+mn-ea"/>
                <a:cs typeface="+mn-cs"/>
              </a:rPr>
              <a:t>Linux</a:t>
            </a:r>
            <a:r>
              <a:rPr lang="zh-CN" altLang="en-US" sz="1200" b="0" i="0" kern="1200" dirty="0">
                <a:solidFill>
                  <a:schemeClr val="tx1"/>
                </a:solidFill>
                <a:latin typeface="Arial" panose="020B0604020202020204" pitchFamily="34" charset="0"/>
                <a:ea typeface="+mn-ea"/>
                <a:cs typeface="+mn-cs"/>
              </a:rPr>
              <a:t>的发行版，发行量在欧洲占第一位。它采用的</a:t>
            </a:r>
            <a:r>
              <a:rPr lang="en-US" altLang="zh-CN" sz="1200" b="0" i="0" kern="1200" dirty="0">
                <a:solidFill>
                  <a:schemeClr val="tx1"/>
                </a:solidFill>
                <a:latin typeface="Arial" panose="020B0604020202020204" pitchFamily="34" charset="0"/>
                <a:ea typeface="+mn-ea"/>
                <a:cs typeface="+mn-cs"/>
              </a:rPr>
              <a:t>KDE4.3</a:t>
            </a:r>
            <a:r>
              <a:rPr lang="zh-CN" altLang="en-US" sz="1200" b="0" i="0" kern="1200" dirty="0">
                <a:solidFill>
                  <a:schemeClr val="tx1"/>
                </a:solidFill>
                <a:latin typeface="Arial" panose="020B0604020202020204" pitchFamily="34" charset="0"/>
                <a:ea typeface="+mn-ea"/>
                <a:cs typeface="+mn-cs"/>
              </a:rPr>
              <a:t>作为默认桌面环境，同时也提供</a:t>
            </a:r>
            <a:r>
              <a:rPr lang="en-US" altLang="zh-CN" sz="1200" b="0" i="0" kern="1200" dirty="0">
                <a:solidFill>
                  <a:schemeClr val="tx1"/>
                </a:solidFill>
                <a:latin typeface="Arial" panose="020B0604020202020204" pitchFamily="34" charset="0"/>
                <a:ea typeface="+mn-ea"/>
                <a:cs typeface="+mn-cs"/>
              </a:rPr>
              <a:t>GNOME</a:t>
            </a:r>
            <a:r>
              <a:rPr lang="zh-CN" altLang="en-US" sz="1200" b="0" i="0" kern="1200" dirty="0">
                <a:solidFill>
                  <a:schemeClr val="tx1"/>
                </a:solidFill>
                <a:latin typeface="Arial" panose="020B0604020202020204" pitchFamily="34" charset="0"/>
                <a:ea typeface="+mn-ea"/>
                <a:cs typeface="+mn-cs"/>
              </a:rPr>
              <a:t>桌面版本。它的软件包管理系统采用自主开发的</a:t>
            </a:r>
            <a:r>
              <a:rPr lang="en-US" altLang="zh-CN" sz="1200" b="0" i="0" u="none" strike="noStrike" kern="1200" dirty="0" err="1">
                <a:solidFill>
                  <a:schemeClr val="tx1"/>
                </a:solidFill>
                <a:latin typeface="Arial" panose="020B0604020202020204" pitchFamily="34" charset="0"/>
                <a:ea typeface="+mn-ea"/>
                <a:cs typeface="+mn-cs"/>
                <a:hlinkClick r:id="rId16"/>
              </a:rPr>
              <a:t>YaST</a:t>
            </a:r>
            <a:r>
              <a:rPr lang="zh-CN" altLang="en-US" sz="1200" b="0" i="0" kern="1200" dirty="0">
                <a:solidFill>
                  <a:schemeClr val="tx1"/>
                </a:solidFill>
                <a:latin typeface="Arial" panose="020B0604020202020204" pitchFamily="34" charset="0"/>
                <a:ea typeface="+mn-ea"/>
                <a:cs typeface="+mn-cs"/>
              </a:rPr>
              <a:t>，颇受好评。他的用户界面非常华丽，甚至超越</a:t>
            </a:r>
            <a:r>
              <a:rPr lang="en-US" altLang="zh-CN" sz="1200" b="0" i="0" u="none" strike="noStrike" kern="1200" dirty="0">
                <a:solidFill>
                  <a:schemeClr val="tx1"/>
                </a:solidFill>
                <a:latin typeface="Arial" panose="020B0604020202020204" pitchFamily="34" charset="0"/>
                <a:ea typeface="+mn-ea"/>
                <a:cs typeface="+mn-cs"/>
                <a:hlinkClick r:id="rId17"/>
              </a:rPr>
              <a:t>windows7</a:t>
            </a:r>
            <a:r>
              <a:rPr lang="zh-CN" altLang="en-US" sz="1200" b="0" i="0" kern="1200" dirty="0">
                <a:solidFill>
                  <a:schemeClr val="tx1"/>
                </a:solidFill>
                <a:latin typeface="Arial" panose="020B0604020202020204" pitchFamily="34" charset="0"/>
                <a:ea typeface="+mn-ea"/>
                <a:cs typeface="+mn-cs"/>
              </a:rPr>
              <a:t>，而且性能良好，最新版本是</a:t>
            </a:r>
            <a:r>
              <a:rPr lang="en-US" altLang="zh-CN" sz="1200" b="0" i="0" kern="1200" dirty="0">
                <a:solidFill>
                  <a:schemeClr val="tx1"/>
                </a:solidFill>
                <a:latin typeface="Arial" panose="020B0604020202020204" pitchFamily="34" charset="0"/>
                <a:ea typeface="+mn-ea"/>
                <a:cs typeface="+mn-cs"/>
              </a:rPr>
              <a:t>13.2</a:t>
            </a:r>
            <a:r>
              <a:rPr lang="zh-CN" altLang="en-US" sz="1200" b="0" i="0" kern="1200" dirty="0">
                <a:solidFill>
                  <a:schemeClr val="tx1"/>
                </a:solidFill>
                <a:latin typeface="Arial" panose="020B0604020202020204" pitchFamily="34" charset="0"/>
                <a:ea typeface="+mn-ea"/>
                <a:cs typeface="+mn-cs"/>
              </a:rPr>
              <a:t>。</a:t>
            </a:r>
          </a:p>
          <a:p>
            <a:endParaRPr lang="en-US" altLang="zh-CN" dirty="0"/>
          </a:p>
          <a:p>
            <a:r>
              <a:rPr lang="en-US" altLang="zh-CN" sz="1200" b="0"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是一种类</a:t>
            </a:r>
            <a:r>
              <a:rPr lang="en-US" altLang="zh-CN" sz="1200" b="0" i="0" u="none" strike="noStrike" kern="1200" dirty="0">
                <a:solidFill>
                  <a:schemeClr val="tx1"/>
                </a:solidFill>
                <a:latin typeface="Arial" panose="020B0604020202020204" pitchFamily="34" charset="0"/>
                <a:ea typeface="+mn-ea"/>
                <a:cs typeface="+mn-cs"/>
                <a:hlinkClick r:id="rId18"/>
              </a:rPr>
              <a:t>UNIX</a:t>
            </a:r>
            <a:r>
              <a:rPr lang="zh-CN" altLang="en-US" sz="1200" b="0" i="0" u="none" strike="noStrike" kern="1200" dirty="0">
                <a:solidFill>
                  <a:schemeClr val="tx1"/>
                </a:solidFill>
                <a:latin typeface="Arial" panose="020B0604020202020204" pitchFamily="34" charset="0"/>
                <a:ea typeface="+mn-ea"/>
                <a:cs typeface="+mn-cs"/>
                <a:hlinkClick r:id="rId18"/>
              </a:rPr>
              <a:t>操作系统</a:t>
            </a:r>
            <a:r>
              <a:rPr lang="zh-CN" altLang="en-US" sz="1200" b="0" i="0" kern="1200" dirty="0">
                <a:solidFill>
                  <a:schemeClr val="tx1"/>
                </a:solidFill>
                <a:latin typeface="Arial" panose="020B0604020202020204" pitchFamily="34" charset="0"/>
                <a:ea typeface="+mn-ea"/>
                <a:cs typeface="+mn-cs"/>
              </a:rPr>
              <a:t>，是由经过</a:t>
            </a:r>
            <a:r>
              <a:rPr lang="en-US" altLang="zh-CN" sz="1200" b="0" i="0" u="none" strike="noStrike" kern="1200" dirty="0">
                <a:solidFill>
                  <a:schemeClr val="tx1"/>
                </a:solidFill>
                <a:latin typeface="Arial" panose="020B0604020202020204" pitchFamily="34" charset="0"/>
                <a:ea typeface="+mn-ea"/>
                <a:cs typeface="+mn-cs"/>
                <a:hlinkClick r:id="rId19"/>
              </a:rPr>
              <a:t>BSD</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386BSD</a:t>
            </a:r>
            <a:r>
              <a:rPr lang="zh-CN" altLang="en-US" sz="1200" b="0" i="0" kern="1200" dirty="0">
                <a:solidFill>
                  <a:schemeClr val="tx1"/>
                </a:solidFill>
                <a:latin typeface="Arial" panose="020B0604020202020204" pitchFamily="34" charset="0"/>
                <a:ea typeface="+mn-ea"/>
                <a:cs typeface="+mn-cs"/>
              </a:rPr>
              <a:t>和</a:t>
            </a:r>
            <a:r>
              <a:rPr lang="en-US" altLang="zh-CN" sz="1200" b="0" i="0" kern="1200" dirty="0">
                <a:solidFill>
                  <a:schemeClr val="tx1"/>
                </a:solidFill>
                <a:latin typeface="Arial" panose="020B0604020202020204" pitchFamily="34" charset="0"/>
                <a:ea typeface="+mn-ea"/>
                <a:cs typeface="+mn-cs"/>
              </a:rPr>
              <a:t>4.4BSD</a:t>
            </a:r>
            <a:r>
              <a:rPr lang="zh-CN" altLang="en-US" sz="1200" b="0" i="0" kern="1200" dirty="0">
                <a:solidFill>
                  <a:schemeClr val="tx1"/>
                </a:solidFill>
                <a:latin typeface="Arial" panose="020B0604020202020204" pitchFamily="34" charset="0"/>
                <a:ea typeface="+mn-ea"/>
                <a:cs typeface="+mn-cs"/>
              </a:rPr>
              <a:t>发展而来的</a:t>
            </a:r>
            <a:r>
              <a:rPr lang="en-US" altLang="zh-CN" sz="1200" b="0" i="0" u="none" strike="noStrike" kern="1200" dirty="0">
                <a:solidFill>
                  <a:schemeClr val="tx1"/>
                </a:solidFill>
                <a:latin typeface="Arial" panose="020B0604020202020204" pitchFamily="34" charset="0"/>
                <a:ea typeface="+mn-ea"/>
                <a:cs typeface="+mn-cs"/>
                <a:hlinkClick r:id="rId20"/>
              </a:rPr>
              <a:t>Unix</a:t>
            </a:r>
            <a:r>
              <a:rPr lang="zh-CN" altLang="en-US" sz="1200" b="0" i="0" kern="1200" dirty="0">
                <a:solidFill>
                  <a:schemeClr val="tx1"/>
                </a:solidFill>
                <a:latin typeface="Arial" panose="020B0604020202020204" pitchFamily="34" charset="0"/>
                <a:ea typeface="+mn-ea"/>
                <a:cs typeface="+mn-cs"/>
              </a:rPr>
              <a:t>的一个重要分支。</a:t>
            </a:r>
            <a:r>
              <a:rPr lang="en-US" altLang="zh-CN" sz="1200" b="0" i="0" kern="1200" dirty="0">
                <a:solidFill>
                  <a:schemeClr val="tx1"/>
                </a:solidFill>
                <a:latin typeface="Arial" panose="020B0604020202020204" pitchFamily="34" charset="0"/>
                <a:ea typeface="+mn-ea"/>
                <a:cs typeface="+mn-cs"/>
              </a:rPr>
              <a:t>FreeBSD </a:t>
            </a:r>
            <a:r>
              <a:rPr lang="zh-CN" altLang="en-US" sz="1200" b="0" i="0" kern="1200" dirty="0">
                <a:solidFill>
                  <a:schemeClr val="tx1"/>
                </a:solidFill>
                <a:latin typeface="Arial" panose="020B0604020202020204" pitchFamily="34" charset="0"/>
                <a:ea typeface="+mn-ea"/>
                <a:cs typeface="+mn-cs"/>
              </a:rPr>
              <a:t>为不同架构的计算机系统提供了不同程度的支持。并且一些原来</a:t>
            </a:r>
            <a:r>
              <a:rPr lang="en-US" altLang="zh-CN" sz="1200" b="0" i="0" kern="1200" dirty="0">
                <a:solidFill>
                  <a:schemeClr val="tx1"/>
                </a:solidFill>
                <a:latin typeface="Arial" panose="020B0604020202020204" pitchFamily="34" charset="0"/>
                <a:ea typeface="+mn-ea"/>
                <a:cs typeface="+mn-cs"/>
              </a:rPr>
              <a:t>BSD UNIX</a:t>
            </a:r>
            <a:r>
              <a:rPr lang="zh-CN" altLang="en-US" sz="1200" b="0" i="0" kern="1200" dirty="0">
                <a:solidFill>
                  <a:schemeClr val="tx1"/>
                </a:solidFill>
                <a:latin typeface="Arial" panose="020B0604020202020204" pitchFamily="34" charset="0"/>
                <a:ea typeface="+mn-ea"/>
                <a:cs typeface="+mn-cs"/>
              </a:rPr>
              <a:t>的开发者后来转到</a:t>
            </a:r>
            <a:r>
              <a:rPr lang="en-US" altLang="zh-CN" sz="1200" b="0"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的开发，使得</a:t>
            </a:r>
            <a:r>
              <a:rPr lang="en-US" altLang="zh-CN" sz="1200" b="0"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在内部结构和系统</a:t>
            </a:r>
            <a:r>
              <a:rPr lang="en-US" altLang="zh-CN" sz="1200" b="0" i="0" kern="1200" dirty="0">
                <a:solidFill>
                  <a:schemeClr val="tx1"/>
                </a:solidFill>
                <a:latin typeface="Arial" panose="020B0604020202020204" pitchFamily="34" charset="0"/>
                <a:ea typeface="+mn-ea"/>
                <a:cs typeface="+mn-cs"/>
              </a:rPr>
              <a:t>API</a:t>
            </a:r>
            <a:r>
              <a:rPr lang="zh-CN" altLang="en-US" sz="1200" b="0" i="0" kern="1200" dirty="0">
                <a:solidFill>
                  <a:schemeClr val="tx1"/>
                </a:solidFill>
                <a:latin typeface="Arial" panose="020B0604020202020204" pitchFamily="34" charset="0"/>
                <a:ea typeface="+mn-ea"/>
                <a:cs typeface="+mn-cs"/>
              </a:rPr>
              <a:t>上和</a:t>
            </a:r>
            <a:r>
              <a:rPr lang="en-US" altLang="zh-CN" sz="1200" b="0" i="0" kern="1200" dirty="0">
                <a:solidFill>
                  <a:schemeClr val="tx1"/>
                </a:solidFill>
                <a:latin typeface="Arial" panose="020B0604020202020204" pitchFamily="34" charset="0"/>
                <a:ea typeface="+mn-ea"/>
                <a:cs typeface="+mn-cs"/>
              </a:rPr>
              <a:t>UNIX</a:t>
            </a:r>
            <a:r>
              <a:rPr lang="zh-CN" altLang="en-US" sz="1200" b="0" i="0" kern="1200" dirty="0">
                <a:solidFill>
                  <a:schemeClr val="tx1"/>
                </a:solidFill>
                <a:latin typeface="Arial" panose="020B0604020202020204" pitchFamily="34" charset="0"/>
                <a:ea typeface="+mn-ea"/>
                <a:cs typeface="+mn-cs"/>
              </a:rPr>
              <a:t>有很大的兼容性。由于</a:t>
            </a:r>
            <a:r>
              <a:rPr lang="en-US" altLang="zh-CN" sz="1200" b="0"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宽松的法律条款，其代码被好多其他系统借鉴包括</a:t>
            </a:r>
            <a:r>
              <a:rPr lang="zh-CN" altLang="en-US" sz="1200" b="0" i="0" u="none" strike="noStrike" kern="1200" dirty="0">
                <a:solidFill>
                  <a:schemeClr val="tx1"/>
                </a:solidFill>
                <a:latin typeface="Arial" panose="020B0604020202020204" pitchFamily="34" charset="0"/>
                <a:ea typeface="+mn-ea"/>
                <a:cs typeface="+mn-cs"/>
                <a:hlinkClick r:id="rId21"/>
              </a:rPr>
              <a:t>苹果公司</a:t>
            </a:r>
            <a:r>
              <a:rPr lang="zh-CN" altLang="en-US" sz="1200" b="0" i="0" kern="1200" dirty="0">
                <a:solidFill>
                  <a:schemeClr val="tx1"/>
                </a:solidFill>
                <a:latin typeface="Arial" panose="020B0604020202020204" pitchFamily="34" charset="0"/>
                <a:ea typeface="+mn-ea"/>
                <a:cs typeface="+mn-cs"/>
              </a:rPr>
              <a:t>的</a:t>
            </a:r>
            <a:r>
              <a:rPr lang="en-US" altLang="zh-CN" sz="1200" b="0" i="0" kern="1200" dirty="0" err="1">
                <a:solidFill>
                  <a:schemeClr val="tx1"/>
                </a:solidFill>
                <a:latin typeface="Arial" panose="020B0604020202020204" pitchFamily="34" charset="0"/>
                <a:ea typeface="+mn-ea"/>
                <a:cs typeface="+mn-cs"/>
              </a:rPr>
              <a:t>MacOS</a:t>
            </a:r>
            <a:r>
              <a:rPr lang="en-US" altLang="zh-CN" sz="1200" b="0" i="0" kern="1200" dirty="0">
                <a:solidFill>
                  <a:schemeClr val="tx1"/>
                </a:solidFill>
                <a:latin typeface="Arial" panose="020B0604020202020204" pitchFamily="34" charset="0"/>
                <a:ea typeface="+mn-ea"/>
                <a:cs typeface="+mn-cs"/>
              </a:rPr>
              <a:t> X</a:t>
            </a:r>
            <a:r>
              <a:rPr lang="zh-CN" altLang="en-US" sz="1200" b="0" i="0" kern="1200" dirty="0">
                <a:solidFill>
                  <a:schemeClr val="tx1"/>
                </a:solidFill>
                <a:latin typeface="Arial" panose="020B0604020202020204" pitchFamily="34" charset="0"/>
                <a:ea typeface="+mn-ea"/>
                <a:cs typeface="+mn-cs"/>
              </a:rPr>
              <a:t>，正因此由于</a:t>
            </a:r>
            <a:r>
              <a:rPr lang="en-US" altLang="zh-CN" sz="1200" b="0" i="0" kern="1200" dirty="0" err="1">
                <a:solidFill>
                  <a:schemeClr val="tx1"/>
                </a:solidFill>
                <a:latin typeface="Arial" panose="020B0604020202020204" pitchFamily="34" charset="0"/>
                <a:ea typeface="+mn-ea"/>
                <a:cs typeface="+mn-cs"/>
              </a:rPr>
              <a:t>MacOS</a:t>
            </a:r>
            <a:r>
              <a:rPr lang="en-US" altLang="zh-CN" sz="1200" b="0" i="0" kern="1200" dirty="0">
                <a:solidFill>
                  <a:schemeClr val="tx1"/>
                </a:solidFill>
                <a:latin typeface="Arial" panose="020B0604020202020204" pitchFamily="34" charset="0"/>
                <a:ea typeface="+mn-ea"/>
                <a:cs typeface="+mn-cs"/>
              </a:rPr>
              <a:t> X</a:t>
            </a:r>
            <a:r>
              <a:rPr lang="zh-CN" altLang="en-US" sz="1200" b="0" i="0" kern="1200" dirty="0">
                <a:solidFill>
                  <a:schemeClr val="tx1"/>
                </a:solidFill>
                <a:latin typeface="Arial" panose="020B0604020202020204" pitchFamily="34" charset="0"/>
                <a:ea typeface="+mn-ea"/>
                <a:cs typeface="+mn-cs"/>
              </a:rPr>
              <a:t>的</a:t>
            </a:r>
            <a:r>
              <a:rPr lang="en-US" altLang="zh-CN" sz="1200" b="0" i="0" kern="1200" dirty="0">
                <a:solidFill>
                  <a:schemeClr val="tx1"/>
                </a:solidFill>
                <a:latin typeface="Arial" panose="020B0604020202020204" pitchFamily="34" charset="0"/>
                <a:ea typeface="+mn-ea"/>
                <a:cs typeface="+mn-cs"/>
              </a:rPr>
              <a:t>UNIX</a:t>
            </a:r>
            <a:r>
              <a:rPr lang="zh-CN" altLang="en-US" sz="1200" b="0" i="0" kern="1200" dirty="0">
                <a:solidFill>
                  <a:schemeClr val="tx1"/>
                </a:solidFill>
                <a:latin typeface="Arial" panose="020B0604020202020204" pitchFamily="34" charset="0"/>
                <a:ea typeface="+mn-ea"/>
                <a:cs typeface="+mn-cs"/>
              </a:rPr>
              <a:t>兼容性，使得</a:t>
            </a:r>
            <a:r>
              <a:rPr lang="en-US" altLang="zh-CN" sz="1200" b="0" i="0" kern="1200" dirty="0">
                <a:solidFill>
                  <a:schemeClr val="tx1"/>
                </a:solidFill>
                <a:latin typeface="Arial" panose="020B0604020202020204" pitchFamily="34" charset="0"/>
                <a:ea typeface="+mn-ea"/>
                <a:cs typeface="+mn-cs"/>
              </a:rPr>
              <a:t>Mac OS X</a:t>
            </a:r>
            <a:r>
              <a:rPr lang="zh-CN" altLang="en-US" sz="1200" b="0" i="0" kern="1200" dirty="0">
                <a:solidFill>
                  <a:schemeClr val="tx1"/>
                </a:solidFill>
                <a:latin typeface="Arial" panose="020B0604020202020204" pitchFamily="34" charset="0"/>
                <a:ea typeface="+mn-ea"/>
                <a:cs typeface="+mn-cs"/>
              </a:rPr>
              <a:t>获得了</a:t>
            </a:r>
            <a:r>
              <a:rPr lang="en-US" altLang="zh-CN" sz="1200" b="0" i="0" kern="1200" dirty="0">
                <a:solidFill>
                  <a:schemeClr val="tx1"/>
                </a:solidFill>
                <a:latin typeface="Arial" panose="020B0604020202020204" pitchFamily="34" charset="0"/>
                <a:ea typeface="+mn-ea"/>
                <a:cs typeface="+mn-cs"/>
              </a:rPr>
              <a:t>UNIX</a:t>
            </a:r>
            <a:r>
              <a:rPr lang="zh-CN" altLang="en-US" sz="1200" b="0" i="0" kern="1200" dirty="0">
                <a:solidFill>
                  <a:schemeClr val="tx1"/>
                </a:solidFill>
                <a:latin typeface="Arial" panose="020B0604020202020204" pitchFamily="34" charset="0"/>
                <a:ea typeface="+mn-ea"/>
                <a:cs typeface="+mn-cs"/>
              </a:rPr>
              <a:t>商标认证。</a:t>
            </a:r>
            <a:endParaRPr lang="en-US" altLang="zh-CN" sz="1200" b="0" i="0" kern="1200" dirty="0">
              <a:solidFill>
                <a:schemeClr val="tx1"/>
              </a:solidFill>
              <a:latin typeface="Arial" panose="020B0604020202020204" pitchFamily="34" charset="0"/>
              <a:ea typeface="+mn-ea"/>
              <a:cs typeface="+mn-cs"/>
            </a:endParaRPr>
          </a:p>
          <a:p>
            <a:r>
              <a:rPr lang="en-US" altLang="zh-CN" sz="1200" b="1"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支持</a:t>
            </a:r>
            <a:r>
              <a:rPr lang="en-US" altLang="zh-CN" sz="1200" b="0" i="0" u="none" strike="noStrike" kern="1200" dirty="0">
                <a:solidFill>
                  <a:schemeClr val="tx1"/>
                </a:solidFill>
                <a:latin typeface="Arial" panose="020B0604020202020204" pitchFamily="34" charset="0"/>
                <a:ea typeface="+mn-ea"/>
                <a:cs typeface="+mn-cs"/>
                <a:hlinkClick r:id="rId22"/>
              </a:rPr>
              <a:t>x86</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amd64(x86_64)</a:t>
            </a:r>
            <a:r>
              <a:rPr lang="zh-CN" altLang="en-US" sz="1200" b="0" i="0" kern="1200" dirty="0">
                <a:solidFill>
                  <a:schemeClr val="tx1"/>
                </a:solidFill>
                <a:latin typeface="Arial" panose="020B0604020202020204" pitchFamily="34" charset="0"/>
                <a:ea typeface="+mn-ea"/>
                <a:cs typeface="+mn-cs"/>
              </a:rPr>
              <a:t>、</a:t>
            </a:r>
            <a:r>
              <a:rPr lang="en-US" altLang="zh-CN" sz="1200" b="0" i="0" u="none" strike="noStrike" kern="1200" dirty="0">
                <a:solidFill>
                  <a:schemeClr val="tx1"/>
                </a:solidFill>
                <a:latin typeface="Arial" panose="020B0604020202020204" pitchFamily="34" charset="0"/>
                <a:ea typeface="+mn-ea"/>
                <a:cs typeface="+mn-cs"/>
                <a:hlinkClick r:id="rId23"/>
              </a:rPr>
              <a:t>ARM</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IA-64</a:t>
            </a:r>
            <a:r>
              <a:rPr lang="zh-CN" altLang="en-US" sz="1200" b="0" i="0" kern="1200" dirty="0">
                <a:solidFill>
                  <a:schemeClr val="tx1"/>
                </a:solidFill>
                <a:latin typeface="Arial" panose="020B0604020202020204" pitchFamily="34" charset="0"/>
                <a:ea typeface="+mn-ea"/>
                <a:cs typeface="+mn-cs"/>
              </a:rPr>
              <a:t>、</a:t>
            </a:r>
            <a:r>
              <a:rPr lang="en-US" altLang="zh-CN" sz="1200" b="0" i="0" u="none" strike="noStrike" kern="1200" dirty="0">
                <a:solidFill>
                  <a:schemeClr val="tx1"/>
                </a:solidFill>
                <a:latin typeface="Arial" panose="020B0604020202020204" pitchFamily="34" charset="0"/>
                <a:ea typeface="+mn-ea"/>
                <a:cs typeface="+mn-cs"/>
                <a:hlinkClick r:id="rId24"/>
              </a:rPr>
              <a:t>PowerPC</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PC-98</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SPARC</a:t>
            </a:r>
            <a:r>
              <a:rPr lang="zh-CN" altLang="en-US" sz="1200" b="0" i="0" kern="1200" dirty="0">
                <a:solidFill>
                  <a:schemeClr val="tx1"/>
                </a:solidFill>
                <a:latin typeface="Arial" panose="020B0604020202020204" pitchFamily="34" charset="0"/>
                <a:ea typeface="+mn-ea"/>
                <a:cs typeface="+mn-cs"/>
              </a:rPr>
              <a:t>等架构（不同版本支持有所不同），</a:t>
            </a:r>
            <a:r>
              <a:rPr lang="en-US" altLang="zh-CN" sz="1200" b="0"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的发展始於</a:t>
            </a:r>
            <a:r>
              <a:rPr lang="en-US" altLang="zh-CN" sz="1200" b="0" i="0" kern="1200" dirty="0">
                <a:solidFill>
                  <a:schemeClr val="tx1"/>
                </a:solidFill>
                <a:latin typeface="Arial" panose="020B0604020202020204" pitchFamily="34" charset="0"/>
                <a:ea typeface="+mn-ea"/>
                <a:cs typeface="+mn-cs"/>
              </a:rPr>
              <a:t>1993</a:t>
            </a:r>
            <a:r>
              <a:rPr lang="zh-CN" altLang="en-US" sz="1200" b="0" i="0" kern="1200" dirty="0">
                <a:solidFill>
                  <a:schemeClr val="tx1"/>
                </a:solidFill>
                <a:latin typeface="Arial" panose="020B0604020202020204" pitchFamily="34" charset="0"/>
                <a:ea typeface="+mn-ea"/>
                <a:cs typeface="+mn-cs"/>
              </a:rPr>
              <a:t>年</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11/22/2018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9</a:t>
            </a:fld>
            <a:endParaRPr lang="en-US" altLang="zh-CN"/>
          </a:p>
        </p:txBody>
      </p:sp>
    </p:spTree>
    <p:extLst>
      <p:ext uri="{BB962C8B-B14F-4D97-AF65-F5344CB8AC3E}">
        <p14:creationId xmlns:p14="http://schemas.microsoft.com/office/powerpoint/2010/main" val="4030478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http://baike.baidu.com/link?url=1joaejbSs9KBJ8i2isRA5zl74aHUCL4r2qmbA5DiF8Uc_xTcqZRBnb5n_QBmOwgbbHYKTb3P05E-aKpuPm8ofK</a:t>
            </a:r>
          </a:p>
          <a:p>
            <a:r>
              <a:rPr lang="en-US" altLang="zh-CN" dirty="0"/>
              <a:t>http://jingyan.baidu.com/article/86112f1353f34f27379787c4.html</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11/22/2018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10</a:t>
            </a:fld>
            <a:endParaRPr lang="en-US" altLang="zh-CN"/>
          </a:p>
        </p:txBody>
      </p:sp>
    </p:spTree>
    <p:extLst>
      <p:ext uri="{BB962C8B-B14F-4D97-AF65-F5344CB8AC3E}">
        <p14:creationId xmlns:p14="http://schemas.microsoft.com/office/powerpoint/2010/main" val="133320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11/22/2018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11</a:t>
            </a:fld>
            <a:endParaRPr lang="en-US" altLang="zh-CN"/>
          </a:p>
        </p:txBody>
      </p:sp>
    </p:spTree>
    <p:extLst>
      <p:ext uri="{BB962C8B-B14F-4D97-AF65-F5344CB8AC3E}">
        <p14:creationId xmlns:p14="http://schemas.microsoft.com/office/powerpoint/2010/main" val="353537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11/22/2018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12</a:t>
            </a:fld>
            <a:endParaRPr lang="en-US" altLang="zh-CN"/>
          </a:p>
        </p:txBody>
      </p:sp>
    </p:spTree>
    <p:extLst>
      <p:ext uri="{BB962C8B-B14F-4D97-AF65-F5344CB8AC3E}">
        <p14:creationId xmlns:p14="http://schemas.microsoft.com/office/powerpoint/2010/main" val="3448111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11/22/2018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13</a:t>
            </a:fld>
            <a:endParaRPr lang="en-US" altLang="zh-CN"/>
          </a:p>
        </p:txBody>
      </p:sp>
    </p:spTree>
    <p:extLst>
      <p:ext uri="{BB962C8B-B14F-4D97-AF65-F5344CB8AC3E}">
        <p14:creationId xmlns:p14="http://schemas.microsoft.com/office/powerpoint/2010/main" val="1385571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Date Placeholder 3"/>
          <p:cNvSpPr>
            <a:spLocks noGrp="1" noChangeArrowheads="1"/>
          </p:cNvSpPr>
          <p:nvPr>
            <p:ph type="dt" sz="half" idx="10"/>
          </p:nvPr>
        </p:nvSpPr>
        <p:spPr>
          <a:ln/>
        </p:spPr>
        <p:txBody>
          <a:bodyPr/>
          <a:lstStyle>
            <a:lvl1pPr>
              <a:defRPr/>
            </a:lvl1pPr>
          </a:lstStyle>
          <a:p>
            <a:pPr>
              <a:defRPr/>
            </a:pPr>
            <a:fld id="{E759E529-9D5F-4A3A-B1BD-987114C4526E}" type="datetime1">
              <a:rPr lang="zh-CN" altLang="en-US"/>
              <a:pPr>
                <a:defRPr/>
              </a:pPr>
              <a:t>2018/11/22</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E30E114-DD1F-4063-AB2A-47F88E7358B5}"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26121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907088" y="2938463"/>
            <a:ext cx="7388225" cy="46021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a:ln/>
        </p:spPr>
        <p:txBody>
          <a:bodyPr/>
          <a:lstStyle>
            <a:lvl1pPr>
              <a:defRPr/>
            </a:lvl1pPr>
          </a:lstStyle>
          <a:p>
            <a:pPr>
              <a:defRPr/>
            </a:pPr>
            <a:fld id="{3C31B86D-4772-42A2-B42B-7775EE1E6144}" type="datetime1">
              <a:rPr lang="zh-CN" altLang="en-US"/>
              <a:pPr>
                <a:defRPr/>
              </a:pPr>
              <a:t>2018/11/22</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A58AA4F-10A5-4247-939D-02B4ACC76EE3}"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91265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1613" y="314325"/>
            <a:ext cx="1846262" cy="60944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09650" y="314325"/>
            <a:ext cx="5389563" cy="60944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a:ln/>
        </p:spPr>
        <p:txBody>
          <a:bodyPr/>
          <a:lstStyle>
            <a:lvl1pPr>
              <a:defRPr/>
            </a:lvl1pPr>
          </a:lstStyle>
          <a:p>
            <a:pPr>
              <a:defRPr/>
            </a:pPr>
            <a:fld id="{C9889CE4-ED94-4EA4-A1E1-FB9D5C3F6256}" type="datetime1">
              <a:rPr lang="zh-CN" altLang="en-US"/>
              <a:pPr>
                <a:defRPr/>
              </a:pPr>
              <a:t>2018/11/22</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E1131E1-404A-446E-9149-2E4299602F11}"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142450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96950" y="111125"/>
            <a:ext cx="7124700" cy="1285875"/>
          </a:xfrm>
        </p:spPr>
        <p:txBody>
          <a:bodyPr/>
          <a:lstStyle>
            <a:lvl1pPr>
              <a:defRPr sz="4000">
                <a:solidFill>
                  <a:schemeClr val="tx2">
                    <a:lumMod val="25000"/>
                  </a:schemeClr>
                </a:solidFill>
              </a:defRPr>
            </a:lvl1pPr>
          </a:lstStyle>
          <a:p>
            <a:r>
              <a:rPr lang="zh-CN" altLang="en-US"/>
              <a:t>单击此处编辑母版标题样式</a:t>
            </a:r>
          </a:p>
        </p:txBody>
      </p:sp>
      <p:sp>
        <p:nvSpPr>
          <p:cNvPr id="3" name="Date Placeholder 3"/>
          <p:cNvSpPr>
            <a:spLocks noGrp="1" noChangeArrowheads="1"/>
          </p:cNvSpPr>
          <p:nvPr>
            <p:ph type="dt" sz="half" idx="10"/>
          </p:nvPr>
        </p:nvSpPr>
        <p:spPr>
          <a:ln/>
        </p:spPr>
        <p:txBody>
          <a:bodyPr/>
          <a:lstStyle>
            <a:lvl1pPr>
              <a:defRPr/>
            </a:lvl1pPr>
          </a:lstStyle>
          <a:p>
            <a:pPr>
              <a:defRPr/>
            </a:pPr>
            <a:fld id="{B491B5C2-121F-4BEA-97E7-1E8EC3C366F6}" type="datetime1">
              <a:rPr lang="zh-CN" altLang="en-US"/>
              <a:pPr>
                <a:defRPr/>
              </a:pPr>
              <a:t>2018/11/22</a:t>
            </a:fld>
            <a:endParaRPr lang="en-US" altLang="zh-CN"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325B6AC9-F54D-4215-8922-BEE3958438AB}"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23789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5907088" y="2938463"/>
            <a:ext cx="7388225" cy="46021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a:ln/>
        </p:spPr>
        <p:txBody>
          <a:bodyPr/>
          <a:lstStyle>
            <a:lvl1pPr>
              <a:defRPr/>
            </a:lvl1pPr>
          </a:lstStyle>
          <a:p>
            <a:pPr>
              <a:defRPr/>
            </a:pPr>
            <a:fld id="{C3F510F4-B9AA-4210-9161-52164580274C}" type="datetime1">
              <a:rPr lang="zh-CN" altLang="en-US"/>
              <a:pPr>
                <a:defRPr/>
              </a:pPr>
              <a:t>2018/11/22</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66304E4-2CE5-41C3-92F1-EF9E6AB48183}"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93805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01A44864-7159-4E6F-806C-D971BF7B76F3}" type="datetime1">
              <a:rPr lang="zh-CN" altLang="en-US"/>
              <a:pPr>
                <a:defRPr/>
              </a:pPr>
              <a:t>2018/11/22</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59C014F-26E7-46D4-9C0B-C269FB7CA4CF}"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827440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09650" y="1806575"/>
            <a:ext cx="3617913" cy="46021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79963" y="1806575"/>
            <a:ext cx="3617912" cy="46021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p:cNvSpPr>
            <a:spLocks noGrp="1" noChangeArrowheads="1"/>
          </p:cNvSpPr>
          <p:nvPr>
            <p:ph type="dt" sz="half" idx="10"/>
          </p:nvPr>
        </p:nvSpPr>
        <p:spPr>
          <a:ln/>
        </p:spPr>
        <p:txBody>
          <a:bodyPr/>
          <a:lstStyle>
            <a:lvl1pPr>
              <a:defRPr/>
            </a:lvl1pPr>
          </a:lstStyle>
          <a:p>
            <a:pPr>
              <a:defRPr/>
            </a:pPr>
            <a:fld id="{49C55852-67FE-4E6A-ADEF-3ED5C7832701}" type="datetime1">
              <a:rPr lang="zh-CN" altLang="en-US"/>
              <a:pPr>
                <a:defRPr/>
              </a:pPr>
              <a:t>2018/11/22</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8B9E98C4-61A7-4385-992D-4EAFFD94592C}"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46035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p:cNvSpPr>
            <a:spLocks noGrp="1" noChangeArrowheads="1"/>
          </p:cNvSpPr>
          <p:nvPr>
            <p:ph type="dt" sz="half" idx="10"/>
          </p:nvPr>
        </p:nvSpPr>
        <p:spPr>
          <a:ln/>
        </p:spPr>
        <p:txBody>
          <a:bodyPr/>
          <a:lstStyle>
            <a:lvl1pPr>
              <a:defRPr/>
            </a:lvl1pPr>
          </a:lstStyle>
          <a:p>
            <a:pPr>
              <a:defRPr/>
            </a:pPr>
            <a:fld id="{DFCE73AE-6F38-414E-A81A-582D912FCC4A}" type="datetime1">
              <a:rPr lang="zh-CN" altLang="en-US"/>
              <a:pPr>
                <a:defRPr/>
              </a:pPr>
              <a:t>2018/11/22</a:t>
            </a:fld>
            <a:endParaRPr lang="en-US" altLang="zh-CN" sz="1800">
              <a:solidFill>
                <a:schemeClr val="tx1"/>
              </a:solidFill>
            </a:endParaRPr>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5853CD49-9252-4E0D-B022-72C097C13C1E}"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128186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p:cNvSpPr>
            <a:spLocks noGrp="1" noChangeArrowheads="1"/>
          </p:cNvSpPr>
          <p:nvPr>
            <p:ph type="dt" sz="half" idx="10"/>
          </p:nvPr>
        </p:nvSpPr>
        <p:spPr>
          <a:ln/>
        </p:spPr>
        <p:txBody>
          <a:bodyPr/>
          <a:lstStyle>
            <a:lvl1pPr>
              <a:defRPr/>
            </a:lvl1pPr>
          </a:lstStyle>
          <a:p>
            <a:pPr>
              <a:defRPr/>
            </a:pPr>
            <a:fld id="{BBE31F17-736D-42BE-8A87-0AAD320962F2}" type="datetime1">
              <a:rPr lang="zh-CN" altLang="en-US"/>
              <a:pPr>
                <a:defRPr/>
              </a:pPr>
              <a:t>2018/11/22</a:t>
            </a:fld>
            <a:endParaRPr lang="en-US" altLang="zh-CN"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2F61915E-6C68-4A50-99EB-C84C6582E163}"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06874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B88C6629-F3DE-4851-B977-8AE4D9E5B0DB}" type="datetime1">
              <a:rPr lang="zh-CN" altLang="en-US"/>
              <a:pPr>
                <a:defRPr/>
              </a:pPr>
              <a:t>2018/11/22</a:t>
            </a:fld>
            <a:endParaRPr lang="en-US" altLang="zh-CN" sz="1800">
              <a:solidFill>
                <a:schemeClr val="tx1"/>
              </a:solidFill>
            </a:endParaRPr>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4D94D482-E4C1-4C21-9E1C-E8F1FE3DF4DB}"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688509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88919CE3-CFAA-4497-BA75-8951314ECA05}" type="datetime1">
              <a:rPr lang="zh-CN" altLang="en-US"/>
              <a:pPr>
                <a:defRPr/>
              </a:pPr>
              <a:t>2018/11/22</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8F1186F-D6BE-41F2-B0A6-02D9C02673E2}"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146666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FF26B975-4DEE-4415-8ECB-14AA25DD8CFF}" type="datetime1">
              <a:rPr lang="zh-CN" altLang="en-US"/>
              <a:pPr>
                <a:defRPr/>
              </a:pPr>
              <a:t>2018/11/22</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97A2E270-F233-478E-B44F-A14EB50E9062}"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93185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E29121"/>
            </a:gs>
            <a:gs pos="100000">
              <a:srgbClr val="CE3000"/>
            </a:gs>
          </a:gsLst>
          <a:lin ang="5400000" scaled="1"/>
        </a:gradFill>
        <a:effectLst/>
      </p:bgPr>
    </p:bg>
    <p:spTree>
      <p:nvGrpSpPr>
        <p:cNvPr id="1" name=""/>
        <p:cNvGrpSpPr/>
        <p:nvPr/>
      </p:nvGrpSpPr>
      <p:grpSpPr>
        <a:xfrm>
          <a:off x="0" y="0"/>
          <a:ext cx="0" cy="0"/>
          <a:chOff x="0" y="0"/>
          <a:chExt cx="0" cy="0"/>
        </a:xfrm>
      </p:grpSpPr>
      <p:sp>
        <p:nvSpPr>
          <p:cNvPr id="1056" name="Rectangular Callout 101"/>
          <p:cNvSpPr>
            <a:spLocks noChangeAspect="1"/>
          </p:cNvSpPr>
          <p:nvPr/>
        </p:nvSpPr>
        <p:spPr bwMode="auto">
          <a:xfrm>
            <a:off x="319088" y="1452563"/>
            <a:ext cx="773112" cy="773112"/>
          </a:xfrm>
          <a:prstGeom prst="wedgeRectCallout">
            <a:avLst>
              <a:gd name="adj1" fmla="val -19995"/>
              <a:gd name="adj2" fmla="val 65000"/>
            </a:avLst>
          </a:prstGeom>
          <a:solidFill>
            <a:srgbClr val="FFE181">
              <a:alpha val="5098"/>
            </a:srgbClr>
          </a:solidFill>
          <a:ln w="63500" cap="rnd">
            <a:solidFill>
              <a:srgbClr val="FFE181">
                <a:alpha val="29803"/>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26" name="Oval 55"/>
          <p:cNvSpPr>
            <a:spLocks noChangeAspect="1"/>
          </p:cNvSpPr>
          <p:nvPr/>
        </p:nvSpPr>
        <p:spPr bwMode="auto">
          <a:xfrm>
            <a:off x="2424113" y="4872038"/>
            <a:ext cx="1743075" cy="1909762"/>
          </a:xfrm>
          <a:prstGeom prst="wedgeRectCallout">
            <a:avLst>
              <a:gd name="adj1" fmla="val -13921"/>
              <a:gd name="adj2" fmla="val 63694"/>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27" name="Rectangular Callout 52"/>
          <p:cNvSpPr>
            <a:spLocks noChangeAspect="1"/>
          </p:cNvSpPr>
          <p:nvPr/>
        </p:nvSpPr>
        <p:spPr bwMode="auto">
          <a:xfrm>
            <a:off x="2279650" y="4879975"/>
            <a:ext cx="1909763" cy="1909763"/>
          </a:xfrm>
          <a:prstGeom prst="wedgeRectCallout">
            <a:avLst>
              <a:gd name="adj1" fmla="val -19995"/>
              <a:gd name="adj2" fmla="val 65000"/>
            </a:avLst>
          </a:prstGeom>
          <a:solidFill>
            <a:srgbClr val="FDC51B">
              <a:alpha val="9804"/>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31" name="Rectangular Callout 130"/>
          <p:cNvSpPr>
            <a:spLocks noChangeAspect="1"/>
          </p:cNvSpPr>
          <p:nvPr/>
        </p:nvSpPr>
        <p:spPr bwMode="auto">
          <a:xfrm>
            <a:off x="-36513" y="-41275"/>
            <a:ext cx="9180513" cy="1909763"/>
          </a:xfrm>
          <a:prstGeom prst="wedgeRectCallout">
            <a:avLst>
              <a:gd name="adj1" fmla="val -19718"/>
              <a:gd name="adj2" fmla="val 45033"/>
            </a:avLst>
          </a:prstGeom>
          <a:solidFill>
            <a:srgbClr val="FDC51B">
              <a:alpha val="20000"/>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35" name="Oval 134"/>
          <p:cNvSpPr>
            <a:spLocks noChangeAspect="1"/>
          </p:cNvSpPr>
          <p:nvPr/>
        </p:nvSpPr>
        <p:spPr bwMode="auto">
          <a:xfrm>
            <a:off x="7494588" y="1095375"/>
            <a:ext cx="1697037" cy="1909763"/>
          </a:xfrm>
          <a:prstGeom prst="wedgeRectCallout">
            <a:avLst>
              <a:gd name="adj1" fmla="val -12222"/>
              <a:gd name="adj2" fmla="val 63329"/>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37" name="Rectangular Callout 136"/>
          <p:cNvSpPr>
            <a:spLocks noChangeAspect="1"/>
          </p:cNvSpPr>
          <p:nvPr/>
        </p:nvSpPr>
        <p:spPr bwMode="auto">
          <a:xfrm>
            <a:off x="6661150" y="4362450"/>
            <a:ext cx="1909763" cy="1909763"/>
          </a:xfrm>
          <a:prstGeom prst="wedgeRectCallout">
            <a:avLst>
              <a:gd name="adj1" fmla="val -19995"/>
              <a:gd name="adj2" fmla="val 65000"/>
            </a:avLst>
          </a:prstGeom>
          <a:solidFill>
            <a:srgbClr val="FDC51B">
              <a:alpha val="5098"/>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0" name="Rectangular Callout 139"/>
          <p:cNvSpPr>
            <a:spLocks noChangeAspect="1"/>
          </p:cNvSpPr>
          <p:nvPr/>
        </p:nvSpPr>
        <p:spPr bwMode="auto">
          <a:xfrm>
            <a:off x="5468938" y="2206625"/>
            <a:ext cx="1908175" cy="1909763"/>
          </a:xfrm>
          <a:prstGeom prst="wedgeRectCallout">
            <a:avLst>
              <a:gd name="adj1" fmla="val -19995"/>
              <a:gd name="adj2" fmla="val 65000"/>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2" name="Oval 117"/>
          <p:cNvSpPr>
            <a:spLocks noChangeAspect="1"/>
          </p:cNvSpPr>
          <p:nvPr/>
        </p:nvSpPr>
        <p:spPr bwMode="auto">
          <a:xfrm>
            <a:off x="8397875" y="598488"/>
            <a:ext cx="793750" cy="1252537"/>
          </a:xfrm>
          <a:prstGeom prst="wedgeRectCallout">
            <a:avLst>
              <a:gd name="adj1" fmla="val 5653"/>
              <a:gd name="adj2" fmla="val 595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4" name="Rectangular Callout 119"/>
          <p:cNvSpPr>
            <a:spLocks noChangeAspect="1"/>
          </p:cNvSpPr>
          <p:nvPr/>
        </p:nvSpPr>
        <p:spPr bwMode="auto">
          <a:xfrm>
            <a:off x="6872288" y="1450975"/>
            <a:ext cx="1217612" cy="1217613"/>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5" name="Rectangular Callout 120"/>
          <p:cNvSpPr>
            <a:spLocks noChangeAspect="1"/>
          </p:cNvSpPr>
          <p:nvPr/>
        </p:nvSpPr>
        <p:spPr bwMode="auto">
          <a:xfrm>
            <a:off x="1851025" y="2755900"/>
            <a:ext cx="1041400" cy="1041400"/>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6" name="Rectangular Callout 121"/>
          <p:cNvSpPr>
            <a:spLocks noChangeAspect="1"/>
          </p:cNvSpPr>
          <p:nvPr/>
        </p:nvSpPr>
        <p:spPr bwMode="auto">
          <a:xfrm>
            <a:off x="7750175" y="2662238"/>
            <a:ext cx="720725" cy="720725"/>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9" name="Oval 126"/>
          <p:cNvSpPr>
            <a:spLocks noChangeAspect="1"/>
          </p:cNvSpPr>
          <p:nvPr/>
        </p:nvSpPr>
        <p:spPr bwMode="auto">
          <a:xfrm>
            <a:off x="5791200" y="6489700"/>
            <a:ext cx="1116013" cy="444500"/>
          </a:xfrm>
          <a:prstGeom prst="wedgeRectCallout">
            <a:avLst>
              <a:gd name="adj1" fmla="val -19995"/>
              <a:gd name="adj2" fmla="val 65000"/>
            </a:avLst>
          </a:prstGeom>
          <a:solidFill>
            <a:srgbClr val="FDC51B">
              <a:alpha val="5098"/>
            </a:srgbClr>
          </a:solidFill>
          <a:ln w="177800" cap="rnd">
            <a:solidFill>
              <a:srgbClr val="FEEAAC">
                <a:alpha val="313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50" name="Oval 127"/>
          <p:cNvSpPr>
            <a:spLocks noChangeAspect="1"/>
          </p:cNvSpPr>
          <p:nvPr/>
        </p:nvSpPr>
        <p:spPr bwMode="auto">
          <a:xfrm>
            <a:off x="6127750" y="6408738"/>
            <a:ext cx="1236663" cy="525462"/>
          </a:xfrm>
          <a:prstGeom prst="wedgeRectCallout">
            <a:avLst>
              <a:gd name="adj1" fmla="val -19995"/>
              <a:gd name="adj2" fmla="val 65000"/>
            </a:avLst>
          </a:prstGeom>
          <a:solidFill>
            <a:srgbClr val="FDC51B">
              <a:alpha val="5098"/>
            </a:srgbClr>
          </a:solidFill>
          <a:ln w="177800" cap="rnd">
            <a:solidFill>
              <a:srgbClr val="FEEAAC">
                <a:alpha val="313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52" name="Rectangular Callout 96"/>
          <p:cNvSpPr>
            <a:spLocks noChangeAspect="1"/>
          </p:cNvSpPr>
          <p:nvPr userDrawn="1"/>
        </p:nvSpPr>
        <p:spPr bwMode="auto">
          <a:xfrm>
            <a:off x="11113" y="4941888"/>
            <a:ext cx="611187" cy="611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59" name="Rectangular Callout 106"/>
          <p:cNvSpPr>
            <a:spLocks noChangeAspect="1"/>
          </p:cNvSpPr>
          <p:nvPr/>
        </p:nvSpPr>
        <p:spPr bwMode="auto">
          <a:xfrm>
            <a:off x="7967663" y="2281238"/>
            <a:ext cx="1128712" cy="1128712"/>
          </a:xfrm>
          <a:prstGeom prst="wedgeRectCallout">
            <a:avLst>
              <a:gd name="adj1" fmla="val -19995"/>
              <a:gd name="adj2" fmla="val 65000"/>
            </a:avLst>
          </a:prstGeom>
          <a:solidFill>
            <a:srgbClr val="FFE181">
              <a:alpha val="5098"/>
            </a:srgbClr>
          </a:solidFill>
          <a:ln w="12700" cap="rnd">
            <a:solidFill>
              <a:srgbClr val="FFE181">
                <a:alpha val="29803"/>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3" name="Rectangular Callout 110"/>
          <p:cNvSpPr>
            <a:spLocks noChangeAspect="1"/>
          </p:cNvSpPr>
          <p:nvPr/>
        </p:nvSpPr>
        <p:spPr bwMode="auto">
          <a:xfrm>
            <a:off x="7629525" y="5611813"/>
            <a:ext cx="739775" cy="738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4" name="Rectangular Callout 111"/>
          <p:cNvSpPr>
            <a:spLocks noChangeAspect="1"/>
          </p:cNvSpPr>
          <p:nvPr/>
        </p:nvSpPr>
        <p:spPr bwMode="auto">
          <a:xfrm>
            <a:off x="6972300" y="5241925"/>
            <a:ext cx="739775" cy="739775"/>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5" name="Rectangular Callout 112"/>
          <p:cNvSpPr>
            <a:spLocks noChangeAspect="1"/>
          </p:cNvSpPr>
          <p:nvPr/>
        </p:nvSpPr>
        <p:spPr bwMode="auto">
          <a:xfrm>
            <a:off x="7494588" y="4927600"/>
            <a:ext cx="738187" cy="739775"/>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6" name="Rectangular Callout 113"/>
          <p:cNvSpPr>
            <a:spLocks noChangeAspect="1"/>
          </p:cNvSpPr>
          <p:nvPr/>
        </p:nvSpPr>
        <p:spPr bwMode="auto">
          <a:xfrm>
            <a:off x="8229600" y="5667375"/>
            <a:ext cx="604838" cy="604838"/>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7" name="Rectangular Callout 114"/>
          <p:cNvSpPr>
            <a:spLocks noChangeAspect="1"/>
          </p:cNvSpPr>
          <p:nvPr/>
        </p:nvSpPr>
        <p:spPr bwMode="auto">
          <a:xfrm>
            <a:off x="8078788" y="4097338"/>
            <a:ext cx="554037" cy="55403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8" name="Rectangular Callout 115"/>
          <p:cNvSpPr>
            <a:spLocks noChangeAspect="1"/>
          </p:cNvSpPr>
          <p:nvPr/>
        </p:nvSpPr>
        <p:spPr bwMode="auto">
          <a:xfrm>
            <a:off x="8412163" y="5057775"/>
            <a:ext cx="554037" cy="554038"/>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9" name="Oval 116"/>
          <p:cNvSpPr>
            <a:spLocks noChangeAspect="1"/>
          </p:cNvSpPr>
          <p:nvPr/>
        </p:nvSpPr>
        <p:spPr bwMode="auto">
          <a:xfrm>
            <a:off x="8688388" y="4791075"/>
            <a:ext cx="503237" cy="552450"/>
          </a:xfrm>
          <a:prstGeom prst="wedgeRectCallout">
            <a:avLst>
              <a:gd name="adj1" fmla="val -13657"/>
              <a:gd name="adj2" fmla="val 63639"/>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8" name="Title Placeholder 1"/>
          <p:cNvSpPr>
            <a:spLocks noGrp="1" noChangeArrowheads="1"/>
          </p:cNvSpPr>
          <p:nvPr>
            <p:ph type="title" idx="4294967295"/>
          </p:nvPr>
        </p:nvSpPr>
        <p:spPr bwMode="auto">
          <a:xfrm>
            <a:off x="2071688" y="3462338"/>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a:sym typeface="Calibri" panose="020F0502020204030204" pitchFamily="34" charset="0"/>
              </a:rPr>
              <a:t>Click to edit Master title style</a:t>
            </a:r>
          </a:p>
        </p:txBody>
      </p:sp>
      <p:sp>
        <p:nvSpPr>
          <p:cNvPr id="1072" name="Date Placeholder 3"/>
          <p:cNvSpPr>
            <a:spLocks noGrp="1" noChangeArrowheads="1"/>
          </p:cNvSpPr>
          <p:nvPr>
            <p:ph type="dt" sz="half" idx="2"/>
          </p:nvPr>
        </p:nvSpPr>
        <p:spPr bwMode="auto">
          <a:xfrm>
            <a:off x="6437313" y="6450013"/>
            <a:ext cx="21336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900">
                <a:solidFill>
                  <a:srgbClr val="FFFFFF"/>
                </a:solidFill>
              </a:defRPr>
            </a:lvl1pPr>
          </a:lstStyle>
          <a:p>
            <a:pPr>
              <a:defRPr/>
            </a:pPr>
            <a:fld id="{71397051-2CEA-4E47-B291-566FE1D0EB2F}" type="datetime1">
              <a:rPr lang="zh-CN" altLang="en-US"/>
              <a:pPr>
                <a:defRPr/>
              </a:pPr>
              <a:t>2018/11/22</a:t>
            </a:fld>
            <a:endParaRPr lang="en-US" altLang="zh-CN" sz="1800">
              <a:solidFill>
                <a:schemeClr val="tx1"/>
              </a:solidFill>
            </a:endParaRPr>
          </a:p>
        </p:txBody>
      </p:sp>
      <p:sp>
        <p:nvSpPr>
          <p:cNvPr id="1073" name="Footer Placeholder 4"/>
          <p:cNvSpPr>
            <a:spLocks noGrp="1" noChangeArrowheads="1"/>
          </p:cNvSpPr>
          <p:nvPr>
            <p:ph type="ftr" sz="quarter" idx="3"/>
          </p:nvPr>
        </p:nvSpPr>
        <p:spPr bwMode="auto">
          <a:xfrm>
            <a:off x="1181100" y="6450013"/>
            <a:ext cx="5256213"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900">
                <a:solidFill>
                  <a:srgbClr val="FFFFFF"/>
                </a:solidFill>
              </a:defRPr>
            </a:lvl1pPr>
          </a:lstStyle>
          <a:p>
            <a:pPr>
              <a:defRPr/>
            </a:pPr>
            <a:endParaRPr lang="zh-CN" altLang="zh-CN"/>
          </a:p>
        </p:txBody>
      </p:sp>
      <p:sp>
        <p:nvSpPr>
          <p:cNvPr id="1074" name="Slide Number Placeholder 5"/>
          <p:cNvSpPr>
            <a:spLocks noGrp="1" noChangeArrowheads="1"/>
          </p:cNvSpPr>
          <p:nvPr>
            <p:ph type="sldNum" sz="quarter" idx="4"/>
          </p:nvPr>
        </p:nvSpPr>
        <p:spPr bwMode="auto">
          <a:xfrm>
            <a:off x="573088" y="6450013"/>
            <a:ext cx="60801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solidFill>
                  <a:srgbClr val="FFFFFF"/>
                </a:solidFill>
              </a:defRPr>
            </a:lvl1pPr>
          </a:lstStyle>
          <a:p>
            <a:pPr>
              <a:defRPr/>
            </a:pPr>
            <a:fld id="{830C58FB-BAFC-46B9-A91D-F0A6C1A125EC}" type="slidenum">
              <a:rPr lang="zh-CN" altLang="en-US"/>
              <a:pPr>
                <a:defRPr/>
              </a:pPr>
              <a:t>‹#›</a:t>
            </a:fld>
            <a:endParaRPr lang="en-US" altLang="zh-CN">
              <a:solidFill>
                <a:schemeClr val="tx1"/>
              </a:solidFill>
            </a:endParaRPr>
          </a:p>
        </p:txBody>
      </p:sp>
      <p:sp>
        <p:nvSpPr>
          <p:cNvPr id="1075" name="Oval 54"/>
          <p:cNvSpPr>
            <a:spLocks noChangeAspect="1"/>
          </p:cNvSpPr>
          <p:nvPr/>
        </p:nvSpPr>
        <p:spPr bwMode="auto">
          <a:xfrm>
            <a:off x="1582738" y="5454650"/>
            <a:ext cx="1909762" cy="1468438"/>
          </a:xfrm>
          <a:prstGeom prst="wedgeRectCallout">
            <a:avLst>
              <a:gd name="adj1" fmla="val -19995"/>
              <a:gd name="adj2" fmla="val 65000"/>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6" name="Rectangular Callout 56"/>
          <p:cNvSpPr>
            <a:spLocks noChangeAspect="1"/>
          </p:cNvSpPr>
          <p:nvPr/>
        </p:nvSpPr>
        <p:spPr bwMode="auto">
          <a:xfrm>
            <a:off x="8570913" y="3382963"/>
            <a:ext cx="306387" cy="30638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7" name="Rectangular Callout 57"/>
          <p:cNvSpPr>
            <a:spLocks noChangeAspect="1"/>
          </p:cNvSpPr>
          <p:nvPr/>
        </p:nvSpPr>
        <p:spPr bwMode="auto">
          <a:xfrm>
            <a:off x="8397875" y="3536950"/>
            <a:ext cx="306388" cy="304800"/>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8" name="Rectangular Callout 58"/>
          <p:cNvSpPr>
            <a:spLocks noChangeAspect="1"/>
          </p:cNvSpPr>
          <p:nvPr/>
        </p:nvSpPr>
        <p:spPr bwMode="auto">
          <a:xfrm>
            <a:off x="8609013" y="3689350"/>
            <a:ext cx="306387" cy="304800"/>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9" name="Rectangular Callout 59"/>
          <p:cNvSpPr>
            <a:spLocks noChangeAspect="1"/>
          </p:cNvSpPr>
          <p:nvPr/>
        </p:nvSpPr>
        <p:spPr bwMode="auto">
          <a:xfrm>
            <a:off x="155575" y="2698750"/>
            <a:ext cx="466725" cy="466725"/>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80" name="Rectangular Callout 60"/>
          <p:cNvSpPr>
            <a:spLocks noChangeAspect="1"/>
          </p:cNvSpPr>
          <p:nvPr/>
        </p:nvSpPr>
        <p:spPr bwMode="auto">
          <a:xfrm>
            <a:off x="474663" y="3167063"/>
            <a:ext cx="458787" cy="4587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81" name="Rectangular Callout 61"/>
          <p:cNvSpPr>
            <a:spLocks noChangeAspect="1"/>
          </p:cNvSpPr>
          <p:nvPr/>
        </p:nvSpPr>
        <p:spPr bwMode="auto">
          <a:xfrm>
            <a:off x="269875" y="3382963"/>
            <a:ext cx="352425" cy="35083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83" name="Rectangular Callout 63"/>
          <p:cNvSpPr>
            <a:spLocks noChangeAspect="1"/>
          </p:cNvSpPr>
          <p:nvPr/>
        </p:nvSpPr>
        <p:spPr bwMode="auto">
          <a:xfrm>
            <a:off x="6172200" y="2395538"/>
            <a:ext cx="1219200" cy="1217612"/>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p:txStyles>
    <p:titleStyle>
      <a:lvl1pPr marL="457200" indent="-457200" algn="l"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9144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13716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8288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22860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p:titleStyle>
    <p:bodyStyle>
      <a:lvl1pPr algn="l" defTabSz="457200" rtl="0" eaLnBrk="0" fontAlgn="base" hangingPunct="0">
        <a:spcBef>
          <a:spcPct val="20000"/>
        </a:spcBef>
        <a:spcAft>
          <a:spcPts val="600"/>
        </a:spcAft>
        <a:buClr>
          <a:schemeClr val="tx2"/>
        </a:buClr>
        <a:defRPr sz="1600" kern="1200">
          <a:solidFill>
            <a:schemeClr val="tx1"/>
          </a:solidFill>
          <a:latin typeface="+mn-lt"/>
          <a:ea typeface="+mn-ea"/>
          <a:cs typeface="+mn-cs"/>
          <a:sym typeface="Calibri" panose="020F0502020204030204" pitchFamily="34" charset="0"/>
        </a:defRPr>
      </a:lvl1pPr>
      <a:lvl2pPr marL="742950" indent="-285750" algn="l" defTabSz="457200" rtl="0" eaLnBrk="0" fontAlgn="base" hangingPunct="0">
        <a:spcBef>
          <a:spcPct val="20000"/>
        </a:spcBef>
        <a:spcAft>
          <a:spcPts val="600"/>
        </a:spcAft>
        <a:buClr>
          <a:schemeClr val="tx2"/>
        </a:buClr>
        <a:buFont typeface="Wingdings 2" panose="05020102010507070707" pitchFamily="18" charset="2"/>
        <a:buChar char=""/>
        <a:defRPr sz="1400" kern="1200">
          <a:solidFill>
            <a:schemeClr val="tx1"/>
          </a:solidFill>
          <a:latin typeface="+mn-lt"/>
          <a:ea typeface="+mn-ea"/>
          <a:cs typeface="+mn-cs"/>
          <a:sym typeface="Calibri" panose="020F0502020204030204" pitchFamily="34" charset="0"/>
        </a:defRPr>
      </a:lvl2pPr>
      <a:lvl3pPr marL="1143000" indent="-228600" algn="l" defTabSz="457200" rtl="0" eaLnBrk="0" fontAlgn="base" hangingPunct="0">
        <a:spcBef>
          <a:spcPct val="20000"/>
        </a:spcBef>
        <a:spcAft>
          <a:spcPts val="600"/>
        </a:spcAft>
        <a:buClr>
          <a:schemeClr val="tx2"/>
        </a:buClr>
        <a:buFont typeface="Wingdings 2" panose="05020102010507070707" pitchFamily="18" charset="2"/>
        <a:buChar char=""/>
        <a:defRPr sz="1200" kern="1200">
          <a:solidFill>
            <a:schemeClr val="tx1"/>
          </a:solidFill>
          <a:latin typeface="+mn-lt"/>
          <a:ea typeface="+mn-ea"/>
          <a:cs typeface="+mn-cs"/>
          <a:sym typeface="Calibri" panose="020F0502020204030204" pitchFamily="34" charset="0"/>
        </a:defRPr>
      </a:lvl3pPr>
      <a:lvl4pPr marL="16002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kern="1200">
          <a:solidFill>
            <a:schemeClr val="tx1"/>
          </a:solidFill>
          <a:latin typeface="+mn-lt"/>
          <a:ea typeface="+mn-ea"/>
          <a:cs typeface="+mn-cs"/>
          <a:sym typeface="Calibri" panose="020F0502020204030204" pitchFamily="34" charset="0"/>
        </a:defRPr>
      </a:lvl4pPr>
      <a:lvl5pPr marL="20574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png"/><Relationship Id="rId7" Type="http://schemas.openxmlformats.org/officeDocument/2006/relationships/diagramQuickStyle" Target="../diagrams/quickStyle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6.png"/><Relationship Id="rId7" Type="http://schemas.openxmlformats.org/officeDocument/2006/relationships/diagramQuickStyle" Target="../diagrams/quickStyle2.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7.png"/><Relationship Id="rId9" Type="http://schemas.microsoft.com/office/2007/relationships/diagramDrawing" Target="../diagrams/drawing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8.jpe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7.png"/><Relationship Id="rId9" Type="http://schemas.openxmlformats.org/officeDocument/2006/relationships/image" Target="../media/image20.png"/><Relationship Id="rId1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6.png"/><Relationship Id="rId7" Type="http://schemas.openxmlformats.org/officeDocument/2006/relationships/diagramQuickStyle" Target="../diagrams/quickStyle3.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7.png"/><Relationship Id="rId9" Type="http://schemas.microsoft.com/office/2007/relationships/diagramDrawing" Target="../diagrams/drawing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6.png"/><Relationship Id="rId7" Type="http://schemas.openxmlformats.org/officeDocument/2006/relationships/diagramQuickStyle" Target="../diagrams/quickStyle4.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image" Target="../media/image31.png"/><Relationship Id="rId4" Type="http://schemas.openxmlformats.org/officeDocument/2006/relationships/image" Target="../media/image7.png"/><Relationship Id="rId9" Type="http://schemas.microsoft.com/office/2007/relationships/diagramDrawing" Target="../diagrams/drawing4.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6.png"/><Relationship Id="rId7" Type="http://schemas.openxmlformats.org/officeDocument/2006/relationships/diagramQuickStyle" Target="../diagrams/quickStyle5.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Layout" Target="../diagrams/layout5.xml"/><Relationship Id="rId5" Type="http://schemas.openxmlformats.org/officeDocument/2006/relationships/diagramData" Target="../diagrams/data5.xml"/><Relationship Id="rId10" Type="http://schemas.openxmlformats.org/officeDocument/2006/relationships/image" Target="../media/image32.png"/><Relationship Id="rId4" Type="http://schemas.openxmlformats.org/officeDocument/2006/relationships/image" Target="../media/image7.png"/><Relationship Id="rId9" Type="http://schemas.microsoft.com/office/2007/relationships/diagramDrawing" Target="../diagrams/drawing5.xml"/></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6.png"/><Relationship Id="rId7" Type="http://schemas.openxmlformats.org/officeDocument/2006/relationships/diagramQuickStyle" Target="../diagrams/quickStyle6.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Layout" Target="../diagrams/layout6.xml"/><Relationship Id="rId5" Type="http://schemas.openxmlformats.org/officeDocument/2006/relationships/diagramData" Target="../diagrams/data6.xml"/><Relationship Id="rId10" Type="http://schemas.openxmlformats.org/officeDocument/2006/relationships/image" Target="../media/image33.png"/><Relationship Id="rId4" Type="http://schemas.openxmlformats.org/officeDocument/2006/relationships/image" Target="../media/image7.png"/><Relationship Id="rId9" Type="http://schemas.microsoft.com/office/2007/relationships/diagramDrawing" Target="../diagrams/drawing6.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36.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1.jpg"/><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2.jpg"/><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grpSp>
        <p:nvGrpSpPr>
          <p:cNvPr id="3074" name="组合 6"/>
          <p:cNvGrpSpPr>
            <a:grpSpLocks/>
          </p:cNvGrpSpPr>
          <p:nvPr/>
        </p:nvGrpSpPr>
        <p:grpSpPr bwMode="auto">
          <a:xfrm>
            <a:off x="111125" y="387350"/>
            <a:ext cx="8912225" cy="6049963"/>
            <a:chOff x="111317" y="387255"/>
            <a:chExt cx="8912033" cy="6050883"/>
          </a:xfrm>
        </p:grpSpPr>
        <p:grpSp>
          <p:nvGrpSpPr>
            <p:cNvPr id="3078" name="Group 5"/>
            <p:cNvGrpSpPr>
              <a:grpSpLocks/>
            </p:cNvGrpSpPr>
            <p:nvPr/>
          </p:nvGrpSpPr>
          <p:grpSpPr bwMode="auto">
            <a:xfrm>
              <a:off x="6686550" y="3251200"/>
              <a:ext cx="2336800" cy="817563"/>
              <a:chOff x="0" y="0"/>
              <a:chExt cx="1447453" cy="431768"/>
            </a:xfrm>
          </p:grpSpPr>
          <p:sp>
            <p:nvSpPr>
              <p:cNvPr id="3085" name="Isosceles Triangle 5"/>
              <p:cNvSpPr>
                <a:spLocks noChangeArrowheads="1"/>
              </p:cNvSpPr>
              <p:nvPr/>
            </p:nvSpPr>
            <p:spPr bwMode="auto">
              <a:xfrm rot="10800000" flipV="1">
                <a:off x="907711" y="144610"/>
                <a:ext cx="488987" cy="171397"/>
              </a:xfrm>
              <a:prstGeom prst="triangle">
                <a:avLst>
                  <a:gd name="adj" fmla="val 50000"/>
                </a:avLst>
              </a:prstGeom>
              <a:solidFill>
                <a:srgbClr val="ED5E00"/>
              </a:soli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6" name="Isosceles Triangle 6"/>
              <p:cNvSpPr>
                <a:spLocks noChangeArrowheads="1"/>
              </p:cNvSpPr>
              <p:nvPr/>
            </p:nvSpPr>
            <p:spPr bwMode="auto">
              <a:xfrm rot="10800000" flipV="1">
                <a:off x="516010" y="260371"/>
                <a:ext cx="488987" cy="171397"/>
              </a:xfrm>
              <a:prstGeom prst="triangle">
                <a:avLst>
                  <a:gd name="adj" fmla="val 50000"/>
                </a:avLst>
              </a:prstGeom>
              <a:solidFill>
                <a:srgbClr val="FFA600"/>
              </a:soli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7" name="Isosceles Triangle 7"/>
              <p:cNvSpPr>
                <a:spLocks noChangeArrowheads="1"/>
              </p:cNvSpPr>
              <p:nvPr/>
            </p:nvSpPr>
            <p:spPr bwMode="auto">
              <a:xfrm rot="10800000" flipV="1">
                <a:off x="848441" y="8470"/>
                <a:ext cx="289865" cy="101602"/>
              </a:xfrm>
              <a:prstGeom prst="triangle">
                <a:avLst>
                  <a:gd name="adj" fmla="val 50000"/>
                </a:avLst>
              </a:prstGeom>
              <a:noFill/>
              <a:ln w="19050" cap="rnd">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8" name="Isosceles Triangle 8"/>
              <p:cNvSpPr>
                <a:spLocks noChangeArrowheads="1"/>
              </p:cNvSpPr>
              <p:nvPr/>
            </p:nvSpPr>
            <p:spPr bwMode="auto">
              <a:xfrm rot="10800000" flipV="1">
                <a:off x="1302521" y="110074"/>
                <a:ext cx="144932" cy="50801"/>
              </a:xfrm>
              <a:prstGeom prst="triangle">
                <a:avLst>
                  <a:gd name="adj" fmla="val 50000"/>
                </a:avLst>
              </a:prstGeom>
              <a:noFill/>
              <a:ln w="1905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9" name="Isosceles Triangle 9"/>
              <p:cNvSpPr>
                <a:spLocks noChangeArrowheads="1"/>
              </p:cNvSpPr>
              <p:nvPr/>
            </p:nvSpPr>
            <p:spPr bwMode="auto">
              <a:xfrm rot="10800000" flipV="1">
                <a:off x="0" y="0"/>
                <a:ext cx="1223360" cy="428806"/>
              </a:xfrm>
              <a:prstGeom prst="triangle">
                <a:avLst>
                  <a:gd name="adj" fmla="val 50000"/>
                </a:avLst>
              </a:prstGeom>
              <a:noFill/>
              <a:ln w="19050" cap="rnd">
                <a:solidFill>
                  <a:srgbClr val="FFA6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grpSp>
        <p:grpSp>
          <p:nvGrpSpPr>
            <p:cNvPr id="3079" name="组合 4"/>
            <p:cNvGrpSpPr>
              <a:grpSpLocks/>
            </p:cNvGrpSpPr>
            <p:nvPr/>
          </p:nvGrpSpPr>
          <p:grpSpPr bwMode="auto">
            <a:xfrm>
              <a:off x="111317" y="387255"/>
              <a:ext cx="3901125" cy="6050883"/>
              <a:chOff x="111317" y="387255"/>
              <a:chExt cx="3901125" cy="6050883"/>
            </a:xfrm>
          </p:grpSpPr>
          <p:pic>
            <p:nvPicPr>
              <p:cNvPr id="3081" name="图片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2356" y="387255"/>
                <a:ext cx="2620086" cy="1100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82" name="组合 13"/>
              <p:cNvGrpSpPr>
                <a:grpSpLocks/>
              </p:cNvGrpSpPr>
              <p:nvPr/>
            </p:nvGrpSpPr>
            <p:grpSpPr bwMode="auto">
              <a:xfrm>
                <a:off x="111317" y="5990045"/>
                <a:ext cx="2572635" cy="448093"/>
                <a:chOff x="3117428" y="5637963"/>
                <a:chExt cx="2572635" cy="448093"/>
              </a:xfrm>
            </p:grpSpPr>
            <p:pic>
              <p:nvPicPr>
                <p:cNvPr id="3083" name="图片 14"/>
                <p:cNvPicPr>
                  <a:picLocks noChangeAspect="1"/>
                </p:cNvPicPr>
                <p:nvPr/>
              </p:nvPicPr>
              <p:blipFill>
                <a:blip r:embed="rId5" cstate="print">
                  <a:extLst>
                    <a:ext uri="{28A0092B-C50C-407E-A947-70E740481C1C}">
                      <a14:useLocalDpi xmlns:a14="http://schemas.microsoft.com/office/drawing/2010/main" val="0"/>
                    </a:ext>
                  </a:extLst>
                </a:blip>
                <a:srcRect l="20432" t="4443" r="22231" b="32346"/>
                <a:stretch>
                  <a:fillRect/>
                </a:stretch>
              </p:blipFill>
              <p:spPr bwMode="auto">
                <a:xfrm>
                  <a:off x="3117428" y="5637963"/>
                  <a:ext cx="458110" cy="44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图片 15"/>
                <p:cNvPicPr>
                  <a:picLocks noChangeAspect="1"/>
                </p:cNvPicPr>
                <p:nvPr/>
              </p:nvPicPr>
              <p:blipFill>
                <a:blip r:embed="rId6" cstate="print">
                  <a:extLst>
                    <a:ext uri="{28A0092B-C50C-407E-A947-70E740481C1C}">
                      <a14:useLocalDpi xmlns:a14="http://schemas.microsoft.com/office/drawing/2010/main" val="0"/>
                    </a:ext>
                  </a:extLst>
                </a:blip>
                <a:srcRect l="8124" t="66331" r="13905" b="15274"/>
                <a:stretch>
                  <a:fillRect/>
                </a:stretch>
              </p:blipFill>
              <p:spPr bwMode="auto">
                <a:xfrm>
                  <a:off x="3599102" y="5654892"/>
                  <a:ext cx="2090961" cy="43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80" name="文本框 5"/>
            <p:cNvSpPr txBox="1">
              <a:spLocks noChangeArrowheads="1"/>
            </p:cNvSpPr>
            <p:nvPr/>
          </p:nvSpPr>
          <p:spPr bwMode="auto">
            <a:xfrm>
              <a:off x="3618599" y="4472020"/>
              <a:ext cx="1877397" cy="76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b="1" dirty="0">
                  <a:solidFill>
                    <a:schemeClr val="bg2"/>
                  </a:solidFill>
                  <a:latin typeface="华文新魏" panose="02010800040101010101" pitchFamily="2" charset="-122"/>
                  <a:ea typeface="华文新魏" panose="02010800040101010101" pitchFamily="2" charset="-122"/>
                </a:rPr>
                <a:t>虚拟机</a:t>
              </a:r>
            </a:p>
          </p:txBody>
        </p:sp>
      </p:grpSp>
      <p:grpSp>
        <p:nvGrpSpPr>
          <p:cNvPr id="3075" name="组合 2"/>
          <p:cNvGrpSpPr>
            <a:grpSpLocks/>
          </p:cNvGrpSpPr>
          <p:nvPr/>
        </p:nvGrpSpPr>
        <p:grpSpPr bwMode="auto">
          <a:xfrm>
            <a:off x="6119814" y="371475"/>
            <a:ext cx="2706019" cy="723900"/>
            <a:chOff x="7350959" y="5852537"/>
            <a:chExt cx="2704981" cy="723328"/>
          </a:xfrm>
        </p:grpSpPr>
        <p:sp>
          <p:nvSpPr>
            <p:cNvPr id="3076" name="文本框 5"/>
            <p:cNvSpPr txBox="1">
              <a:spLocks noChangeArrowheads="1"/>
            </p:cNvSpPr>
            <p:nvPr/>
          </p:nvSpPr>
          <p:spPr bwMode="auto">
            <a:xfrm>
              <a:off x="7950081" y="6067575"/>
              <a:ext cx="2105859" cy="46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EA870D"/>
                  </a:solidFill>
                  <a:latin typeface="华文新魏" panose="02010800040101010101" pitchFamily="2" charset="-122"/>
                  <a:ea typeface="华文新魏" panose="02010800040101010101" pitchFamily="2" charset="-122"/>
                </a:rPr>
                <a:t>信息素养实践 </a:t>
              </a:r>
            </a:p>
          </p:txBody>
        </p:sp>
        <p:pic>
          <p:nvPicPr>
            <p:cNvPr id="3077" name="图片 1"/>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50959" y="5852537"/>
              <a:ext cx="727892" cy="723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52184" y="591389"/>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aphicFrame>
        <p:nvGraphicFramePr>
          <p:cNvPr id="3" name="图示 2"/>
          <p:cNvGraphicFramePr/>
          <p:nvPr>
            <p:extLst>
              <p:ext uri="{D42A27DB-BD31-4B8C-83A1-F6EECF244321}">
                <p14:modId xmlns:p14="http://schemas.microsoft.com/office/powerpoint/2010/main" val="1950083945"/>
              </p:ext>
            </p:extLst>
          </p:nvPr>
        </p:nvGraphicFramePr>
        <p:xfrm>
          <a:off x="173037" y="1622022"/>
          <a:ext cx="8842173" cy="481687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91373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37194" y="591389"/>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aphicFrame>
        <p:nvGraphicFramePr>
          <p:cNvPr id="2" name="图示 1"/>
          <p:cNvGraphicFramePr/>
          <p:nvPr>
            <p:extLst>
              <p:ext uri="{D42A27DB-BD31-4B8C-83A1-F6EECF244321}">
                <p14:modId xmlns:p14="http://schemas.microsoft.com/office/powerpoint/2010/main" val="2971111444"/>
              </p:ext>
            </p:extLst>
          </p:nvPr>
        </p:nvGraphicFramePr>
        <p:xfrm>
          <a:off x="680684" y="1590516"/>
          <a:ext cx="7729220" cy="466861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58340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矩形 3"/>
          <p:cNvSpPr/>
          <p:nvPr/>
        </p:nvSpPr>
        <p:spPr>
          <a:xfrm>
            <a:off x="350883" y="1732864"/>
            <a:ext cx="8594835" cy="3785652"/>
          </a:xfrm>
          <a:prstGeom prst="rect">
            <a:avLst/>
          </a:prstGeom>
        </p:spPr>
        <p:txBody>
          <a:bodyPr wrap="square">
            <a:spAutoFit/>
          </a:bodyPr>
          <a:lstStyle/>
          <a:p>
            <a:pPr>
              <a:lnSpc>
                <a:spcPct val="150000"/>
              </a:lnSpc>
              <a:buClr>
                <a:srgbClr val="E67016"/>
              </a:buClr>
            </a:pPr>
            <a:r>
              <a:rPr lang="zh-CN" altLang="en-US" sz="2000" b="1" dirty="0">
                <a:solidFill>
                  <a:schemeClr val="bg2"/>
                </a:solidFill>
                <a:latin typeface="微软雅黑" panose="020B0503020204020204" pitchFamily="34" charset="-122"/>
                <a:ea typeface="微软雅黑" panose="020B0503020204020204" pitchFamily="34" charset="-122"/>
              </a:rPr>
              <a:t>主机系统的处理器要求</a:t>
            </a:r>
          </a:p>
          <a:p>
            <a:pPr>
              <a:lnSpc>
                <a:spcPct val="150000"/>
              </a:lnSpc>
              <a:buClr>
                <a:srgbClr val="E67016"/>
              </a:buClr>
            </a:pPr>
            <a:r>
              <a:rPr lang="zh-CN" altLang="en-US" sz="2000" dirty="0">
                <a:solidFill>
                  <a:schemeClr val="bg2"/>
                </a:solidFill>
                <a:latin typeface="微软雅黑" panose="020B0503020204020204" pitchFamily="34" charset="-122"/>
                <a:ea typeface="微软雅黑" panose="020B0503020204020204" pitchFamily="34" charset="-122"/>
              </a:rPr>
              <a:t>主机系统必须使用满足以下要求的 </a:t>
            </a:r>
            <a:r>
              <a:rPr lang="en-US" altLang="zh-CN" sz="2000" dirty="0">
                <a:solidFill>
                  <a:schemeClr val="bg2"/>
                </a:solidFill>
                <a:latin typeface="微软雅黑" panose="020B0503020204020204" pitchFamily="34" charset="-122"/>
                <a:ea typeface="微软雅黑" panose="020B0503020204020204" pitchFamily="34" charset="-122"/>
              </a:rPr>
              <a:t>64 </a:t>
            </a:r>
            <a:r>
              <a:rPr lang="zh-CN" altLang="en-US" sz="2000" dirty="0">
                <a:solidFill>
                  <a:schemeClr val="bg2"/>
                </a:solidFill>
                <a:latin typeface="微软雅黑" panose="020B0503020204020204" pitchFamily="34" charset="-122"/>
                <a:ea typeface="微软雅黑" panose="020B0503020204020204" pitchFamily="34" charset="-122"/>
              </a:rPr>
              <a:t>位、 </a:t>
            </a:r>
            <a:r>
              <a:rPr lang="en-US" altLang="zh-CN" sz="2000" dirty="0">
                <a:solidFill>
                  <a:schemeClr val="bg2"/>
                </a:solidFill>
                <a:latin typeface="微软雅黑" panose="020B0503020204020204" pitchFamily="34" charset="-122"/>
                <a:ea typeface="微软雅黑" panose="020B0503020204020204" pitchFamily="34" charset="-122"/>
              </a:rPr>
              <a:t>x86 CPU</a:t>
            </a:r>
          </a:p>
          <a:p>
            <a:pPr>
              <a:lnSpc>
                <a:spcPct val="150000"/>
              </a:lnSpc>
              <a:buClr>
                <a:srgbClr val="E67016"/>
              </a:buClr>
            </a:pPr>
            <a:r>
              <a:rPr lang="zh-CN" altLang="en-US" sz="2000" dirty="0">
                <a:solidFill>
                  <a:schemeClr val="bg2"/>
                </a:solidFill>
                <a:latin typeface="微软雅黑" panose="020B0503020204020204" pitchFamily="34" charset="-122"/>
                <a:ea typeface="微软雅黑" panose="020B0503020204020204" pitchFamily="34" charset="-122"/>
              </a:rPr>
              <a:t>长模式中的 </a:t>
            </a:r>
            <a:r>
              <a:rPr lang="en-US" altLang="zh-CN" sz="2000" dirty="0">
                <a:solidFill>
                  <a:schemeClr val="bg2"/>
                </a:solidFill>
                <a:latin typeface="微软雅黑" panose="020B0503020204020204" pitchFamily="34" charset="-122"/>
                <a:ea typeface="微软雅黑" panose="020B0503020204020204" pitchFamily="34" charset="-122"/>
              </a:rPr>
              <a:t>LAHF/SAHF </a:t>
            </a:r>
            <a:r>
              <a:rPr lang="zh-CN" altLang="en-US" sz="2000" dirty="0">
                <a:solidFill>
                  <a:schemeClr val="bg2"/>
                </a:solidFill>
                <a:latin typeface="微软雅黑" panose="020B0503020204020204" pitchFamily="34" charset="-122"/>
                <a:ea typeface="微软雅黑" panose="020B0503020204020204" pitchFamily="34" charset="-122"/>
              </a:rPr>
              <a:t>支持</a:t>
            </a:r>
          </a:p>
          <a:p>
            <a:pPr>
              <a:lnSpc>
                <a:spcPct val="150000"/>
              </a:lnSpc>
              <a:buClr>
                <a:srgbClr val="E67016"/>
              </a:buClr>
            </a:pPr>
            <a:r>
              <a:rPr lang="en-US" altLang="zh-CN" sz="2000" dirty="0">
                <a:solidFill>
                  <a:schemeClr val="bg2"/>
                </a:solidFill>
                <a:latin typeface="微软雅黑" panose="020B0503020204020204" pitchFamily="34" charset="-122"/>
                <a:ea typeface="微软雅黑" panose="020B0503020204020204" pitchFamily="34" charset="-122"/>
              </a:rPr>
              <a:t>1.3 GHz </a:t>
            </a:r>
            <a:r>
              <a:rPr lang="zh-CN" altLang="en-US" sz="2000" dirty="0">
                <a:solidFill>
                  <a:schemeClr val="bg2"/>
                </a:solidFill>
                <a:latin typeface="微软雅黑" panose="020B0503020204020204" pitchFamily="34" charset="-122"/>
                <a:ea typeface="微软雅黑" panose="020B0503020204020204" pitchFamily="34" charset="-122"/>
              </a:rPr>
              <a:t>或更快的核心速度</a:t>
            </a:r>
          </a:p>
          <a:p>
            <a:pPr>
              <a:lnSpc>
                <a:spcPct val="150000"/>
              </a:lnSpc>
              <a:buClr>
                <a:srgbClr val="E67016"/>
              </a:buClr>
            </a:pPr>
            <a:r>
              <a:rPr lang="zh-CN" altLang="en-US" sz="2000" dirty="0">
                <a:solidFill>
                  <a:schemeClr val="bg2"/>
                </a:solidFill>
                <a:latin typeface="微软雅黑" panose="020B0503020204020204" pitchFamily="34" charset="-122"/>
                <a:ea typeface="微软雅黑" panose="020B0503020204020204" pitchFamily="34" charset="-122"/>
              </a:rPr>
              <a:t>支持多处理器系统。</a:t>
            </a:r>
          </a:p>
          <a:p>
            <a:pPr>
              <a:lnSpc>
                <a:spcPct val="150000"/>
              </a:lnSpc>
              <a:buClr>
                <a:srgbClr val="E67016"/>
              </a:buClr>
            </a:pPr>
            <a:r>
              <a:rPr lang="zh-CN" altLang="en-US" sz="2000" dirty="0">
                <a:solidFill>
                  <a:schemeClr val="bg2"/>
                </a:solidFill>
                <a:latin typeface="微软雅黑" panose="020B0503020204020204" pitchFamily="34" charset="-122"/>
                <a:ea typeface="微软雅黑" panose="020B0503020204020204" pitchFamily="34" charset="-122"/>
              </a:rPr>
              <a:t>在安装 </a:t>
            </a:r>
            <a:r>
              <a:rPr lang="en-US" altLang="zh-CN" sz="2000" dirty="0">
                <a:solidFill>
                  <a:schemeClr val="bg2"/>
                </a:solidFill>
                <a:latin typeface="微软雅黑" panose="020B0503020204020204" pitchFamily="34" charset="-122"/>
                <a:ea typeface="微软雅黑" panose="020B0503020204020204" pitchFamily="34" charset="-122"/>
              </a:rPr>
              <a:t>Workstation </a:t>
            </a:r>
            <a:r>
              <a:rPr lang="zh-CN" altLang="en-US" sz="2000" dirty="0">
                <a:solidFill>
                  <a:schemeClr val="bg2"/>
                </a:solidFill>
                <a:latin typeface="微软雅黑" panose="020B0503020204020204" pitchFamily="34" charset="-122"/>
                <a:ea typeface="微软雅黑" panose="020B0503020204020204" pitchFamily="34" charset="-122"/>
              </a:rPr>
              <a:t>时，安装程序会进行检查以确保主机系统具有受支持的处理器。如果主机系统不符合处理器要求，您将无法安装 </a:t>
            </a:r>
            <a:r>
              <a:rPr lang="en-US" altLang="zh-CN" sz="2000" dirty="0">
                <a:solidFill>
                  <a:schemeClr val="bg2"/>
                </a:solidFill>
                <a:latin typeface="微软雅黑" panose="020B0503020204020204" pitchFamily="34" charset="-122"/>
                <a:ea typeface="微软雅黑" panose="020B0503020204020204" pitchFamily="34" charset="-122"/>
              </a:rPr>
              <a:t>Workstation</a:t>
            </a:r>
            <a:r>
              <a:rPr lang="zh-CN" altLang="en-US" sz="2000" dirty="0">
                <a:solidFill>
                  <a:schemeClr val="bg2"/>
                </a:solidFill>
                <a:latin typeface="微软雅黑" panose="020B0503020204020204" pitchFamily="34" charset="-122"/>
                <a:ea typeface="微软雅黑" panose="020B0503020204020204" pitchFamily="34" charset="-122"/>
              </a:rPr>
              <a:t>。</a:t>
            </a:r>
          </a:p>
        </p:txBody>
      </p:sp>
      <p:sp>
        <p:nvSpPr>
          <p:cNvPr id="10" name="Title 17"/>
          <p:cNvSpPr>
            <a:spLocks noGrp="1" noChangeArrowheads="1"/>
          </p:cNvSpPr>
          <p:nvPr>
            <p:ph type="title" idx="4294967295"/>
          </p:nvPr>
        </p:nvSpPr>
        <p:spPr>
          <a:xfrm>
            <a:off x="350883" y="772291"/>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353123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矩形 3"/>
          <p:cNvSpPr/>
          <p:nvPr/>
        </p:nvSpPr>
        <p:spPr>
          <a:xfrm>
            <a:off x="350883" y="1810137"/>
            <a:ext cx="8594835" cy="2862322"/>
          </a:xfrm>
          <a:prstGeom prst="rect">
            <a:avLst/>
          </a:prstGeom>
        </p:spPr>
        <p:txBody>
          <a:bodyPr wrap="square">
            <a:spAutoFit/>
          </a:bodyPr>
          <a:lstStyle/>
          <a:p>
            <a:pPr>
              <a:lnSpc>
                <a:spcPct val="150000"/>
              </a:lnSpc>
              <a:buClr>
                <a:srgbClr val="E67016"/>
              </a:buClr>
            </a:pPr>
            <a:r>
              <a:rPr lang="en-US" altLang="zh-CN" sz="2400" b="1" dirty="0">
                <a:solidFill>
                  <a:schemeClr val="bg2"/>
                </a:solidFill>
                <a:latin typeface="微软雅黑" panose="020B0503020204020204" pitchFamily="34" charset="-122"/>
                <a:ea typeface="微软雅黑" panose="020B0503020204020204" pitchFamily="34" charset="-122"/>
              </a:rPr>
              <a:t>64 </a:t>
            </a:r>
            <a:r>
              <a:rPr lang="zh-CN" altLang="en-US" sz="2400" b="1" dirty="0">
                <a:solidFill>
                  <a:schemeClr val="bg2"/>
                </a:solidFill>
                <a:latin typeface="微软雅黑" panose="020B0503020204020204" pitchFamily="34" charset="-122"/>
                <a:ea typeface="微软雅黑" panose="020B0503020204020204" pitchFamily="34" charset="-122"/>
              </a:rPr>
              <a:t>位客户机操作系统的处理器要求</a:t>
            </a:r>
          </a:p>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虚拟机中运行的操作系统称为客户机操作系统。要运行 </a:t>
            </a:r>
            <a:r>
              <a:rPr lang="en-US" altLang="zh-CN" sz="2400" dirty="0">
                <a:solidFill>
                  <a:schemeClr val="bg2"/>
                </a:solidFill>
                <a:latin typeface="微软雅黑" panose="020B0503020204020204" pitchFamily="34" charset="-122"/>
                <a:ea typeface="微软雅黑" panose="020B0503020204020204" pitchFamily="34" charset="-122"/>
              </a:rPr>
              <a:t>64 </a:t>
            </a:r>
            <a:r>
              <a:rPr lang="zh-CN" altLang="en-US" sz="2400" dirty="0">
                <a:solidFill>
                  <a:schemeClr val="bg2"/>
                </a:solidFill>
                <a:latin typeface="微软雅黑" panose="020B0503020204020204" pitchFamily="34" charset="-122"/>
                <a:ea typeface="微软雅黑" panose="020B0503020204020204" pitchFamily="34" charset="-122"/>
              </a:rPr>
              <a:t>位客户机操作系统，主机系统必须使用下列某种处理器。</a:t>
            </a:r>
          </a:p>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在长模式下提供分段限制支持的 </a:t>
            </a:r>
            <a:r>
              <a:rPr lang="en-US" altLang="zh-CN" sz="2400" dirty="0">
                <a:solidFill>
                  <a:schemeClr val="bg2"/>
                </a:solidFill>
                <a:latin typeface="微软雅黑" panose="020B0503020204020204" pitchFamily="34" charset="-122"/>
                <a:ea typeface="微软雅黑" panose="020B0503020204020204" pitchFamily="34" charset="-122"/>
              </a:rPr>
              <a:t>AMD CPU</a:t>
            </a:r>
          </a:p>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带有 </a:t>
            </a:r>
            <a:r>
              <a:rPr lang="en-US" altLang="zh-CN" sz="2400" dirty="0">
                <a:solidFill>
                  <a:schemeClr val="bg2"/>
                </a:solidFill>
                <a:latin typeface="微软雅黑" panose="020B0503020204020204" pitchFamily="34" charset="-122"/>
                <a:ea typeface="微软雅黑" panose="020B0503020204020204" pitchFamily="34" charset="-122"/>
              </a:rPr>
              <a:t>VT-x </a:t>
            </a:r>
            <a:r>
              <a:rPr lang="zh-CN" altLang="en-US" sz="2400" dirty="0">
                <a:solidFill>
                  <a:schemeClr val="bg2"/>
                </a:solidFill>
                <a:latin typeface="微软雅黑" panose="020B0503020204020204" pitchFamily="34" charset="-122"/>
                <a:ea typeface="微软雅黑" panose="020B0503020204020204" pitchFamily="34" charset="-122"/>
              </a:rPr>
              <a:t>支持的 </a:t>
            </a:r>
            <a:r>
              <a:rPr lang="en-US" altLang="zh-CN" sz="2400" dirty="0">
                <a:solidFill>
                  <a:schemeClr val="bg2"/>
                </a:solidFill>
                <a:latin typeface="微软雅黑" panose="020B0503020204020204" pitchFamily="34" charset="-122"/>
                <a:ea typeface="微软雅黑" panose="020B0503020204020204" pitchFamily="34" charset="-122"/>
              </a:rPr>
              <a:t>Intel CPU</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10" name="Title 17"/>
          <p:cNvSpPr>
            <a:spLocks noGrp="1" noChangeArrowheads="1"/>
          </p:cNvSpPr>
          <p:nvPr>
            <p:ph type="title" idx="4294967295"/>
          </p:nvPr>
        </p:nvSpPr>
        <p:spPr>
          <a:xfrm>
            <a:off x="274582" y="1185640"/>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en-US" altLang="zh-CN" sz="3600" dirty="0">
                <a:solidFill>
                  <a:schemeClr val="bg2"/>
                </a:solidFill>
                <a:latin typeface="微软雅黑" panose="020B0503020204020204" pitchFamily="34" charset="-122"/>
                <a:ea typeface="微软雅黑" panose="020B0503020204020204" pitchFamily="34" charset="-122"/>
              </a:rPr>
              <a:t>VMware Workstation</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486276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矩形 3"/>
          <p:cNvSpPr/>
          <p:nvPr/>
        </p:nvSpPr>
        <p:spPr>
          <a:xfrm>
            <a:off x="350883" y="1732864"/>
            <a:ext cx="8594835" cy="2308324"/>
          </a:xfrm>
          <a:prstGeom prst="rect">
            <a:avLst/>
          </a:prstGeom>
        </p:spPr>
        <p:txBody>
          <a:bodyPr wrap="square">
            <a:spAutoFit/>
          </a:bodyPr>
          <a:lstStyle/>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官方网址（中文）</a:t>
            </a:r>
            <a:r>
              <a:rPr lang="en-US" altLang="zh-CN" sz="2400" dirty="0">
                <a:solidFill>
                  <a:schemeClr val="bg2"/>
                </a:solidFill>
                <a:latin typeface="微软雅黑" panose="020B0503020204020204" pitchFamily="34" charset="-122"/>
                <a:ea typeface="微软雅黑" panose="020B0503020204020204" pitchFamily="34" charset="-122"/>
              </a:rPr>
              <a:t>:http://www.vmware.com/cn</a:t>
            </a:r>
          </a:p>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官网下载地址（</a:t>
            </a:r>
            <a:r>
              <a:rPr lang="en-US" altLang="zh-CN" sz="2400" dirty="0">
                <a:solidFill>
                  <a:schemeClr val="bg2"/>
                </a:solidFill>
                <a:latin typeface="微软雅黑" panose="020B0503020204020204" pitchFamily="34" charset="-122"/>
                <a:ea typeface="微软雅黑" panose="020B0503020204020204" pitchFamily="34" charset="-122"/>
              </a:rPr>
              <a:t>VMware14</a:t>
            </a:r>
            <a:r>
              <a:rPr lang="zh-CN" altLang="en-US" sz="2400" dirty="0">
                <a:solidFill>
                  <a:schemeClr val="bg2"/>
                </a:solidFill>
                <a:latin typeface="微软雅黑" panose="020B0503020204020204" pitchFamily="34" charset="-122"/>
                <a:ea typeface="微软雅黑" panose="020B0503020204020204" pitchFamily="34" charset="-122"/>
              </a:rPr>
              <a:t>试用版）</a:t>
            </a:r>
            <a:r>
              <a:rPr lang="en-US" altLang="zh-CN" sz="2400" dirty="0">
                <a:solidFill>
                  <a:schemeClr val="bg2"/>
                </a:solidFill>
                <a:latin typeface="微软雅黑" panose="020B0503020204020204" pitchFamily="34" charset="-122"/>
                <a:ea typeface="微软雅黑" panose="020B0503020204020204" pitchFamily="34" charset="-122"/>
              </a:rPr>
              <a:t>:</a:t>
            </a:r>
          </a:p>
          <a:p>
            <a:pPr>
              <a:lnSpc>
                <a:spcPct val="150000"/>
              </a:lnSpc>
              <a:buClr>
                <a:srgbClr val="E67016"/>
              </a:buClr>
            </a:pPr>
            <a:r>
              <a:rPr lang="en-US" altLang="zh-CN" sz="2400" dirty="0">
                <a:solidFill>
                  <a:schemeClr val="bg2"/>
                </a:solidFill>
                <a:latin typeface="微软雅黑" panose="020B0503020204020204" pitchFamily="34" charset="-122"/>
                <a:ea typeface="微软雅黑" panose="020B0503020204020204" pitchFamily="34" charset="-122"/>
              </a:rPr>
              <a:t>https://www.vmware.com/products/workstation-pro/workstation-pro-evaluation.html</a:t>
            </a:r>
          </a:p>
        </p:txBody>
      </p:sp>
      <p:sp>
        <p:nvSpPr>
          <p:cNvPr id="10" name="Title 17"/>
          <p:cNvSpPr>
            <a:spLocks noGrp="1" noChangeArrowheads="1"/>
          </p:cNvSpPr>
          <p:nvPr>
            <p:ph type="title" idx="4294967295"/>
          </p:nvPr>
        </p:nvSpPr>
        <p:spPr>
          <a:xfrm>
            <a:off x="221828" y="620703"/>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11" name="Picture 2" descr="https://ss1.baidu.com/6ONXsjip0QIZ8tyhnq/it/u=611879170,16548018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01210" y="4933792"/>
            <a:ext cx="1872967" cy="1872967"/>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rotWithShape="1">
          <a:blip r:embed="rId6"/>
          <a:srcRect l="10808" b="14315"/>
          <a:stretch/>
        </p:blipFill>
        <p:spPr>
          <a:xfrm>
            <a:off x="560819" y="4023226"/>
            <a:ext cx="6215865" cy="2651883"/>
          </a:xfrm>
          <a:prstGeom prst="rect">
            <a:avLst/>
          </a:prstGeom>
        </p:spPr>
      </p:pic>
    </p:spTree>
    <p:extLst>
      <p:ext uri="{BB962C8B-B14F-4D97-AF65-F5344CB8AC3E}">
        <p14:creationId xmlns:p14="http://schemas.microsoft.com/office/powerpoint/2010/main" val="3796994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矩形 3"/>
          <p:cNvSpPr/>
          <p:nvPr/>
        </p:nvSpPr>
        <p:spPr>
          <a:xfrm>
            <a:off x="436149" y="1302678"/>
            <a:ext cx="8594835" cy="646331"/>
          </a:xfrm>
          <a:prstGeom prst="rect">
            <a:avLst/>
          </a:prstGeom>
        </p:spPr>
        <p:txBody>
          <a:bodyPr wrap="square">
            <a:spAutoFit/>
          </a:bodyPr>
          <a:lstStyle/>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演示在</a:t>
            </a:r>
            <a:r>
              <a:rPr lang="en-US" altLang="zh-CN" sz="2400" dirty="0">
                <a:solidFill>
                  <a:schemeClr val="bg2"/>
                </a:solidFill>
                <a:latin typeface="微软雅黑" panose="020B0503020204020204" pitchFamily="34" charset="-122"/>
                <a:ea typeface="微软雅黑" panose="020B0503020204020204" pitchFamily="34" charset="-122"/>
              </a:rPr>
              <a:t>windows</a:t>
            </a:r>
            <a:r>
              <a:rPr lang="zh-CN" altLang="en-US" sz="2400" dirty="0">
                <a:solidFill>
                  <a:schemeClr val="bg2"/>
                </a:solidFill>
                <a:latin typeface="微软雅黑" panose="020B0503020204020204" pitchFamily="34" charset="-122"/>
                <a:ea typeface="微软雅黑" panose="020B0503020204020204" pitchFamily="34" charset="-122"/>
              </a:rPr>
              <a:t>系统下安装</a:t>
            </a:r>
            <a:r>
              <a:rPr lang="en-US" altLang="zh-CN" sz="2400" dirty="0">
                <a:solidFill>
                  <a:schemeClr val="bg2"/>
                </a:solidFill>
                <a:latin typeface="微软雅黑" panose="020B0503020204020204" pitchFamily="34" charset="-122"/>
                <a:ea typeface="微软雅黑" panose="020B0503020204020204" pitchFamily="34" charset="-122"/>
              </a:rPr>
              <a:t>VMware Workstation11</a:t>
            </a:r>
          </a:p>
        </p:txBody>
      </p:sp>
      <p:sp>
        <p:nvSpPr>
          <p:cNvPr id="10" name="Title 17"/>
          <p:cNvSpPr>
            <a:spLocks noGrp="1" noChangeArrowheads="1"/>
          </p:cNvSpPr>
          <p:nvPr>
            <p:ph type="title" idx="4294967295"/>
          </p:nvPr>
        </p:nvSpPr>
        <p:spPr>
          <a:xfrm>
            <a:off x="220950" y="632788"/>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2643" y="1867723"/>
            <a:ext cx="2039489" cy="1558966"/>
          </a:xfrm>
          <a:prstGeom prst="rect">
            <a:avLst/>
          </a:prstGeom>
        </p:spPr>
      </p:pic>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44715" y="1876271"/>
            <a:ext cx="2047902" cy="1565398"/>
          </a:xfrm>
          <a:prstGeom prst="rect">
            <a:avLst/>
          </a:prstGeom>
        </p:spPr>
      </p:pic>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43940" y="1876271"/>
            <a:ext cx="2031592" cy="1552931"/>
          </a:xfrm>
          <a:prstGeom prst="rect">
            <a:avLst/>
          </a:prstGeom>
        </p:spPr>
      </p:pic>
      <p:pic>
        <p:nvPicPr>
          <p:cNvPr id="6" name="图片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47796" y="1876271"/>
            <a:ext cx="2017636" cy="1542263"/>
          </a:xfrm>
          <a:prstGeom prst="rect">
            <a:avLst/>
          </a:prstGeom>
        </p:spPr>
      </p:pic>
      <p:pic>
        <p:nvPicPr>
          <p:cNvPr id="7" name="图片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7300" y="3510162"/>
            <a:ext cx="2018391" cy="1542840"/>
          </a:xfrm>
          <a:prstGeom prst="rect">
            <a:avLst/>
          </a:prstGeom>
        </p:spPr>
      </p:pic>
      <p:pic>
        <p:nvPicPr>
          <p:cNvPr id="8" name="图片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61645" y="3530305"/>
            <a:ext cx="2034953" cy="1586602"/>
          </a:xfrm>
          <a:prstGeom prst="rect">
            <a:avLst/>
          </a:prstGeom>
        </p:spPr>
      </p:pic>
      <p:pic>
        <p:nvPicPr>
          <p:cNvPr id="12" name="图片 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643940" y="3520436"/>
            <a:ext cx="2031592" cy="1552931"/>
          </a:xfrm>
          <a:prstGeom prst="rect">
            <a:avLst/>
          </a:prstGeom>
        </p:spPr>
      </p:pic>
      <p:pic>
        <p:nvPicPr>
          <p:cNvPr id="13" name="图片 1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40380" y="3528736"/>
            <a:ext cx="2025052" cy="1547931"/>
          </a:xfrm>
          <a:prstGeom prst="rect">
            <a:avLst/>
          </a:prstGeom>
        </p:spPr>
      </p:pic>
      <p:pic>
        <p:nvPicPr>
          <p:cNvPr id="14" name="图片 13"/>
          <p:cNvPicPr>
            <a:picLocks noChangeAspect="1"/>
          </p:cNvPicPr>
          <p:nvPr/>
        </p:nvPicPr>
        <p:blipFill>
          <a:blip r:embed="rId13" cstate="print"/>
          <a:stretch>
            <a:fillRect/>
          </a:stretch>
        </p:blipFill>
        <p:spPr>
          <a:xfrm>
            <a:off x="7862066" y="829564"/>
            <a:ext cx="819150" cy="1000125"/>
          </a:xfrm>
          <a:prstGeom prst="rect">
            <a:avLst/>
          </a:prstGeom>
        </p:spPr>
      </p:pic>
      <p:pic>
        <p:nvPicPr>
          <p:cNvPr id="9" name="图片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383605" y="5154527"/>
            <a:ext cx="2202116" cy="1683278"/>
          </a:xfrm>
          <a:prstGeom prst="rect">
            <a:avLst/>
          </a:prstGeom>
        </p:spPr>
      </p:pic>
      <p:pic>
        <p:nvPicPr>
          <p:cNvPr id="11" name="图片 1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592616" y="5151433"/>
            <a:ext cx="2212489" cy="1691207"/>
          </a:xfrm>
          <a:prstGeom prst="rect">
            <a:avLst/>
          </a:prstGeom>
        </p:spPr>
      </p:pic>
    </p:spTree>
    <p:extLst>
      <p:ext uri="{BB962C8B-B14F-4D97-AF65-F5344CB8AC3E}">
        <p14:creationId xmlns:p14="http://schemas.microsoft.com/office/powerpoint/2010/main" val="3581684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778965"/>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3" name="图片 2"/>
          <p:cNvPicPr>
            <a:picLocks noChangeAspect="1"/>
          </p:cNvPicPr>
          <p:nvPr/>
        </p:nvPicPr>
        <p:blipFill>
          <a:blip r:embed="rId5"/>
          <a:stretch>
            <a:fillRect/>
          </a:stretch>
        </p:blipFill>
        <p:spPr>
          <a:xfrm>
            <a:off x="274582" y="1855638"/>
            <a:ext cx="8557278" cy="4546054"/>
          </a:xfrm>
          <a:prstGeom prst="rect">
            <a:avLst/>
          </a:prstGeom>
        </p:spPr>
      </p:pic>
      <p:sp>
        <p:nvSpPr>
          <p:cNvPr id="11" name="线形标注 1 10"/>
          <p:cNvSpPr/>
          <p:nvPr/>
        </p:nvSpPr>
        <p:spPr>
          <a:xfrm>
            <a:off x="3193011" y="1618807"/>
            <a:ext cx="1854557" cy="399245"/>
          </a:xfrm>
          <a:prstGeom prst="borderCallout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菜单栏</a:t>
            </a:r>
          </a:p>
        </p:txBody>
      </p:sp>
      <p:sp>
        <p:nvSpPr>
          <p:cNvPr id="19" name="线形标注 1 18"/>
          <p:cNvSpPr/>
          <p:nvPr/>
        </p:nvSpPr>
        <p:spPr>
          <a:xfrm>
            <a:off x="1413193" y="4854608"/>
            <a:ext cx="1854557" cy="399245"/>
          </a:xfrm>
          <a:prstGeom prst="borderCallout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虚拟机库</a:t>
            </a:r>
          </a:p>
        </p:txBody>
      </p:sp>
      <p:sp>
        <p:nvSpPr>
          <p:cNvPr id="20" name="线形标注 1 19"/>
          <p:cNvSpPr/>
          <p:nvPr/>
        </p:nvSpPr>
        <p:spPr>
          <a:xfrm>
            <a:off x="5254880" y="3929042"/>
            <a:ext cx="1854557" cy="399245"/>
          </a:xfrm>
          <a:prstGeom prst="borderCallout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主页</a:t>
            </a:r>
          </a:p>
        </p:txBody>
      </p:sp>
    </p:spTree>
    <p:extLst>
      <p:ext uri="{BB962C8B-B14F-4D97-AF65-F5344CB8AC3E}">
        <p14:creationId xmlns:p14="http://schemas.microsoft.com/office/powerpoint/2010/main" val="776565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709840"/>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三、</a:t>
            </a:r>
            <a:r>
              <a:rPr lang="zh-CN" altLang="en-US" sz="3600" dirty="0">
                <a:solidFill>
                  <a:schemeClr val="bg2"/>
                </a:solidFill>
                <a:latin typeface="微软雅黑" panose="020B0503020204020204" pitchFamily="34" charset="-122"/>
                <a:ea typeface="微软雅黑" panose="020B0503020204020204" pitchFamily="34" charset="-122"/>
              </a:rPr>
              <a:t>虚拟机中安装</a:t>
            </a:r>
            <a:r>
              <a:rPr lang="en-US" altLang="zh-CN" sz="3600" dirty="0">
                <a:solidFill>
                  <a:schemeClr val="bg2"/>
                </a:solidFill>
                <a:latin typeface="微软雅黑" panose="020B0503020204020204" pitchFamily="34" charset="-122"/>
                <a:ea typeface="微软雅黑" panose="020B0503020204020204" pitchFamily="34" charset="-122"/>
              </a:rPr>
              <a:t>Win10</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 name="矩形 11"/>
          <p:cNvSpPr/>
          <p:nvPr/>
        </p:nvSpPr>
        <p:spPr>
          <a:xfrm>
            <a:off x="549165" y="1856667"/>
            <a:ext cx="8594835" cy="646331"/>
          </a:xfrm>
          <a:prstGeom prst="rect">
            <a:avLst/>
          </a:prstGeom>
        </p:spPr>
        <p:txBody>
          <a:bodyPr wrap="square">
            <a:spAutoFit/>
          </a:bodyPr>
          <a:lstStyle/>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演示在</a:t>
            </a: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中安装虚拟机</a:t>
            </a:r>
            <a:endParaRPr lang="en-US" altLang="zh-CN" sz="2400" dirty="0">
              <a:solidFill>
                <a:schemeClr val="bg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5575" y="2842803"/>
            <a:ext cx="2880785" cy="2646115"/>
          </a:xfrm>
          <a:prstGeom prst="rect">
            <a:avLst/>
          </a:prstGeom>
        </p:spPr>
      </p:pic>
      <p:pic>
        <p:nvPicPr>
          <p:cNvPr id="13" name="图片 12"/>
          <p:cNvPicPr/>
          <p:nvPr/>
        </p:nvPicPr>
        <p:blipFill>
          <a:blip r:embed="rId6"/>
          <a:stretch>
            <a:fillRect/>
          </a:stretch>
        </p:blipFill>
        <p:spPr>
          <a:xfrm>
            <a:off x="3553025" y="2764732"/>
            <a:ext cx="5274310" cy="2802255"/>
          </a:xfrm>
          <a:prstGeom prst="rect">
            <a:avLst/>
          </a:prstGeom>
        </p:spPr>
      </p:pic>
    </p:spTree>
    <p:extLst>
      <p:ext uri="{BB962C8B-B14F-4D97-AF65-F5344CB8AC3E}">
        <p14:creationId xmlns:p14="http://schemas.microsoft.com/office/powerpoint/2010/main" val="3618265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12" name="矩形 11"/>
          <p:cNvSpPr/>
          <p:nvPr/>
        </p:nvSpPr>
        <p:spPr>
          <a:xfrm>
            <a:off x="549165" y="2036966"/>
            <a:ext cx="3551137" cy="4154984"/>
          </a:xfrm>
          <a:prstGeom prst="rect">
            <a:avLst/>
          </a:prstGeom>
        </p:spPr>
        <p:txBody>
          <a:bodyPr wrap="square">
            <a:spAutoFit/>
          </a:bodyPr>
          <a:lstStyle/>
          <a:p>
            <a:r>
              <a:rPr lang="zh-CN" altLang="en-US" sz="2400" dirty="0">
                <a:solidFill>
                  <a:schemeClr val="bg2"/>
                </a:solidFill>
                <a:latin typeface="微软雅黑" panose="020B0503020204020204" pitchFamily="34" charset="-122"/>
                <a:ea typeface="微软雅黑" panose="020B0503020204020204" pitchFamily="34" charset="-122"/>
              </a:rPr>
              <a:t>配置虚拟网络适配器设备状态设置</a:t>
            </a:r>
          </a:p>
          <a:p>
            <a:r>
              <a:rPr lang="zh-CN" altLang="en-US" sz="2400" dirty="0">
                <a:solidFill>
                  <a:schemeClr val="bg2"/>
                </a:solidFill>
                <a:latin typeface="微软雅黑" panose="020B0503020204020204" pitchFamily="34" charset="-122"/>
                <a:ea typeface="微软雅黑" panose="020B0503020204020204" pitchFamily="34" charset="-122"/>
              </a:rPr>
              <a:t>设备状态设置用于控制虚拟网络适配器在何时连接到虚拟机。</a:t>
            </a:r>
          </a:p>
          <a:p>
            <a:r>
              <a:rPr lang="zh-CN" altLang="en-US" sz="2400" dirty="0">
                <a:solidFill>
                  <a:schemeClr val="bg2"/>
                </a:solidFill>
                <a:latin typeface="微软雅黑" panose="020B0503020204020204" pitchFamily="34" charset="-122"/>
                <a:ea typeface="微软雅黑" panose="020B0503020204020204" pitchFamily="34" charset="-122"/>
              </a:rPr>
              <a:t>要为所选虚拟机配置虚拟网络适配器设备状态设置，请选择</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虚拟机</a:t>
            </a:r>
            <a:r>
              <a:rPr lang="en-US" altLang="zh-CN" sz="2400" dirty="0">
                <a:solidFill>
                  <a:schemeClr val="bg2"/>
                </a:solidFill>
                <a:latin typeface="微软雅黑" panose="020B0503020204020204" pitchFamily="34" charset="-122"/>
                <a:ea typeface="微软雅黑" panose="020B0503020204020204" pitchFamily="34" charset="-122"/>
              </a:rPr>
              <a:t>] &gt; [</a:t>
            </a:r>
            <a:r>
              <a:rPr lang="zh-CN" altLang="en-US" sz="2400" dirty="0">
                <a:solidFill>
                  <a:schemeClr val="bg2"/>
                </a:solidFill>
                <a:latin typeface="微软雅黑" panose="020B0503020204020204" pitchFamily="34" charset="-122"/>
                <a:ea typeface="微软雅黑" panose="020B0503020204020204" pitchFamily="34" charset="-122"/>
              </a:rPr>
              <a:t>设置</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，单击</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硬件</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选项卡，然后选择虚拟网络适配器。</a:t>
            </a:r>
          </a:p>
        </p:txBody>
      </p:sp>
      <p:pic>
        <p:nvPicPr>
          <p:cNvPr id="2" name="图片 1"/>
          <p:cNvPicPr>
            <a:picLocks noChangeAspect="1"/>
          </p:cNvPicPr>
          <p:nvPr/>
        </p:nvPicPr>
        <p:blipFill>
          <a:blip r:embed="rId5" cstate="print"/>
          <a:stretch>
            <a:fillRect/>
          </a:stretch>
        </p:blipFill>
        <p:spPr>
          <a:xfrm>
            <a:off x="4199592" y="1998336"/>
            <a:ext cx="4845117" cy="4396861"/>
          </a:xfrm>
          <a:prstGeom prst="rect">
            <a:avLst/>
          </a:prstGeom>
        </p:spPr>
      </p:pic>
    </p:spTree>
    <p:extLst>
      <p:ext uri="{BB962C8B-B14F-4D97-AF65-F5344CB8AC3E}">
        <p14:creationId xmlns:p14="http://schemas.microsoft.com/office/powerpoint/2010/main" val="3089560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图示 10"/>
          <p:cNvGraphicFramePr/>
          <p:nvPr>
            <p:extLst>
              <p:ext uri="{D42A27DB-BD31-4B8C-83A1-F6EECF244321}">
                <p14:modId xmlns:p14="http://schemas.microsoft.com/office/powerpoint/2010/main" val="1892166544"/>
              </p:ext>
            </p:extLst>
          </p:nvPr>
        </p:nvGraphicFramePr>
        <p:xfrm>
          <a:off x="274582" y="1606441"/>
          <a:ext cx="8714872" cy="49617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820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idx="4294967295"/>
          </p:nvPr>
        </p:nvSpPr>
        <p:spPr>
          <a:xfrm>
            <a:off x="685800" y="654050"/>
            <a:ext cx="7124700" cy="815975"/>
          </a:xfrm>
        </p:spPr>
        <p:txBody>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目标</a:t>
            </a:r>
            <a:endParaRPr lang="zh-CN" altLang="zh-CN" sz="5400" dirty="0">
              <a:latin typeface="华文新魏" panose="02010800040101010101" pitchFamily="2" charset="-122"/>
              <a:ea typeface="华文新魏" panose="02010800040101010101" pitchFamily="2" charset="-122"/>
            </a:endParaRPr>
          </a:p>
        </p:txBody>
      </p:sp>
      <p:grpSp>
        <p:nvGrpSpPr>
          <p:cNvPr id="5131" name="组合 72"/>
          <p:cNvGrpSpPr>
            <a:grpSpLocks/>
          </p:cNvGrpSpPr>
          <p:nvPr/>
        </p:nvGrpSpPr>
        <p:grpSpPr bwMode="auto">
          <a:xfrm>
            <a:off x="6269038" y="26988"/>
            <a:ext cx="2874962" cy="449262"/>
            <a:chOff x="5537631" y="26646"/>
            <a:chExt cx="3610350" cy="616932"/>
          </a:xfrm>
        </p:grpSpPr>
        <p:pic>
          <p:nvPicPr>
            <p:cNvPr id="5132"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文本框 1"/>
          <p:cNvSpPr txBox="1">
            <a:spLocks noChangeArrowheads="1"/>
          </p:cNvSpPr>
          <p:nvPr/>
        </p:nvSpPr>
        <p:spPr bwMode="auto">
          <a:xfrm>
            <a:off x="593724" y="1726224"/>
            <a:ext cx="7957848"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虚拟机的认识</a:t>
            </a:r>
            <a:endParaRPr lang="en-US" altLang="zh-CN" sz="24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虚拟机简介和安装</a:t>
            </a:r>
            <a:endParaRPr lang="en-US" altLang="zh-CN" sz="24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虚拟机中安装</a:t>
            </a:r>
            <a:r>
              <a:rPr lang="en-US" altLang="zh-CN" sz="2400">
                <a:solidFill>
                  <a:schemeClr val="bg2"/>
                </a:solidFill>
                <a:latin typeface="微软雅黑" panose="020B0503020204020204" pitchFamily="34" charset="-122"/>
                <a:ea typeface="微软雅黑" panose="020B0503020204020204" pitchFamily="34" charset="-122"/>
              </a:rPr>
              <a:t>win10</a:t>
            </a:r>
            <a:endParaRPr lang="en-US" altLang="zh-CN" sz="24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虚拟机的网络设置</a:t>
            </a:r>
            <a:endParaRPr lang="en-US" altLang="zh-CN" sz="24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虚拟机的高级应用</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快照</a:t>
            </a:r>
            <a:endParaRPr lang="en-US" altLang="zh-CN" sz="24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虚拟机应用</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共享文件</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图示 10"/>
          <p:cNvGraphicFramePr/>
          <p:nvPr>
            <p:extLst>
              <p:ext uri="{D42A27DB-BD31-4B8C-83A1-F6EECF244321}">
                <p14:modId xmlns:p14="http://schemas.microsoft.com/office/powerpoint/2010/main" val="3137127393"/>
              </p:ext>
            </p:extLst>
          </p:nvPr>
        </p:nvGraphicFramePr>
        <p:xfrm>
          <a:off x="274582" y="1606441"/>
          <a:ext cx="8714872" cy="15231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 name="图片 1"/>
          <p:cNvPicPr>
            <a:picLocks noChangeAspect="1"/>
          </p:cNvPicPr>
          <p:nvPr/>
        </p:nvPicPr>
        <p:blipFill>
          <a:blip r:embed="rId10" cstate="print"/>
          <a:stretch>
            <a:fillRect/>
          </a:stretch>
        </p:blipFill>
        <p:spPr>
          <a:xfrm>
            <a:off x="274582" y="3233561"/>
            <a:ext cx="6032829" cy="3420777"/>
          </a:xfrm>
          <a:prstGeom prst="rect">
            <a:avLst/>
          </a:prstGeom>
        </p:spPr>
      </p:pic>
      <p:sp>
        <p:nvSpPr>
          <p:cNvPr id="9"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9633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图示 10"/>
          <p:cNvGraphicFramePr/>
          <p:nvPr>
            <p:extLst>
              <p:ext uri="{D42A27DB-BD31-4B8C-83A1-F6EECF244321}">
                <p14:modId xmlns:p14="http://schemas.microsoft.com/office/powerpoint/2010/main" val="2545121184"/>
              </p:ext>
            </p:extLst>
          </p:nvPr>
        </p:nvGraphicFramePr>
        <p:xfrm>
          <a:off x="274582" y="1606441"/>
          <a:ext cx="8714872" cy="18064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 name="图片 1"/>
          <p:cNvPicPr>
            <a:picLocks noChangeAspect="1"/>
          </p:cNvPicPr>
          <p:nvPr/>
        </p:nvPicPr>
        <p:blipFill>
          <a:blip r:embed="rId10" cstate="print"/>
          <a:stretch>
            <a:fillRect/>
          </a:stretch>
        </p:blipFill>
        <p:spPr>
          <a:xfrm>
            <a:off x="274582" y="3457575"/>
            <a:ext cx="5881519" cy="3203232"/>
          </a:xfrm>
          <a:prstGeom prst="rect">
            <a:avLst/>
          </a:prstGeom>
        </p:spPr>
      </p:pic>
      <p:sp>
        <p:nvSpPr>
          <p:cNvPr id="9"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0227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图示 10"/>
          <p:cNvGraphicFramePr/>
          <p:nvPr>
            <p:extLst>
              <p:ext uri="{D42A27DB-BD31-4B8C-83A1-F6EECF244321}">
                <p14:modId xmlns:p14="http://schemas.microsoft.com/office/powerpoint/2010/main" val="1863364362"/>
              </p:ext>
            </p:extLst>
          </p:nvPr>
        </p:nvGraphicFramePr>
        <p:xfrm>
          <a:off x="274582" y="1606442"/>
          <a:ext cx="8714872" cy="144585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 name="图片 1"/>
          <p:cNvPicPr>
            <a:picLocks noChangeAspect="1"/>
          </p:cNvPicPr>
          <p:nvPr/>
        </p:nvPicPr>
        <p:blipFill>
          <a:blip r:embed="rId10" cstate="print"/>
          <a:stretch>
            <a:fillRect/>
          </a:stretch>
        </p:blipFill>
        <p:spPr>
          <a:xfrm>
            <a:off x="274582" y="3084020"/>
            <a:ext cx="6552360" cy="3463553"/>
          </a:xfrm>
          <a:prstGeom prst="rect">
            <a:avLst/>
          </a:prstGeom>
        </p:spPr>
      </p:pic>
      <p:sp>
        <p:nvSpPr>
          <p:cNvPr id="9"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0201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图片 1"/>
          <p:cNvPicPr>
            <a:picLocks noChangeAspect="1"/>
          </p:cNvPicPr>
          <p:nvPr/>
        </p:nvPicPr>
        <p:blipFill>
          <a:blip r:embed="rId5" cstate="print"/>
          <a:stretch>
            <a:fillRect/>
          </a:stretch>
        </p:blipFill>
        <p:spPr>
          <a:xfrm>
            <a:off x="1195201" y="1256608"/>
            <a:ext cx="5753100" cy="5124450"/>
          </a:xfrm>
          <a:prstGeom prst="rect">
            <a:avLst/>
          </a:prstGeom>
        </p:spPr>
      </p:pic>
      <p:sp>
        <p:nvSpPr>
          <p:cNvPr id="8"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8116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350883" y="74392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五、</a:t>
            </a:r>
            <a:r>
              <a:rPr lang="zh-CN" altLang="en-US" sz="3600" dirty="0">
                <a:solidFill>
                  <a:schemeClr val="bg2"/>
                </a:solidFill>
                <a:latin typeface="微软雅黑" panose="020B0503020204020204" pitchFamily="34" charset="-122"/>
                <a:ea typeface="微软雅黑" panose="020B0503020204020204" pitchFamily="34" charset="-122"/>
              </a:rPr>
              <a:t>虚拟机的高级应用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8" name="矩形 7"/>
          <p:cNvSpPr/>
          <p:nvPr/>
        </p:nvSpPr>
        <p:spPr>
          <a:xfrm>
            <a:off x="350883" y="1732864"/>
            <a:ext cx="8594835" cy="1200329"/>
          </a:xfrm>
          <a:prstGeom prst="rect">
            <a:avLst/>
          </a:prstGeom>
        </p:spPr>
        <p:txBody>
          <a:bodyPr wrap="square">
            <a:spAutoFit/>
          </a:bodyPr>
          <a:lstStyle/>
          <a:p>
            <a:r>
              <a:rPr lang="zh-CN" altLang="en-US" sz="2400" dirty="0">
                <a:solidFill>
                  <a:schemeClr val="bg2"/>
                </a:solidFill>
                <a:latin typeface="微软雅黑" panose="020B0503020204020204" pitchFamily="34" charset="-122"/>
                <a:ea typeface="微软雅黑" panose="020B0503020204020204" pitchFamily="34" charset="-122"/>
              </a:rPr>
              <a:t>快照的内容包括虚拟机内存、虚拟机设置，以及所有虚拟磁盘的状态。恢复到快照时，虚拟机的内存、设置和虚拟磁盘都将返回到拍摄快照时的状态。</a:t>
            </a:r>
          </a:p>
        </p:txBody>
      </p:sp>
      <p:pic>
        <p:nvPicPr>
          <p:cNvPr id="3" name="图片 2"/>
          <p:cNvPicPr>
            <a:picLocks noChangeAspect="1"/>
          </p:cNvPicPr>
          <p:nvPr/>
        </p:nvPicPr>
        <p:blipFill>
          <a:blip r:embed="rId5" cstate="print"/>
          <a:stretch>
            <a:fillRect/>
          </a:stretch>
        </p:blipFill>
        <p:spPr>
          <a:xfrm>
            <a:off x="488122" y="2991844"/>
            <a:ext cx="3248025" cy="3190875"/>
          </a:xfrm>
          <a:prstGeom prst="rect">
            <a:avLst/>
          </a:prstGeom>
        </p:spPr>
      </p:pic>
    </p:spTree>
    <p:extLst>
      <p:ext uri="{BB962C8B-B14F-4D97-AF65-F5344CB8AC3E}">
        <p14:creationId xmlns:p14="http://schemas.microsoft.com/office/powerpoint/2010/main" val="2216184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350883" y="591389"/>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五、</a:t>
            </a:r>
            <a:r>
              <a:rPr lang="zh-CN" altLang="en-US" sz="3600" dirty="0">
                <a:solidFill>
                  <a:schemeClr val="bg2"/>
                </a:solidFill>
                <a:latin typeface="微软雅黑" panose="020B0503020204020204" pitchFamily="34" charset="-122"/>
                <a:ea typeface="微软雅黑" panose="020B0503020204020204" pitchFamily="34" charset="-122"/>
              </a:rPr>
              <a:t>虚拟机的高级应用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8" name="矩形 7"/>
          <p:cNvSpPr/>
          <p:nvPr/>
        </p:nvSpPr>
        <p:spPr>
          <a:xfrm>
            <a:off x="350883" y="1732864"/>
            <a:ext cx="8594835" cy="830997"/>
          </a:xfrm>
          <a:prstGeom prst="rect">
            <a:avLst/>
          </a:prstGeom>
        </p:spPr>
        <p:txBody>
          <a:bodyPr wrap="square">
            <a:spAutoFit/>
          </a:bodyPr>
          <a:lstStyle/>
          <a:p>
            <a:r>
              <a:rPr lang="zh-CN" altLang="en-US" sz="2400" dirty="0">
                <a:solidFill>
                  <a:schemeClr val="bg2"/>
                </a:solidFill>
                <a:latin typeface="微软雅黑" panose="020B0503020204020204" pitchFamily="34" charset="-122"/>
                <a:ea typeface="微软雅黑" panose="020B0503020204020204" pitchFamily="34" charset="-122"/>
              </a:rPr>
              <a:t>拍摄虚拟机快照</a:t>
            </a:r>
            <a:endParaRPr lang="en-US" altLang="zh-CN" sz="2400" dirty="0">
              <a:solidFill>
                <a:schemeClr val="bg2"/>
              </a:solidFill>
              <a:latin typeface="微软雅黑" panose="020B0503020204020204" pitchFamily="34" charset="-122"/>
              <a:ea typeface="微软雅黑" panose="020B0503020204020204" pitchFamily="34" charset="-122"/>
            </a:endParaRPr>
          </a:p>
          <a:p>
            <a:r>
              <a:rPr lang="zh-CN" altLang="en-US" sz="2400" dirty="0">
                <a:solidFill>
                  <a:schemeClr val="bg2"/>
                </a:solidFill>
                <a:latin typeface="微软雅黑" panose="020B0503020204020204" pitchFamily="34" charset="-122"/>
                <a:ea typeface="微软雅黑" panose="020B0503020204020204" pitchFamily="34" charset="-122"/>
              </a:rPr>
              <a:t>恢复虚拟机快照</a:t>
            </a:r>
          </a:p>
        </p:txBody>
      </p:sp>
      <p:pic>
        <p:nvPicPr>
          <p:cNvPr id="3" name="图片 2"/>
          <p:cNvPicPr>
            <a:picLocks noChangeAspect="1"/>
          </p:cNvPicPr>
          <p:nvPr/>
        </p:nvPicPr>
        <p:blipFill>
          <a:blip r:embed="rId5" cstate="print"/>
          <a:stretch>
            <a:fillRect/>
          </a:stretch>
        </p:blipFill>
        <p:spPr>
          <a:xfrm>
            <a:off x="475243" y="2641135"/>
            <a:ext cx="3248025" cy="3190875"/>
          </a:xfrm>
          <a:prstGeom prst="rect">
            <a:avLst/>
          </a:prstGeom>
        </p:spPr>
      </p:pic>
    </p:spTree>
    <p:extLst>
      <p:ext uri="{BB962C8B-B14F-4D97-AF65-F5344CB8AC3E}">
        <p14:creationId xmlns:p14="http://schemas.microsoft.com/office/powerpoint/2010/main" val="128892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644299"/>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五、</a:t>
            </a:r>
            <a:r>
              <a:rPr lang="zh-CN" altLang="en-US" sz="3600" dirty="0">
                <a:solidFill>
                  <a:schemeClr val="bg2"/>
                </a:solidFill>
                <a:latin typeface="微软雅黑" panose="020B0503020204020204" pitchFamily="34" charset="-122"/>
                <a:ea typeface="微软雅黑" panose="020B0503020204020204" pitchFamily="34" charset="-122"/>
              </a:rPr>
              <a:t>虚拟机的高级应用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cstate="print"/>
          <a:stretch>
            <a:fillRect/>
          </a:stretch>
        </p:blipFill>
        <p:spPr>
          <a:xfrm>
            <a:off x="2164121" y="2630510"/>
            <a:ext cx="5055021" cy="3808390"/>
          </a:xfrm>
          <a:prstGeom prst="rect">
            <a:avLst/>
          </a:prstGeom>
        </p:spPr>
      </p:pic>
      <p:sp>
        <p:nvSpPr>
          <p:cNvPr id="12" name="矩形 11"/>
          <p:cNvSpPr/>
          <p:nvPr/>
        </p:nvSpPr>
        <p:spPr>
          <a:xfrm>
            <a:off x="773202" y="1732864"/>
            <a:ext cx="8172516" cy="1200329"/>
          </a:xfrm>
          <a:prstGeom prst="rect">
            <a:avLst/>
          </a:prstGeom>
        </p:spPr>
        <p:txBody>
          <a:bodyPr wrap="square">
            <a:spAutoFit/>
          </a:bodyPr>
          <a:lstStyle/>
          <a:p>
            <a:r>
              <a:rPr lang="zh-CN" altLang="en-US" sz="2400" dirty="0">
                <a:solidFill>
                  <a:schemeClr val="bg2"/>
                </a:solidFill>
                <a:latin typeface="微软雅黑" panose="020B0503020204020204" pitchFamily="34" charset="-122"/>
                <a:ea typeface="微软雅黑" panose="020B0503020204020204" pitchFamily="34" charset="-122"/>
              </a:rPr>
              <a:t>快照管理器：您可以使用快照管理器来查看和操作活动虚拟机的快照。通过快照树可以查看虚拟机的快照以及快照之间的关系。</a:t>
            </a:r>
          </a:p>
        </p:txBody>
      </p:sp>
    </p:spTree>
    <p:extLst>
      <p:ext uri="{BB962C8B-B14F-4D97-AF65-F5344CB8AC3E}">
        <p14:creationId xmlns:p14="http://schemas.microsoft.com/office/powerpoint/2010/main" val="1704324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612801"/>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六、</a:t>
            </a:r>
            <a:r>
              <a:rPr lang="zh-CN" altLang="en-US" sz="3600" dirty="0">
                <a:solidFill>
                  <a:schemeClr val="bg2"/>
                </a:solidFill>
                <a:latin typeface="微软雅黑" panose="020B0503020204020204" pitchFamily="34" charset="-122"/>
                <a:ea typeface="微软雅黑" panose="020B0503020204020204" pitchFamily="34" charset="-122"/>
              </a:rPr>
              <a:t>虚拟机的应用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共享文件</a:t>
            </a:r>
          </a:p>
        </p:txBody>
      </p:sp>
      <p:pic>
        <p:nvPicPr>
          <p:cNvPr id="4" name="图片 3"/>
          <p:cNvPicPr>
            <a:picLocks noChangeAspect="1"/>
          </p:cNvPicPr>
          <p:nvPr/>
        </p:nvPicPr>
        <p:blipFill>
          <a:blip r:embed="rId5" cstate="print"/>
          <a:stretch>
            <a:fillRect/>
          </a:stretch>
        </p:blipFill>
        <p:spPr>
          <a:xfrm>
            <a:off x="1493140" y="1573374"/>
            <a:ext cx="5796299" cy="5284626"/>
          </a:xfrm>
          <a:prstGeom prst="rect">
            <a:avLst/>
          </a:prstGeom>
        </p:spPr>
      </p:pic>
    </p:spTree>
    <p:extLst>
      <p:ext uri="{BB962C8B-B14F-4D97-AF65-F5344CB8AC3E}">
        <p14:creationId xmlns:p14="http://schemas.microsoft.com/office/powerpoint/2010/main" val="2919046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14621" y="591389"/>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六、</a:t>
            </a:r>
            <a:r>
              <a:rPr lang="zh-CN" altLang="en-US" sz="3600" dirty="0">
                <a:solidFill>
                  <a:schemeClr val="bg2"/>
                </a:solidFill>
                <a:latin typeface="微软雅黑" panose="020B0503020204020204" pitchFamily="34" charset="-122"/>
                <a:ea typeface="微软雅黑" panose="020B0503020204020204" pitchFamily="34" charset="-122"/>
              </a:rPr>
              <a:t>虚拟机的应用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共享文件</a:t>
            </a:r>
          </a:p>
        </p:txBody>
      </p:sp>
      <p:pic>
        <p:nvPicPr>
          <p:cNvPr id="4" name="图片 3"/>
          <p:cNvPicPr>
            <a:picLocks noChangeAspect="1"/>
          </p:cNvPicPr>
          <p:nvPr/>
        </p:nvPicPr>
        <p:blipFill>
          <a:blip r:embed="rId5" cstate="print"/>
          <a:stretch>
            <a:fillRect/>
          </a:stretch>
        </p:blipFill>
        <p:spPr>
          <a:xfrm>
            <a:off x="0" y="684352"/>
            <a:ext cx="6934200" cy="6343650"/>
          </a:xfrm>
          <a:prstGeom prst="rect">
            <a:avLst/>
          </a:prstGeom>
        </p:spPr>
      </p:pic>
      <p:pic>
        <p:nvPicPr>
          <p:cNvPr id="5" name="图片 4"/>
          <p:cNvPicPr>
            <a:picLocks noChangeAspect="1"/>
          </p:cNvPicPr>
          <p:nvPr/>
        </p:nvPicPr>
        <p:blipFill>
          <a:blip r:embed="rId6" cstate="print"/>
          <a:stretch>
            <a:fillRect/>
          </a:stretch>
        </p:blipFill>
        <p:spPr>
          <a:xfrm>
            <a:off x="3039078" y="3856177"/>
            <a:ext cx="5667375" cy="3829050"/>
          </a:xfrm>
          <a:prstGeom prst="rect">
            <a:avLst/>
          </a:prstGeom>
        </p:spPr>
      </p:pic>
    </p:spTree>
    <p:extLst>
      <p:ext uri="{BB962C8B-B14F-4D97-AF65-F5344CB8AC3E}">
        <p14:creationId xmlns:p14="http://schemas.microsoft.com/office/powerpoint/2010/main" val="1930489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pic>
        <p:nvPicPr>
          <p:cNvPr id="3" name="图片 2"/>
          <p:cNvPicPr>
            <a:picLocks noChangeAspect="1"/>
          </p:cNvPicPr>
          <p:nvPr/>
        </p:nvPicPr>
        <p:blipFill>
          <a:blip r:embed="rId3" cstate="print"/>
          <a:stretch>
            <a:fillRect/>
          </a:stretch>
        </p:blipFill>
        <p:spPr>
          <a:xfrm>
            <a:off x="4704678" y="3526897"/>
            <a:ext cx="4382843" cy="2958788"/>
          </a:xfrm>
          <a:prstGeom prst="rect">
            <a:avLst/>
          </a:prstGeom>
        </p:spPr>
      </p:pic>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4"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5"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44602" y="591389"/>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六、</a:t>
            </a:r>
            <a:r>
              <a:rPr lang="zh-CN" altLang="en-US" sz="3600" dirty="0">
                <a:solidFill>
                  <a:schemeClr val="bg2"/>
                </a:solidFill>
                <a:latin typeface="微软雅黑" panose="020B0503020204020204" pitchFamily="34" charset="-122"/>
                <a:ea typeface="微软雅黑" panose="020B0503020204020204" pitchFamily="34" charset="-122"/>
              </a:rPr>
              <a:t>虚拟机的应用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共享文件</a:t>
            </a:r>
          </a:p>
        </p:txBody>
      </p:sp>
      <p:pic>
        <p:nvPicPr>
          <p:cNvPr id="4" name="图片 3"/>
          <p:cNvPicPr>
            <a:picLocks noChangeAspect="1"/>
          </p:cNvPicPr>
          <p:nvPr/>
        </p:nvPicPr>
        <p:blipFill>
          <a:blip r:embed="rId6" cstate="print"/>
          <a:stretch>
            <a:fillRect/>
          </a:stretch>
        </p:blipFill>
        <p:spPr>
          <a:xfrm>
            <a:off x="0" y="1735230"/>
            <a:ext cx="6896100" cy="4610100"/>
          </a:xfrm>
          <a:prstGeom prst="rect">
            <a:avLst/>
          </a:prstGeom>
        </p:spPr>
      </p:pic>
    </p:spTree>
    <p:extLst>
      <p:ext uri="{BB962C8B-B14F-4D97-AF65-F5344CB8AC3E}">
        <p14:creationId xmlns:p14="http://schemas.microsoft.com/office/powerpoint/2010/main" val="206133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idx="4294967295"/>
          </p:nvPr>
        </p:nvSpPr>
        <p:spPr>
          <a:xfrm>
            <a:off x="593725" y="160338"/>
            <a:ext cx="7124700" cy="1285875"/>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一、虚拟机的认识</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
          <p:cNvSpPr txBox="1">
            <a:spLocks noChangeArrowheads="1"/>
          </p:cNvSpPr>
          <p:nvPr/>
        </p:nvSpPr>
        <p:spPr bwMode="auto">
          <a:xfrm>
            <a:off x="593076" y="1762125"/>
            <a:ext cx="795784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什么是虚拟机：虚拟机（</a:t>
            </a:r>
            <a:r>
              <a:rPr lang="en-US" altLang="zh-CN" sz="2400" dirty="0">
                <a:solidFill>
                  <a:schemeClr val="bg2"/>
                </a:solidFill>
                <a:latin typeface="微软雅黑" panose="020B0503020204020204" pitchFamily="34" charset="-122"/>
                <a:ea typeface="微软雅黑" panose="020B0503020204020204" pitchFamily="34" charset="-122"/>
              </a:rPr>
              <a:t>Virtual Machine</a:t>
            </a:r>
            <a:r>
              <a:rPr lang="zh-CN" altLang="en-US" sz="2400" dirty="0">
                <a:solidFill>
                  <a:schemeClr val="bg2"/>
                </a:solidFill>
                <a:latin typeface="微软雅黑" panose="020B0503020204020204" pitchFamily="34" charset="-122"/>
                <a:ea typeface="微软雅黑" panose="020B0503020204020204" pitchFamily="34" charset="-122"/>
              </a:rPr>
              <a:t>）指通过软件模拟的具有完整硬件系统功能的、运行在一个完全隔离环境中的完整计算机系统。</a:t>
            </a:r>
            <a:endParaRPr lang="en-US" altLang="zh-CN" sz="24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虚拟机的用途：测试软件、搭建某种特定需求的环境</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如安全的网银支付环境、扫描漏洞环境、入侵攻防环境</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、同时运行多个不同类型的操作系统</a:t>
            </a:r>
            <a:r>
              <a:rPr lang="en-US" altLang="zh-CN" sz="2400" dirty="0">
                <a:solidFill>
                  <a:schemeClr val="bg2"/>
                </a:solidFill>
                <a:latin typeface="微软雅黑" panose="020B0503020204020204" pitchFamily="34" charset="-122"/>
                <a:ea typeface="微软雅黑" panose="020B0503020204020204" pitchFamily="34" charset="-122"/>
              </a:rPr>
              <a:t>……</a:t>
            </a:r>
          </a:p>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常见的虚拟机 </a:t>
            </a: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a:t>
            </a:r>
            <a:r>
              <a:rPr lang="en-US" altLang="zh-CN" sz="2400" dirty="0"/>
              <a:t> </a:t>
            </a:r>
            <a:r>
              <a:rPr lang="en-US" altLang="zh-CN" sz="2400" dirty="0" err="1">
                <a:solidFill>
                  <a:schemeClr val="bg2"/>
                </a:solidFill>
                <a:latin typeface="微软雅黑" panose="020B0503020204020204" pitchFamily="34" charset="-122"/>
                <a:ea typeface="微软雅黑" panose="020B0503020204020204" pitchFamily="34" charset="-122"/>
              </a:rPr>
              <a:t>VirtualBox</a:t>
            </a: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等等。</a:t>
            </a:r>
          </a:p>
        </p:txBody>
      </p:sp>
      <p:pic>
        <p:nvPicPr>
          <p:cNvPr id="1026" name="Picture 2" descr="https://ss1.baidu.com/6ONXsjip0QIZ8tyhnq/it/u=611879170,165480189&amp;fm=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116" y="5648296"/>
            <a:ext cx="546442" cy="546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790153265,75893037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8499" y="5643525"/>
            <a:ext cx="630036" cy="630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678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0"/>
          <p:cNvSpPr>
            <a:spLocks noChangeArrowheads="1"/>
          </p:cNvSpPr>
          <p:nvPr/>
        </p:nvSpPr>
        <p:spPr bwMode="auto">
          <a:xfrm>
            <a:off x="2760663" y="2647950"/>
            <a:ext cx="4462462"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7200" b="1" dirty="0">
                <a:solidFill>
                  <a:schemeClr val="accent2">
                    <a:lumMod val="20000"/>
                    <a:lumOff val="80000"/>
                  </a:schemeClr>
                </a:solidFill>
                <a:latin typeface="幼圆" panose="02010509060101010101" pitchFamily="49" charset="-122"/>
                <a:ea typeface="幼圆" panose="02010509060101010101" pitchFamily="49" charset="-122"/>
                <a:sym typeface="Calibri" panose="020F0502020204030204" pitchFamily="34" charset="0"/>
              </a:rPr>
              <a:t>Thanks</a:t>
            </a:r>
            <a:endParaRPr lang="zh-CN" altLang="zh-CN" sz="7200" b="1" dirty="0">
              <a:solidFill>
                <a:schemeClr val="accent2">
                  <a:lumMod val="20000"/>
                  <a:lumOff val="80000"/>
                </a:schemeClr>
              </a:solidFill>
              <a:latin typeface="幼圆" panose="02010509060101010101" pitchFamily="49" charset="-122"/>
              <a:ea typeface="幼圆" panose="02010509060101010101" pitchFamily="49" charset="-122"/>
              <a:sym typeface="Calibri" panose="020F0502020204030204" pitchFamily="34" charset="0"/>
            </a:endParaRPr>
          </a:p>
        </p:txBody>
      </p:sp>
      <p:pic>
        <p:nvPicPr>
          <p:cNvPr id="16387" name="图片 14"/>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89588" y="23813"/>
            <a:ext cx="6191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图片 15"/>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89675" y="41275"/>
            <a:ext cx="282733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文本框 1"/>
          <p:cNvSpPr txBox="1">
            <a:spLocks noChangeArrowheads="1"/>
          </p:cNvSpPr>
          <p:nvPr/>
        </p:nvSpPr>
        <p:spPr bwMode="auto">
          <a:xfrm>
            <a:off x="653465" y="1261457"/>
            <a:ext cx="753189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Font typeface="Wingdings" pitchFamily="2" charset="2"/>
              <a:buChar char="Ø"/>
            </a:pPr>
            <a:r>
              <a:rPr lang="zh-CN" altLang="en-US" sz="2000" dirty="0">
                <a:solidFill>
                  <a:schemeClr val="bg2"/>
                </a:solidFill>
                <a:latin typeface="微软雅黑" panose="020B0503020204020204" pitchFamily="34" charset="-122"/>
                <a:ea typeface="微软雅黑" panose="020B0503020204020204" pitchFamily="34" charset="-122"/>
              </a:rPr>
              <a:t>运行在主机上，完全独立</a:t>
            </a:r>
            <a:endParaRPr lang="en-US" altLang="zh-CN" sz="20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000" dirty="0">
                <a:solidFill>
                  <a:schemeClr val="bg2"/>
                </a:solidFill>
                <a:latin typeface="微软雅黑" panose="020B0503020204020204" pitchFamily="34" charset="-122"/>
                <a:ea typeface="微软雅黑" panose="020B0503020204020204" pitchFamily="34" charset="-122"/>
              </a:rPr>
              <a:t>可运行不同版本的操作系统，节约成本</a:t>
            </a:r>
            <a:endParaRPr lang="en-US" altLang="zh-CN" sz="20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000" dirty="0">
                <a:solidFill>
                  <a:schemeClr val="bg2"/>
                </a:solidFill>
                <a:latin typeface="微软雅黑" panose="020B0503020204020204" pitchFamily="34" charset="-122"/>
                <a:ea typeface="微软雅黑" panose="020B0503020204020204" pitchFamily="34" charset="-122"/>
              </a:rPr>
              <a:t>一般用来测试或与实验</a:t>
            </a:r>
            <a:endParaRPr lang="en-US" altLang="zh-CN" sz="20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000" dirty="0">
                <a:solidFill>
                  <a:schemeClr val="bg2"/>
                </a:solidFill>
                <a:latin typeface="微软雅黑" panose="020B0503020204020204" pitchFamily="34" charset="-122"/>
                <a:ea typeface="微软雅黑" panose="020B0503020204020204" pitchFamily="34" charset="-122"/>
              </a:rPr>
              <a:t>减少不必要的垃圾安装程序</a:t>
            </a:r>
            <a:endParaRPr lang="en-US" altLang="zh-CN" sz="20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000" dirty="0">
                <a:solidFill>
                  <a:srgbClr val="FF0000"/>
                </a:solidFill>
                <a:latin typeface="微软雅黑" panose="020B0503020204020204" pitchFamily="34" charset="-122"/>
                <a:ea typeface="微软雅黑" panose="020B0503020204020204" pitchFamily="34" charset="-122"/>
              </a:rPr>
              <a:t>保密比较好</a:t>
            </a:r>
            <a:r>
              <a:rPr lang="zh-CN" altLang="en-US" sz="2000" dirty="0">
                <a:solidFill>
                  <a:schemeClr val="bg2"/>
                </a:solidFill>
                <a:latin typeface="微软雅黑" panose="020B0503020204020204" pitchFamily="34" charset="-122"/>
                <a:ea typeface="微软雅黑" panose="020B0503020204020204" pitchFamily="34" charset="-122"/>
              </a:rPr>
              <a:t>，单独在一个环境下面运行（如银行工具）</a:t>
            </a:r>
            <a:endParaRPr lang="en-US" altLang="zh-CN" sz="20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000" dirty="0">
                <a:solidFill>
                  <a:schemeClr val="bg2"/>
                </a:solidFill>
                <a:latin typeface="微软雅黑" panose="020B0503020204020204" pitchFamily="34" charset="-122"/>
                <a:ea typeface="微软雅黑" panose="020B0503020204020204" pitchFamily="34" charset="-122"/>
              </a:rPr>
              <a:t>占用主机资源，主机与虚拟机性能均下降</a:t>
            </a:r>
            <a:endParaRPr lang="en-US" altLang="zh-CN" sz="2000" dirty="0">
              <a:solidFill>
                <a:schemeClr val="bg2"/>
              </a:solidFill>
              <a:latin typeface="微软雅黑" panose="020B0503020204020204" pitchFamily="34" charset="-122"/>
              <a:ea typeface="微软雅黑" panose="020B0503020204020204" pitchFamily="34" charset="-122"/>
            </a:endParaRPr>
          </a:p>
        </p:txBody>
      </p:sp>
      <p:sp>
        <p:nvSpPr>
          <p:cNvPr id="21" name="Title 17"/>
          <p:cNvSpPr>
            <a:spLocks noGrp="1" noChangeArrowheads="1"/>
          </p:cNvSpPr>
          <p:nvPr>
            <p:ph type="title" idx="4294967295"/>
          </p:nvPr>
        </p:nvSpPr>
        <p:spPr>
          <a:xfrm>
            <a:off x="575187" y="398174"/>
            <a:ext cx="6549513"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使用</a:t>
            </a:r>
            <a:r>
              <a:rPr lang="zh-CN" altLang="en-US" sz="360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虚拟机的特点</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696626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idx="4294967295"/>
          </p:nvPr>
        </p:nvSpPr>
        <p:spPr>
          <a:xfrm>
            <a:off x="593725" y="160338"/>
            <a:ext cx="7124700" cy="1285875"/>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常见虚拟机比较</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
          <p:cNvSpPr txBox="1">
            <a:spLocks noChangeArrowheads="1"/>
          </p:cNvSpPr>
          <p:nvPr/>
        </p:nvSpPr>
        <p:spPr bwMode="auto">
          <a:xfrm>
            <a:off x="593076" y="1762125"/>
            <a:ext cx="7957848"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稳定性及兼容性</a:t>
            </a:r>
          </a:p>
        </p:txBody>
      </p:sp>
      <p:pic>
        <p:nvPicPr>
          <p:cNvPr id="1026" name="Picture 2" descr="https://ss1.baidu.com/6ONXsjip0QIZ8tyhnq/it/u=611879170,165480189&amp;fm=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116" y="5648296"/>
            <a:ext cx="546442" cy="546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790153265,75893037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8499" y="5643525"/>
            <a:ext cx="630036" cy="63003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076" y="2686225"/>
            <a:ext cx="7679913" cy="2258798"/>
          </a:xfrm>
          <a:prstGeom prst="rect">
            <a:avLst/>
          </a:prstGeom>
        </p:spPr>
      </p:pic>
    </p:spTree>
    <p:extLst>
      <p:ext uri="{BB962C8B-B14F-4D97-AF65-F5344CB8AC3E}">
        <p14:creationId xmlns:p14="http://schemas.microsoft.com/office/powerpoint/2010/main" val="1698986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idx="4294967295"/>
          </p:nvPr>
        </p:nvSpPr>
        <p:spPr>
          <a:xfrm>
            <a:off x="593725" y="160338"/>
            <a:ext cx="7124700" cy="1285875"/>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常见虚拟机比较</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
          <p:cNvSpPr txBox="1">
            <a:spLocks noChangeArrowheads="1"/>
          </p:cNvSpPr>
          <p:nvPr/>
        </p:nvSpPr>
        <p:spPr bwMode="auto">
          <a:xfrm>
            <a:off x="593076" y="1762125"/>
            <a:ext cx="7957848"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虚拟机功能</a:t>
            </a:r>
          </a:p>
        </p:txBody>
      </p:sp>
      <p:pic>
        <p:nvPicPr>
          <p:cNvPr id="1026" name="Picture 2" descr="https://ss1.baidu.com/6ONXsjip0QIZ8tyhnq/it/u=611879170,165480189&amp;fm=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116" y="5648296"/>
            <a:ext cx="546442" cy="546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790153265,75893037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8499" y="5643525"/>
            <a:ext cx="630036" cy="63003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367" y="2446477"/>
            <a:ext cx="8124693" cy="3057816"/>
          </a:xfrm>
          <a:prstGeom prst="rect">
            <a:avLst/>
          </a:prstGeom>
        </p:spPr>
      </p:pic>
    </p:spTree>
    <p:extLst>
      <p:ext uri="{BB962C8B-B14F-4D97-AF65-F5344CB8AC3E}">
        <p14:creationId xmlns:p14="http://schemas.microsoft.com/office/powerpoint/2010/main" val="2718573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idx="4294967295"/>
          </p:nvPr>
        </p:nvSpPr>
        <p:spPr>
          <a:xfrm>
            <a:off x="593725" y="160338"/>
            <a:ext cx="7124700" cy="1285875"/>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常见虚拟机比较</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
          <p:cNvSpPr txBox="1">
            <a:spLocks noChangeArrowheads="1"/>
          </p:cNvSpPr>
          <p:nvPr/>
        </p:nvSpPr>
        <p:spPr bwMode="auto">
          <a:xfrm>
            <a:off x="593076" y="1762125"/>
            <a:ext cx="7957848"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虚拟机特性</a:t>
            </a:r>
          </a:p>
        </p:txBody>
      </p:sp>
      <p:pic>
        <p:nvPicPr>
          <p:cNvPr id="1026" name="Picture 2" descr="https://ss1.baidu.com/6ONXsjip0QIZ8tyhnq/it/u=611879170,165480189&amp;fm=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116" y="5854935"/>
            <a:ext cx="546442" cy="546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790153265,75893037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41821" y="5794088"/>
            <a:ext cx="630036" cy="63003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8" y="2516277"/>
            <a:ext cx="9144000" cy="3127248"/>
          </a:xfrm>
          <a:prstGeom prst="rect">
            <a:avLst/>
          </a:prstGeom>
        </p:spPr>
      </p:pic>
    </p:spTree>
    <p:extLst>
      <p:ext uri="{BB962C8B-B14F-4D97-AF65-F5344CB8AC3E}">
        <p14:creationId xmlns:p14="http://schemas.microsoft.com/office/powerpoint/2010/main" val="127243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文本框 1"/>
          <p:cNvSpPr txBox="1">
            <a:spLocks noChangeArrowheads="1"/>
          </p:cNvSpPr>
          <p:nvPr/>
        </p:nvSpPr>
        <p:spPr bwMode="auto">
          <a:xfrm>
            <a:off x="0" y="966525"/>
            <a:ext cx="5615573"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000" dirty="0">
                <a:solidFill>
                  <a:schemeClr val="bg2"/>
                </a:solidFill>
                <a:latin typeface="微软雅黑" panose="020B0503020204020204" pitchFamily="34" charset="-122"/>
                <a:ea typeface="微软雅黑" panose="020B0503020204020204" pitchFamily="34" charset="-122"/>
              </a:rPr>
              <a:t>几个概念</a:t>
            </a:r>
            <a:endParaRPr lang="en-US" altLang="zh-CN" sz="2000" dirty="0">
              <a:solidFill>
                <a:schemeClr val="bg2"/>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2000" dirty="0">
                <a:solidFill>
                  <a:schemeClr val="bg2"/>
                </a:solidFill>
                <a:latin typeface="微软雅黑" panose="020B0503020204020204" pitchFamily="34" charset="-122"/>
                <a:ea typeface="微软雅黑" panose="020B0503020204020204" pitchFamily="34" charset="-122"/>
              </a:rPr>
              <a:t>VM</a:t>
            </a:r>
            <a:r>
              <a:rPr lang="zh-CN" altLang="en-US" sz="2000" dirty="0">
                <a:solidFill>
                  <a:schemeClr val="bg2"/>
                </a:solidFill>
                <a:latin typeface="微软雅黑" panose="020B0503020204020204" pitchFamily="34" charset="-122"/>
                <a:ea typeface="微软雅黑" panose="020B0503020204020204" pitchFamily="34" charset="-122"/>
              </a:rPr>
              <a:t>（</a:t>
            </a:r>
            <a:r>
              <a:rPr lang="en-US" altLang="zh-CN" sz="2000" dirty="0">
                <a:solidFill>
                  <a:schemeClr val="bg2"/>
                </a:solidFill>
                <a:latin typeface="微软雅黑" panose="020B0503020204020204" pitchFamily="34" charset="-122"/>
                <a:ea typeface="微软雅黑" panose="020B0503020204020204" pitchFamily="34" charset="-122"/>
              </a:rPr>
              <a:t>Virtual Machine</a:t>
            </a:r>
            <a:r>
              <a:rPr lang="zh-CN" altLang="en-US" sz="2000" dirty="0">
                <a:solidFill>
                  <a:schemeClr val="bg2"/>
                </a:solidFill>
                <a:latin typeface="微软雅黑" panose="020B0503020204020204" pitchFamily="34" charset="-122"/>
                <a:ea typeface="微软雅黑" panose="020B0503020204020204" pitchFamily="34" charset="-122"/>
              </a:rPr>
              <a:t>）</a:t>
            </a:r>
            <a:r>
              <a:rPr lang="en-US" altLang="zh-CN" sz="2000" dirty="0">
                <a:solidFill>
                  <a:schemeClr val="bg2"/>
                </a:solidFill>
                <a:latin typeface="微软雅黑" panose="020B0503020204020204" pitchFamily="34" charset="-122"/>
                <a:ea typeface="微软雅黑" panose="020B0503020204020204" pitchFamily="34" charset="-122"/>
              </a:rPr>
              <a:t>:</a:t>
            </a:r>
            <a:r>
              <a:rPr lang="zh-CN" altLang="en-US" sz="2000" dirty="0">
                <a:solidFill>
                  <a:schemeClr val="bg2"/>
                </a:solidFill>
                <a:latin typeface="微软雅黑" panose="020B0503020204020204" pitchFamily="34" charset="-122"/>
                <a:ea typeface="微软雅黑" panose="020B0503020204020204" pitchFamily="34" charset="-122"/>
              </a:rPr>
              <a:t>虚拟机，指由虚拟机软件模拟出来的一台虚拟的计算机，也即逻辑上的一台计算机</a:t>
            </a:r>
          </a:p>
          <a:p>
            <a:pPr marL="800100" lvl="1" indent="-342900">
              <a:lnSpc>
                <a:spcPct val="150000"/>
              </a:lnSpc>
              <a:buFont typeface="Arial" panose="020B0604020202020204" pitchFamily="34" charset="0"/>
              <a:buChar char="•"/>
            </a:pPr>
            <a:r>
              <a:rPr lang="en-US" altLang="zh-CN" sz="2000" dirty="0">
                <a:solidFill>
                  <a:schemeClr val="bg2"/>
                </a:solidFill>
                <a:latin typeface="微软雅黑" panose="020B0503020204020204" pitchFamily="34" charset="-122"/>
                <a:ea typeface="微软雅黑" panose="020B0503020204020204" pitchFamily="34" charset="-122"/>
              </a:rPr>
              <a:t>HOST:</a:t>
            </a:r>
            <a:r>
              <a:rPr lang="zh-CN" altLang="en-US" sz="2000" dirty="0">
                <a:solidFill>
                  <a:schemeClr val="bg2"/>
                </a:solidFill>
                <a:latin typeface="微软雅黑" panose="020B0503020204020204" pitchFamily="34" charset="-122"/>
                <a:ea typeface="微软雅黑" panose="020B0503020204020204" pitchFamily="34" charset="-122"/>
              </a:rPr>
              <a:t>指物理存在的计算机，</a:t>
            </a:r>
            <a:r>
              <a:rPr lang="en-US" altLang="zh-CN" sz="2000" dirty="0">
                <a:solidFill>
                  <a:schemeClr val="bg2"/>
                </a:solidFill>
                <a:latin typeface="微软雅黑" panose="020B0503020204020204" pitchFamily="34" charset="-122"/>
                <a:ea typeface="微软雅黑" panose="020B0503020204020204" pitchFamily="34" charset="-122"/>
              </a:rPr>
              <a:t>Host′s OS</a:t>
            </a:r>
            <a:r>
              <a:rPr lang="zh-CN" altLang="en-US" sz="2000" dirty="0">
                <a:solidFill>
                  <a:schemeClr val="bg2"/>
                </a:solidFill>
                <a:latin typeface="微软雅黑" panose="020B0503020204020204" pitchFamily="34" charset="-122"/>
                <a:ea typeface="微软雅黑" panose="020B0503020204020204" pitchFamily="34" charset="-122"/>
              </a:rPr>
              <a:t>指</a:t>
            </a:r>
            <a:r>
              <a:rPr lang="en-US" altLang="zh-CN" sz="2000" dirty="0">
                <a:solidFill>
                  <a:schemeClr val="bg2"/>
                </a:solidFill>
                <a:latin typeface="微软雅黑" panose="020B0503020204020204" pitchFamily="34" charset="-122"/>
                <a:ea typeface="微软雅黑" panose="020B0503020204020204" pitchFamily="34" charset="-122"/>
              </a:rPr>
              <a:t>HOST</a:t>
            </a:r>
            <a:r>
              <a:rPr lang="zh-CN" altLang="en-US" sz="2000" dirty="0">
                <a:solidFill>
                  <a:schemeClr val="bg2"/>
                </a:solidFill>
                <a:latin typeface="微软雅黑" panose="020B0503020204020204" pitchFamily="34" charset="-122"/>
                <a:ea typeface="微软雅黑" panose="020B0503020204020204" pitchFamily="34" charset="-122"/>
              </a:rPr>
              <a:t>上运行的操作系统</a:t>
            </a:r>
          </a:p>
          <a:p>
            <a:pPr marL="800100" lvl="1" indent="-342900">
              <a:lnSpc>
                <a:spcPct val="150000"/>
              </a:lnSpc>
              <a:buFont typeface="Arial" panose="020B0604020202020204" pitchFamily="34" charset="0"/>
              <a:buChar char="•"/>
            </a:pPr>
            <a:r>
              <a:rPr lang="en-US" altLang="zh-CN" sz="2000" dirty="0">
                <a:solidFill>
                  <a:schemeClr val="bg2"/>
                </a:solidFill>
                <a:latin typeface="微软雅黑" panose="020B0503020204020204" pitchFamily="34" charset="-122"/>
                <a:ea typeface="微软雅黑" panose="020B0503020204020204" pitchFamily="34" charset="-122"/>
              </a:rPr>
              <a:t>Guest OS:</a:t>
            </a:r>
            <a:r>
              <a:rPr lang="zh-CN" altLang="en-US" sz="2000" dirty="0">
                <a:solidFill>
                  <a:schemeClr val="bg2"/>
                </a:solidFill>
                <a:latin typeface="微软雅黑" panose="020B0503020204020204" pitchFamily="34" charset="-122"/>
                <a:ea typeface="微软雅黑" panose="020B0503020204020204" pitchFamily="34" charset="-122"/>
              </a:rPr>
              <a:t>指运行在</a:t>
            </a:r>
            <a:r>
              <a:rPr lang="en-US" altLang="zh-CN" sz="2000" dirty="0">
                <a:solidFill>
                  <a:schemeClr val="bg2"/>
                </a:solidFill>
                <a:latin typeface="微软雅黑" panose="020B0503020204020204" pitchFamily="34" charset="-122"/>
                <a:ea typeface="微软雅黑" panose="020B0503020204020204" pitchFamily="34" charset="-122"/>
              </a:rPr>
              <a:t>VM</a:t>
            </a:r>
            <a:r>
              <a:rPr lang="zh-CN" altLang="en-US" sz="2000" dirty="0">
                <a:solidFill>
                  <a:schemeClr val="bg2"/>
                </a:solidFill>
                <a:latin typeface="微软雅黑" panose="020B0503020204020204" pitchFamily="34" charset="-122"/>
                <a:ea typeface="微软雅黑" panose="020B0503020204020204" pitchFamily="34" charset="-122"/>
              </a:rPr>
              <a:t>上的操作系统。</a:t>
            </a:r>
            <a:endParaRPr lang="en-US" altLang="zh-CN" sz="2000" dirty="0">
              <a:solidFill>
                <a:schemeClr val="bg2"/>
              </a:solidFill>
              <a:latin typeface="微软雅黑" panose="020B0503020204020204" pitchFamily="34" charset="-122"/>
              <a:ea typeface="微软雅黑" panose="020B0503020204020204" pitchFamily="34" charset="-122"/>
            </a:endParaRPr>
          </a:p>
        </p:txBody>
      </p:sp>
      <p:sp>
        <p:nvSpPr>
          <p:cNvPr id="21" name="Title 17"/>
          <p:cNvSpPr>
            <a:spLocks noGrp="1" noChangeArrowheads="1"/>
          </p:cNvSpPr>
          <p:nvPr>
            <p:ph type="title" idx="4294967295"/>
          </p:nvPr>
        </p:nvSpPr>
        <p:spPr>
          <a:xfrm>
            <a:off x="0" y="398174"/>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一、虚拟机的认识</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 name="矩形 1"/>
          <p:cNvSpPr/>
          <p:nvPr/>
        </p:nvSpPr>
        <p:spPr>
          <a:xfrm>
            <a:off x="5615573" y="4517406"/>
            <a:ext cx="3296415" cy="16240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HOST</a:t>
            </a:r>
            <a:r>
              <a:rPr lang="zh-CN" altLang="en-US" dirty="0"/>
              <a:t>（</a:t>
            </a:r>
            <a:r>
              <a:rPr lang="en-US" altLang="zh-CN" dirty="0"/>
              <a:t>Host OS</a:t>
            </a:r>
            <a:r>
              <a:rPr lang="zh-CN" altLang="en-US" dirty="0"/>
              <a:t>）</a:t>
            </a:r>
          </a:p>
        </p:txBody>
      </p:sp>
      <p:sp>
        <p:nvSpPr>
          <p:cNvPr id="5" name="矩形 4"/>
          <p:cNvSpPr/>
          <p:nvPr/>
        </p:nvSpPr>
        <p:spPr>
          <a:xfrm>
            <a:off x="5615574" y="3930555"/>
            <a:ext cx="3255472" cy="4640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虚拟机管理软件</a:t>
            </a:r>
          </a:p>
        </p:txBody>
      </p:sp>
      <p:sp>
        <p:nvSpPr>
          <p:cNvPr id="6" name="矩形 5"/>
          <p:cNvSpPr/>
          <p:nvPr/>
        </p:nvSpPr>
        <p:spPr>
          <a:xfrm>
            <a:off x="5615573" y="1606267"/>
            <a:ext cx="894409" cy="21741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VM1</a:t>
            </a:r>
          </a:p>
          <a:p>
            <a:pPr algn="ctr"/>
            <a:r>
              <a:rPr lang="en-US" altLang="zh-CN" dirty="0"/>
              <a:t>(</a:t>
            </a:r>
            <a:r>
              <a:rPr lang="en-US" altLang="zh-CN" dirty="0">
                <a:solidFill>
                  <a:schemeClr val="bg2"/>
                </a:solidFill>
                <a:latin typeface="微软雅黑" panose="020B0503020204020204" pitchFamily="34" charset="-122"/>
                <a:ea typeface="微软雅黑" panose="020B0503020204020204" pitchFamily="34" charset="-122"/>
              </a:rPr>
              <a:t>Guest OS</a:t>
            </a:r>
            <a:r>
              <a:rPr lang="en-US" altLang="zh-CN" dirty="0"/>
              <a:t>)</a:t>
            </a:r>
            <a:endParaRPr lang="zh-CN" altLang="en-US" dirty="0"/>
          </a:p>
        </p:txBody>
      </p:sp>
      <p:sp>
        <p:nvSpPr>
          <p:cNvPr id="14" name="矩形 13"/>
          <p:cNvSpPr/>
          <p:nvPr/>
        </p:nvSpPr>
        <p:spPr>
          <a:xfrm>
            <a:off x="6791557" y="1608539"/>
            <a:ext cx="894409" cy="21741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VM2</a:t>
            </a:r>
          </a:p>
          <a:p>
            <a:pPr algn="ctr"/>
            <a:r>
              <a:rPr lang="en-US" altLang="zh-CN" dirty="0"/>
              <a:t>(</a:t>
            </a:r>
            <a:r>
              <a:rPr lang="en-US" altLang="zh-CN" dirty="0">
                <a:solidFill>
                  <a:schemeClr val="bg2"/>
                </a:solidFill>
                <a:latin typeface="微软雅黑" panose="020B0503020204020204" pitchFamily="34" charset="-122"/>
                <a:ea typeface="微软雅黑" panose="020B0503020204020204" pitchFamily="34" charset="-122"/>
              </a:rPr>
              <a:t>Guest OS</a:t>
            </a:r>
            <a:r>
              <a:rPr lang="en-US" altLang="zh-CN" dirty="0"/>
              <a:t>)</a:t>
            </a:r>
            <a:endParaRPr lang="zh-CN" altLang="en-US" dirty="0"/>
          </a:p>
        </p:txBody>
      </p:sp>
      <p:sp>
        <p:nvSpPr>
          <p:cNvPr id="15" name="矩形 14"/>
          <p:cNvSpPr/>
          <p:nvPr/>
        </p:nvSpPr>
        <p:spPr>
          <a:xfrm>
            <a:off x="7967541" y="1608539"/>
            <a:ext cx="892137" cy="21741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VMn</a:t>
            </a:r>
            <a:endParaRPr lang="en-US" altLang="zh-CN" dirty="0"/>
          </a:p>
          <a:p>
            <a:pPr algn="ctr"/>
            <a:r>
              <a:rPr lang="en-US" altLang="zh-CN" dirty="0"/>
              <a:t>(</a:t>
            </a:r>
            <a:r>
              <a:rPr lang="en-US" altLang="zh-CN" dirty="0">
                <a:solidFill>
                  <a:schemeClr val="bg2"/>
                </a:solidFill>
                <a:latin typeface="微软雅黑" panose="020B0503020204020204" pitchFamily="34" charset="-122"/>
                <a:ea typeface="微软雅黑" panose="020B0503020204020204" pitchFamily="34" charset="-122"/>
              </a:rPr>
              <a:t>Guest OS</a:t>
            </a:r>
            <a:r>
              <a:rPr lang="en-US" altLang="zh-CN" dirty="0"/>
              <a:t>)</a:t>
            </a:r>
            <a:endParaRPr lang="zh-CN" altLang="en-US" dirty="0"/>
          </a:p>
        </p:txBody>
      </p:sp>
    </p:spTree>
    <p:extLst>
      <p:ext uri="{BB962C8B-B14F-4D97-AF65-F5344CB8AC3E}">
        <p14:creationId xmlns:p14="http://schemas.microsoft.com/office/powerpoint/2010/main" val="1119389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82164" y="650714"/>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2" name="图片 1"/>
          <p:cNvPicPr>
            <a:picLocks noChangeAspect="1"/>
          </p:cNvPicPr>
          <p:nvPr/>
        </p:nvPicPr>
        <p:blipFill>
          <a:blip r:embed="rId5" cstate="print"/>
          <a:stretch>
            <a:fillRect/>
          </a:stretch>
        </p:blipFill>
        <p:spPr>
          <a:xfrm>
            <a:off x="0" y="1611287"/>
            <a:ext cx="4592022" cy="3269805"/>
          </a:xfrm>
          <a:prstGeom prst="rect">
            <a:avLst/>
          </a:prstGeom>
        </p:spPr>
      </p:pic>
      <p:pic>
        <p:nvPicPr>
          <p:cNvPr id="2050" name="Picture 2" descr="支持 Windows 10 技术预览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7267" y="3490174"/>
            <a:ext cx="4406734" cy="32963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cs_template">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cs_template">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E89117"/>
      </a:dk1>
      <a:lt1>
        <a:srgbClr val="FFFFFF"/>
      </a:lt1>
      <a:dk2>
        <a:srgbClr val="000000"/>
      </a:dk2>
      <a:lt2>
        <a:srgbClr val="FEDD78"/>
      </a:lt2>
      <a:accent1>
        <a:srgbClr val="3399FF"/>
      </a:accent1>
      <a:accent2>
        <a:srgbClr val="C4D73F"/>
      </a:accent2>
      <a:accent3>
        <a:srgbClr val="AAAAAA"/>
      </a:accent3>
      <a:accent4>
        <a:srgbClr val="DADADA"/>
      </a:accent4>
      <a:accent5>
        <a:srgbClr val="ADCAFF"/>
      </a:accent5>
      <a:accent6>
        <a:srgbClr val="B1C338"/>
      </a:accent6>
      <a:hlink>
        <a:srgbClr val="004C99"/>
      </a:hlink>
      <a:folHlink>
        <a:srgbClr val="004C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157257092</TotalTime>
  <Pages>0</Pages>
  <Words>2399</Words>
  <Characters>0</Characters>
  <Application>Microsoft Office PowerPoint</Application>
  <DocSecurity>0</DocSecurity>
  <PresentationFormat>全屏显示(4:3)</PresentationFormat>
  <Lines>0</Lines>
  <Paragraphs>198</Paragraphs>
  <Slides>30</Slides>
  <Notes>25</Notes>
  <HiddenSlides>7</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Arial Unicode MS</vt:lpstr>
      <vt:lpstr>华文新魏</vt:lpstr>
      <vt:lpstr>宋体</vt:lpstr>
      <vt:lpstr>微软雅黑</vt:lpstr>
      <vt:lpstr>幼圆</vt:lpstr>
      <vt:lpstr>Arial</vt:lpstr>
      <vt:lpstr>Calibri</vt:lpstr>
      <vt:lpstr>Wingdings</vt:lpstr>
      <vt:lpstr>Wingdings 2</vt:lpstr>
      <vt:lpstr>scs_template</vt:lpstr>
      <vt:lpstr>PowerPoint 演示文稿</vt:lpstr>
      <vt:lpstr>目标</vt:lpstr>
      <vt:lpstr>一、虚拟机的认识</vt:lpstr>
      <vt:lpstr>使用虚拟机的特点</vt:lpstr>
      <vt:lpstr>常见虚拟机比较</vt:lpstr>
      <vt:lpstr>常见虚拟机比较</vt:lpstr>
      <vt:lpstr>常见虚拟机比较</vt:lpstr>
      <vt:lpstr>一、虚拟机的认识</vt:lpstr>
      <vt:lpstr>二、虚拟机简介和安装</vt:lpstr>
      <vt:lpstr>二、虚拟机简介和安装</vt:lpstr>
      <vt:lpstr>二、虚拟机简介和安装</vt:lpstr>
      <vt:lpstr>二、虚拟机简介和安装</vt:lpstr>
      <vt:lpstr>二、VMware Workstation虚拟机简介和安装</vt:lpstr>
      <vt:lpstr>二、虚拟机简介和安装</vt:lpstr>
      <vt:lpstr>二、虚拟机简介和安装</vt:lpstr>
      <vt:lpstr>二、虚拟机简介和安装</vt:lpstr>
      <vt:lpstr>三、虚拟机中安装Win10</vt:lpstr>
      <vt:lpstr>四、虚拟机的网络设置</vt:lpstr>
      <vt:lpstr>四、虚拟机的网络设置</vt:lpstr>
      <vt:lpstr>四、虚拟机的网络设置</vt:lpstr>
      <vt:lpstr>四、虚拟机的网络设置</vt:lpstr>
      <vt:lpstr>四、虚拟机的网络设置</vt:lpstr>
      <vt:lpstr>四、虚拟机的网络设置</vt:lpstr>
      <vt:lpstr>五、虚拟机的高级应用-快照</vt:lpstr>
      <vt:lpstr>五、虚拟机的高级应用-快照</vt:lpstr>
      <vt:lpstr>五、虚拟机的高级应用-快照</vt:lpstr>
      <vt:lpstr>六、虚拟机的应用-共享文件</vt:lpstr>
      <vt:lpstr>六、虚拟机的应用-共享文件</vt:lpstr>
      <vt:lpstr>六、虚拟机的应用-共享文件</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Barb</dc:creator>
  <cp:keywords/>
  <dc:description/>
  <cp:lastModifiedBy>Air</cp:lastModifiedBy>
  <cp:revision>401</cp:revision>
  <cp:lastPrinted>1899-12-30T00:00:00Z</cp:lastPrinted>
  <dcterms:created xsi:type="dcterms:W3CDTF">2012-04-08T16:29:00Z</dcterms:created>
  <dcterms:modified xsi:type="dcterms:W3CDTF">2018-11-22T01:30:19Z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2052-8.1.0.3089</vt:lpwstr>
  </property>
</Properties>
</file>