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7" r:id="rId2"/>
  </p:sldMasterIdLst>
  <p:notesMasterIdLst>
    <p:notesMasterId r:id="rId30"/>
  </p:notesMasterIdLst>
  <p:handoutMasterIdLst>
    <p:handoutMasterId r:id="rId31"/>
  </p:handoutMasterIdLst>
  <p:sldIdLst>
    <p:sldId id="256" r:id="rId3"/>
    <p:sldId id="393" r:id="rId4"/>
    <p:sldId id="394" r:id="rId5"/>
    <p:sldId id="452" r:id="rId6"/>
    <p:sldId id="453" r:id="rId7"/>
    <p:sldId id="397" r:id="rId8"/>
    <p:sldId id="454" r:id="rId9"/>
    <p:sldId id="407" r:id="rId10"/>
    <p:sldId id="399" r:id="rId11"/>
    <p:sldId id="404" r:id="rId12"/>
    <p:sldId id="409" r:id="rId13"/>
    <p:sldId id="410" r:id="rId14"/>
    <p:sldId id="411" r:id="rId15"/>
    <p:sldId id="455" r:id="rId16"/>
    <p:sldId id="414" r:id="rId17"/>
    <p:sldId id="415" r:id="rId18"/>
    <p:sldId id="395" r:id="rId19"/>
    <p:sldId id="396" r:id="rId20"/>
    <p:sldId id="373" r:id="rId21"/>
    <p:sldId id="456" r:id="rId22"/>
    <p:sldId id="416" r:id="rId23"/>
    <p:sldId id="457" r:id="rId24"/>
    <p:sldId id="458" r:id="rId25"/>
    <p:sldId id="459" r:id="rId26"/>
    <p:sldId id="460" r:id="rId27"/>
    <p:sldId id="400" r:id="rId28"/>
    <p:sldId id="259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393">
          <p15:clr>
            <a:srgbClr val="A4A3A4"/>
          </p15:clr>
        </p15:guide>
        <p15:guide id="6" pos="7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99CCFF"/>
    <a:srgbClr val="111111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1529" autoAdjust="0"/>
  </p:normalViewPr>
  <p:slideViewPr>
    <p:cSldViewPr>
      <p:cViewPr varScale="1">
        <p:scale>
          <a:sx n="86" d="100"/>
          <a:sy n="86" d="100"/>
        </p:scale>
        <p:origin x="114" y="168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27-4365-8664-90B9CDE456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27-4365-8664-90B9CDE456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27-4365-8664-90B9CDE45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41255512"/>
        <c:axId val="1"/>
        <c:axId val="0"/>
      </c:bar3DChart>
      <c:catAx>
        <c:axId val="141255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g/&quot;通&quot;&quot;用&quot;&quot;格&quot;&quot;式&quot;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141255512"/>
        <c:crosses val="autoZero"/>
        <c:crossBetween val="between"/>
      </c:valAx>
      <c:spPr>
        <a:noFill/>
        <a:ln w="2538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774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DE8CA4E-3033-47BD-AF93-830112AB9F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2985437-66B5-4730-A9D5-0109EA8B04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7CCBACA-C04C-4D67-8379-7B48EA9632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C8468B80-7730-456F-8940-EA5FB3C6BF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F01C0AC-1167-4C8B-9907-1825C3580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09158F9-3E7D-4B9D-9BC7-FB9C95115B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A822FEF-32FF-46BF-B526-7D4C47F6C8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B533997-3D03-4882-B1B0-FD1818125965}" type="datetimeFigureOut">
              <a:rPr lang="zh-CN" altLang="en-US"/>
              <a:pPr>
                <a:defRPr/>
              </a:pPr>
              <a:t>2018/8/29</a:t>
            </a:fld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804ACE3-ECE5-4902-9708-24C927AADD3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78CD465E-68DF-4BAA-B2A4-DF1169A882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8018027E-D075-429B-AA6A-C56909CC29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15250875-0EBA-47C3-8A55-01284EA323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C06DA8F-A7B7-4D1C-A425-0E5E47C0CE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979640.htm" TargetMode="External"/><Relationship Id="rId3" Type="http://schemas.openxmlformats.org/officeDocument/2006/relationships/hyperlink" Target="http://baike.baidu.com/subview/5819/5989803.htm" TargetMode="External"/><Relationship Id="rId7" Type="http://schemas.openxmlformats.org/officeDocument/2006/relationships/hyperlink" Target="http://baike.baidu.com/view/2353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77771.htm" TargetMode="External"/><Relationship Id="rId5" Type="http://schemas.openxmlformats.org/officeDocument/2006/relationships/hyperlink" Target="http://baike.baidu.com/view/1001933.htm" TargetMode="External"/><Relationship Id="rId4" Type="http://schemas.openxmlformats.org/officeDocument/2006/relationships/hyperlink" Target="http://baike.baidu.com/view/25393.htm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979640.htm" TargetMode="External"/><Relationship Id="rId3" Type="http://schemas.openxmlformats.org/officeDocument/2006/relationships/hyperlink" Target="http://baike.baidu.com/subview/5819/5989803.htm" TargetMode="External"/><Relationship Id="rId7" Type="http://schemas.openxmlformats.org/officeDocument/2006/relationships/hyperlink" Target="http://baike.baidu.com/view/2353.ht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77771.htm" TargetMode="External"/><Relationship Id="rId5" Type="http://schemas.openxmlformats.org/officeDocument/2006/relationships/hyperlink" Target="http://baike.baidu.com/view/1001933.htm" TargetMode="External"/><Relationship Id="rId4" Type="http://schemas.openxmlformats.org/officeDocument/2006/relationships/hyperlink" Target="http://baike.baidu.com/view/25393.htm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075BCB0C-EC26-4139-BF12-E812EC761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A5AFB6B-F3FA-44C7-BF3C-7D88AF80F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hlinkClick r:id="rId3"/>
              </a:rPr>
              <a:t>Office</a:t>
            </a:r>
            <a:r>
              <a:rPr lang="zh-CN" altLang="en-US">
                <a:ea typeface="宋体" panose="02010600030101010101" pitchFamily="2" charset="-122"/>
              </a:rPr>
              <a:t>是办公软件的英文简称，通常包括文字处理软件、表格处理软件和演示文稿处理软件。目前流行 </a:t>
            </a:r>
            <a:r>
              <a:rPr lang="en-US" altLang="zh-CN">
                <a:ea typeface="宋体" panose="02010600030101010101" pitchFamily="2" charset="-122"/>
              </a:rPr>
              <a:t>Office </a:t>
            </a:r>
            <a:r>
              <a:rPr lang="zh-CN" altLang="en-US">
                <a:ea typeface="宋体" panose="02010600030101010101" pitchFamily="2" charset="-122"/>
              </a:rPr>
              <a:t>办公软件包括有 </a:t>
            </a:r>
            <a:r>
              <a:rPr lang="en-US" altLang="zh-CN">
                <a:ea typeface="宋体" panose="02010600030101010101" pitchFamily="2" charset="-122"/>
                <a:hlinkClick r:id="rId4"/>
              </a:rPr>
              <a:t>Microsoft Office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  <a:hlinkClick r:id="rId5"/>
              </a:rPr>
              <a:t>Open Office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  <a:hlinkClick r:id="rId6"/>
              </a:rPr>
              <a:t>WPS Office</a:t>
            </a:r>
            <a:r>
              <a:rPr lang="en-US" altLang="zh-CN">
                <a:ea typeface="宋体" panose="02010600030101010101" pitchFamily="2" charset="-122"/>
              </a:rPr>
              <a:t> </a:t>
            </a:r>
            <a:r>
              <a:rPr lang="zh-CN" altLang="en-US">
                <a:ea typeface="宋体" panose="02010600030101010101" pitchFamily="2" charset="-122"/>
              </a:rPr>
              <a:t>等等。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Microsoft Office 2010</a:t>
            </a:r>
            <a:r>
              <a:rPr lang="zh-CN" altLang="en-US">
                <a:ea typeface="宋体" panose="02010600030101010101" pitchFamily="2" charset="-122"/>
              </a:rPr>
              <a:t>，是</a:t>
            </a:r>
            <a:r>
              <a:rPr lang="zh-CN" altLang="en-US">
                <a:ea typeface="宋体" panose="02010600030101010101" pitchFamily="2" charset="-122"/>
                <a:hlinkClick r:id="rId7"/>
              </a:rPr>
              <a:t>微软</a:t>
            </a:r>
            <a:r>
              <a:rPr lang="zh-CN" altLang="en-US">
                <a:ea typeface="宋体" panose="02010600030101010101" pitchFamily="2" charset="-122"/>
              </a:rPr>
              <a:t>推出的新一代</a:t>
            </a:r>
            <a:r>
              <a:rPr lang="zh-CN" altLang="en-US">
                <a:ea typeface="宋体" panose="02010600030101010101" pitchFamily="2" charset="-122"/>
                <a:hlinkClick r:id="rId8"/>
              </a:rPr>
              <a:t>办公软件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208F1B1-953E-455D-84F5-23062A762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0B67DF-1F15-4E05-9DE8-3070DF99E67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155A32-A9B8-4008-8840-72359119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0AB253B-7B6A-4A0D-B9F6-59A20DE5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</p:spPr>
        <p:txBody>
          <a:bodyPr/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7B813168-7BB3-4F42-8132-F9EAFE18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F882B8-8F9C-4A71-8956-27F7EC9A7B30}" type="datetime1">
              <a:rPr lang="en-US" altLang="zh-CN" smtClean="0"/>
              <a:pPr/>
              <a:t>8/29/2018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A008CEFD-5A22-4FDD-A16D-4FD91C0EB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13605-00A2-4332-94E0-4D70276D654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155A32-A9B8-4008-8840-72359119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0AB253B-7B6A-4A0D-B9F6-59A20DE5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</p:spPr>
        <p:txBody>
          <a:bodyPr/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7B813168-7BB3-4F42-8132-F9EAFE18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F882B8-8F9C-4A71-8956-27F7EC9A7B30}" type="datetime1">
              <a:rPr lang="en-US" altLang="zh-CN" smtClean="0"/>
              <a:pPr/>
              <a:t>8/29/2018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A008CEFD-5A22-4FDD-A16D-4FD91C0EB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13605-00A2-4332-94E0-4D70276D654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16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155A32-A9B8-4008-8840-72359119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0AB253B-7B6A-4A0D-B9F6-59A20DE5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</p:spPr>
        <p:txBody>
          <a:bodyPr/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7B813168-7BB3-4F42-8132-F9EAFE18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F882B8-8F9C-4A71-8956-27F7EC9A7B30}" type="datetime1">
              <a:rPr lang="en-US" altLang="zh-CN" smtClean="0"/>
              <a:pPr/>
              <a:t>8/29/2018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A008CEFD-5A22-4FDD-A16D-4FD91C0EB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13605-00A2-4332-94E0-4D70276D654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32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155A32-A9B8-4008-8840-72359119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0AB253B-7B6A-4A0D-B9F6-59A20DE5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</p:spPr>
        <p:txBody>
          <a:bodyPr/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7B813168-7BB3-4F42-8132-F9EAFE18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F882B8-8F9C-4A71-8956-27F7EC9A7B30}" type="datetime1">
              <a:rPr lang="en-US" altLang="zh-CN" smtClean="0"/>
              <a:pPr/>
              <a:t>8/29/2018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A008CEFD-5A22-4FDD-A16D-4FD91C0EB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13605-00A2-4332-94E0-4D70276D6549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3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FDC7FE3-11CF-4DD7-ADD3-7A55C6B72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497E60AD-DD6C-4E25-A7AD-223ED3388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hlinkClick r:id="rId3"/>
              </a:rPr>
              <a:t>Office</a:t>
            </a:r>
            <a:r>
              <a:rPr lang="zh-CN" altLang="en-US">
                <a:ea typeface="宋体" panose="02010600030101010101" pitchFamily="2" charset="-122"/>
              </a:rPr>
              <a:t>是办公软件的英文简称，通常包括文字处理软件、表格处理软件和演示文稿处理软件。目前流行 </a:t>
            </a:r>
            <a:r>
              <a:rPr lang="en-US" altLang="zh-CN">
                <a:ea typeface="宋体" panose="02010600030101010101" pitchFamily="2" charset="-122"/>
              </a:rPr>
              <a:t>Office </a:t>
            </a:r>
            <a:r>
              <a:rPr lang="zh-CN" altLang="en-US">
                <a:ea typeface="宋体" panose="02010600030101010101" pitchFamily="2" charset="-122"/>
              </a:rPr>
              <a:t>办公软件包括有 </a:t>
            </a:r>
            <a:r>
              <a:rPr lang="en-US" altLang="zh-CN">
                <a:ea typeface="宋体" panose="02010600030101010101" pitchFamily="2" charset="-122"/>
                <a:hlinkClick r:id="rId4"/>
              </a:rPr>
              <a:t>Microsoft Office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  <a:hlinkClick r:id="rId5"/>
              </a:rPr>
              <a:t>Open Office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  <a:hlinkClick r:id="rId6"/>
              </a:rPr>
              <a:t>WPS Office</a:t>
            </a:r>
            <a:r>
              <a:rPr lang="en-US" altLang="zh-CN">
                <a:ea typeface="宋体" panose="02010600030101010101" pitchFamily="2" charset="-122"/>
              </a:rPr>
              <a:t> </a:t>
            </a:r>
            <a:r>
              <a:rPr lang="zh-CN" altLang="en-US">
                <a:ea typeface="宋体" panose="02010600030101010101" pitchFamily="2" charset="-122"/>
              </a:rPr>
              <a:t>等等。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Microsoft Office 2010</a:t>
            </a:r>
            <a:r>
              <a:rPr lang="zh-CN" altLang="en-US">
                <a:ea typeface="宋体" panose="02010600030101010101" pitchFamily="2" charset="-122"/>
              </a:rPr>
              <a:t>，是</a:t>
            </a:r>
            <a:r>
              <a:rPr lang="zh-CN" altLang="en-US">
                <a:ea typeface="宋体" panose="02010600030101010101" pitchFamily="2" charset="-122"/>
                <a:hlinkClick r:id="rId7"/>
              </a:rPr>
              <a:t>微软</a:t>
            </a:r>
            <a:r>
              <a:rPr lang="zh-CN" altLang="en-US">
                <a:ea typeface="宋体" panose="02010600030101010101" pitchFamily="2" charset="-122"/>
              </a:rPr>
              <a:t>推出的新一代</a:t>
            </a:r>
            <a:r>
              <a:rPr lang="zh-CN" altLang="en-US">
                <a:ea typeface="宋体" panose="02010600030101010101" pitchFamily="2" charset="-122"/>
                <a:hlinkClick r:id="rId8"/>
              </a:rPr>
              <a:t>办公软件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0388EB2-A042-4452-8DF7-F7896C8FA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6757B5-F11D-40B4-A3FD-2734FC4748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C26BBB37-9EDF-40C5-BBC6-4CAE1AA21B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E738CB47-A3FF-4AAD-984E-C23340A8A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ED6402A5-F2BC-41C6-9652-FC08D7A24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80A98-BF9D-44CD-954C-CF13923AE79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A1EC508A-8632-4DD5-992A-8DD3F4DB2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C1044718-3C58-47A0-957A-4B7E63C2E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看实力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490C4CEE-5469-4842-8C51-AD3DA31DD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9932D9-9025-401A-AF1E-0059B72188E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9155A32-A9B8-4008-8840-72359119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0AB253B-7B6A-4A0D-B9F6-59A20DE5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</p:spPr>
        <p:txBody>
          <a:bodyPr/>
          <a:lstStyle/>
          <a:p>
            <a:pPr marL="228600" indent="-228600">
              <a:buFont typeface="Calibri" panose="020F0502020204030204" pitchFamily="34" charset="0"/>
              <a:buAutoNum type="arabicPeriod"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7B813168-7BB3-4F42-8132-F9EAFE18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F882B8-8F9C-4A71-8956-27F7EC9A7B30}" type="datetime1">
              <a:rPr lang="en-US" altLang="zh-CN" smtClean="0"/>
              <a:pPr/>
              <a:t>8/29/2018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A008CEFD-5A22-4FDD-A16D-4FD91C0EB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C13605-00A2-4332-94E0-4D70276D6549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19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5848CD-F109-4BB6-B56A-5BE91C0CA6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1139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69050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446599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3998648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0769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989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6520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943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76216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69188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64822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182218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82888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9833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31225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747545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48706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81302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525001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7395206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6784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334F6988-4CF9-40A6-B1FD-6BE2729B6E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5">
            <a:extLst>
              <a:ext uri="{FF2B5EF4-FFF2-40B4-BE49-F238E27FC236}">
                <a16:creationId xmlns:a16="http://schemas.microsoft.com/office/drawing/2014/main" id="{B1A7E285-D59A-4201-8DBA-89F315CC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12192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BA8243-E5F1-4DFE-9E85-201F592918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6796"/>
            <a:ext cx="12192000" cy="6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124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53530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4611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95914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8242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198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302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>
            <a:extLst>
              <a:ext uri="{FF2B5EF4-FFF2-40B4-BE49-F238E27FC236}">
                <a16:creationId xmlns:a16="http://schemas.microsoft.com/office/drawing/2014/main" id="{787AF07E-B668-4231-9F42-86006A06EB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12192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4">
            <a:extLst>
              <a:ext uri="{FF2B5EF4-FFF2-40B4-BE49-F238E27FC236}">
                <a16:creationId xmlns:a16="http://schemas.microsoft.com/office/drawing/2014/main" id="{6293F761-4420-44C1-834D-E649D29DF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982663"/>
            <a:ext cx="1219200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58" r:id="rId2"/>
    <p:sldLayoutId id="2147484184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  <p:sldLayoutId id="2147484170" r:id="rId15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>
            <a:extLst>
              <a:ext uri="{FF2B5EF4-FFF2-40B4-BE49-F238E27FC236}">
                <a16:creationId xmlns:a16="http://schemas.microsoft.com/office/drawing/2014/main" id="{C2AD94F5-B321-48F7-B1AB-F3697B4FD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19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4">
            <a:extLst>
              <a:ext uri="{FF2B5EF4-FFF2-40B4-BE49-F238E27FC236}">
                <a16:creationId xmlns:a16="http://schemas.microsoft.com/office/drawing/2014/main" id="{799536C6-78E6-47FB-91E0-481CE61901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981075"/>
            <a:ext cx="12192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Air\Music\BaiduMusic\Songs\&#33310;&#24213;&#32447;%20-%20&#21556;&#33707;&#24833;.mp3" TargetMode="External"/><Relationship Id="rId1" Type="http://schemas.microsoft.com/office/2007/relationships/media" Target="file:///C:\Users\Air\Music\BaiduMusic\Songs\&#33310;&#24213;&#32447;%20-%20&#21556;&#33707;&#24833;.mp3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右箭头 26">
            <a:extLst>
              <a:ext uri="{FF2B5EF4-FFF2-40B4-BE49-F238E27FC236}">
                <a16:creationId xmlns:a16="http://schemas.microsoft.com/office/drawing/2014/main" id="{FA69FD55-5011-45DA-A01A-4006411D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2362200"/>
            <a:ext cx="207963" cy="169863"/>
          </a:xfrm>
          <a:prstGeom prst="rightArrow">
            <a:avLst>
              <a:gd name="adj1" fmla="val 50000"/>
              <a:gd name="adj2" fmla="val 4947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2" name="Group 6">
            <a:extLst>
              <a:ext uri="{FF2B5EF4-FFF2-40B4-BE49-F238E27FC236}">
                <a16:creationId xmlns:a16="http://schemas.microsoft.com/office/drawing/2014/main" id="{F7632D67-C431-4D90-831D-79AD647FEE35}"/>
              </a:ext>
            </a:extLst>
          </p:cNvPr>
          <p:cNvGrpSpPr>
            <a:grpSpLocks/>
          </p:cNvGrpSpPr>
          <p:nvPr/>
        </p:nvGrpSpPr>
        <p:grpSpPr bwMode="auto">
          <a:xfrm>
            <a:off x="2206625" y="1862138"/>
            <a:ext cx="1441450" cy="936625"/>
            <a:chOff x="0" y="-168050"/>
            <a:chExt cx="2516187" cy="1422880"/>
          </a:xfrm>
        </p:grpSpPr>
        <p:sp>
          <p:nvSpPr>
            <p:cNvPr id="17430" name="圆角矩形 6">
              <a:extLst>
                <a:ext uri="{FF2B5EF4-FFF2-40B4-BE49-F238E27FC236}">
                  <a16:creationId xmlns:a16="http://schemas.microsoft.com/office/drawing/2014/main" id="{862AE808-E1DA-4C59-8379-4456E9FF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31" name="TextBox 7">
              <a:extLst>
                <a:ext uri="{FF2B5EF4-FFF2-40B4-BE49-F238E27FC236}">
                  <a16:creationId xmlns:a16="http://schemas.microsoft.com/office/drawing/2014/main" id="{09B514C0-347E-48D6-8E6F-1A7A67A92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68050"/>
              <a:ext cx="2516187" cy="98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17432" name="TextBox 5">
              <a:extLst>
                <a:ext uri="{FF2B5EF4-FFF2-40B4-BE49-F238E27FC236}">
                  <a16:creationId xmlns:a16="http://schemas.microsoft.com/office/drawing/2014/main" id="{B6CDB731-0CCE-4C8A-82BE-EE442B806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4" y="634119"/>
              <a:ext cx="1789112" cy="56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3" name="TextBox 13">
              <a:extLst>
                <a:ext uri="{FF2B5EF4-FFF2-40B4-BE49-F238E27FC236}">
                  <a16:creationId xmlns:a16="http://schemas.microsoft.com/office/drawing/2014/main" id="{DCBA2F0F-F788-4130-A357-DA852AE9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4" y="180434"/>
              <a:ext cx="1933354" cy="794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插入</a:t>
              </a:r>
              <a:endParaRPr lang="en-US" altLang="zh-CN" sz="3200"/>
            </a:p>
          </p:txBody>
        </p:sp>
      </p:grpSp>
      <p:grpSp>
        <p:nvGrpSpPr>
          <p:cNvPr id="17413" name="Group 11">
            <a:extLst>
              <a:ext uri="{FF2B5EF4-FFF2-40B4-BE49-F238E27FC236}">
                <a16:creationId xmlns:a16="http://schemas.microsoft.com/office/drawing/2014/main" id="{151C62B5-3994-41F0-A099-E9A83732F069}"/>
              </a:ext>
            </a:extLst>
          </p:cNvPr>
          <p:cNvGrpSpPr>
            <a:grpSpLocks/>
          </p:cNvGrpSpPr>
          <p:nvPr/>
        </p:nvGrpSpPr>
        <p:grpSpPr bwMode="auto">
          <a:xfrm>
            <a:off x="3914775" y="1862138"/>
            <a:ext cx="1443038" cy="936625"/>
            <a:chOff x="0" y="-168050"/>
            <a:chExt cx="2516187" cy="1422880"/>
          </a:xfrm>
        </p:grpSpPr>
        <p:sp>
          <p:nvSpPr>
            <p:cNvPr id="17426" name="圆角矩形 32">
              <a:extLst>
                <a:ext uri="{FF2B5EF4-FFF2-40B4-BE49-F238E27FC236}">
                  <a16:creationId xmlns:a16="http://schemas.microsoft.com/office/drawing/2014/main" id="{44B3AECA-749D-4EDB-AB20-036000B3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7" name="TextBox 33">
              <a:extLst>
                <a:ext uri="{FF2B5EF4-FFF2-40B4-BE49-F238E27FC236}">
                  <a16:creationId xmlns:a16="http://schemas.microsoft.com/office/drawing/2014/main" id="{A8E777B8-4106-4EBE-950E-8C6A3014C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68050"/>
              <a:ext cx="2516187" cy="98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7428" name="TextBox 34">
              <a:extLst>
                <a:ext uri="{FF2B5EF4-FFF2-40B4-BE49-F238E27FC236}">
                  <a16:creationId xmlns:a16="http://schemas.microsoft.com/office/drawing/2014/main" id="{FDAB08F3-B71F-4C48-932C-D4B706B1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634119"/>
              <a:ext cx="1789111" cy="56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9" name="TextBox 13">
              <a:extLst>
                <a:ext uri="{FF2B5EF4-FFF2-40B4-BE49-F238E27FC236}">
                  <a16:creationId xmlns:a16="http://schemas.microsoft.com/office/drawing/2014/main" id="{4CDB1574-5726-4AF6-9A03-44A38475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180434"/>
              <a:ext cx="1789111" cy="794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图表</a:t>
              </a:r>
              <a:endParaRPr lang="en-US" altLang="zh-CN" sz="3200"/>
            </a:p>
          </p:txBody>
        </p:sp>
      </p:grpSp>
      <p:grpSp>
        <p:nvGrpSpPr>
          <p:cNvPr id="17414" name="Group 16">
            <a:extLst>
              <a:ext uri="{FF2B5EF4-FFF2-40B4-BE49-F238E27FC236}">
                <a16:creationId xmlns:a16="http://schemas.microsoft.com/office/drawing/2014/main" id="{154A54C4-C2BA-4305-8A77-B9CF25071E7E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1833563"/>
            <a:ext cx="2185988" cy="1182687"/>
            <a:chOff x="0" y="-167483"/>
            <a:chExt cx="3810825" cy="1796778"/>
          </a:xfrm>
        </p:grpSpPr>
        <p:sp>
          <p:nvSpPr>
            <p:cNvPr id="17422" name="圆角矩形 39">
              <a:extLst>
                <a:ext uri="{FF2B5EF4-FFF2-40B4-BE49-F238E27FC236}">
                  <a16:creationId xmlns:a16="http://schemas.microsoft.com/office/drawing/2014/main" id="{9D9102DD-F68B-4CA3-A671-8024CCF1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23" name="TextBox 40">
              <a:extLst>
                <a:ext uri="{FF2B5EF4-FFF2-40B4-BE49-F238E27FC236}">
                  <a16:creationId xmlns:a16="http://schemas.microsoft.com/office/drawing/2014/main" id="{2D5DD6D2-C69A-48FB-9083-33393ADE6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67483"/>
              <a:ext cx="2516187" cy="98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17424" name="TextBox 41">
              <a:extLst>
                <a:ext uri="{FF2B5EF4-FFF2-40B4-BE49-F238E27FC236}">
                  <a16:creationId xmlns:a16="http://schemas.microsoft.com/office/drawing/2014/main" id="{53258412-FABE-48EC-B31E-325EC729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634117"/>
              <a:ext cx="1789111" cy="560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5" name="TextBox 13">
              <a:extLst>
                <a:ext uri="{FF2B5EF4-FFF2-40B4-BE49-F238E27FC236}">
                  <a16:creationId xmlns:a16="http://schemas.microsoft.com/office/drawing/2014/main" id="{490A3592-E7E1-462E-84FF-A27145753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180434"/>
              <a:ext cx="3314952" cy="1448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选择需要的样式</a:t>
              </a:r>
              <a:endParaRPr lang="en-US" altLang="zh-CN" sz="3200"/>
            </a:p>
          </p:txBody>
        </p:sp>
      </p:grpSp>
      <p:grpSp>
        <p:nvGrpSpPr>
          <p:cNvPr id="17415" name="Group 21">
            <a:extLst>
              <a:ext uri="{FF2B5EF4-FFF2-40B4-BE49-F238E27FC236}">
                <a16:creationId xmlns:a16="http://schemas.microsoft.com/office/drawing/2014/main" id="{82F2A1BD-15DC-47CB-A500-BEE4EB2B6DE1}"/>
              </a:ext>
            </a:extLst>
          </p:cNvPr>
          <p:cNvGrpSpPr>
            <a:grpSpLocks/>
          </p:cNvGrpSpPr>
          <p:nvPr/>
        </p:nvGrpSpPr>
        <p:grpSpPr bwMode="auto">
          <a:xfrm>
            <a:off x="7964488" y="1862138"/>
            <a:ext cx="2160587" cy="1614487"/>
            <a:chOff x="0" y="-167483"/>
            <a:chExt cx="2660585" cy="2451104"/>
          </a:xfrm>
        </p:grpSpPr>
        <p:sp>
          <p:nvSpPr>
            <p:cNvPr id="17418" name="圆角矩形 43">
              <a:extLst>
                <a:ext uri="{FF2B5EF4-FFF2-40B4-BE49-F238E27FC236}">
                  <a16:creationId xmlns:a16="http://schemas.microsoft.com/office/drawing/2014/main" id="{6E7E784B-16BD-4BDC-9BFE-CDA02D03C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9" name="TextBox 44">
              <a:extLst>
                <a:ext uri="{FF2B5EF4-FFF2-40B4-BE49-F238E27FC236}">
                  <a16:creationId xmlns:a16="http://schemas.microsoft.com/office/drawing/2014/main" id="{E9049714-249E-4D02-A5E6-261DC0C96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67483"/>
              <a:ext cx="2516187" cy="98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17420" name="TextBox 45">
              <a:extLst>
                <a:ext uri="{FF2B5EF4-FFF2-40B4-BE49-F238E27FC236}">
                  <a16:creationId xmlns:a16="http://schemas.microsoft.com/office/drawing/2014/main" id="{17A68E2D-57FB-471D-BE8C-818FA4F78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634117"/>
              <a:ext cx="1789112" cy="560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1" name="TextBox 13">
              <a:extLst>
                <a:ext uri="{FF2B5EF4-FFF2-40B4-BE49-F238E27FC236}">
                  <a16:creationId xmlns:a16="http://schemas.microsoft.com/office/drawing/2014/main" id="{833D74B5-54B6-4E74-8556-1E7775285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3" y="180434"/>
              <a:ext cx="2164712" cy="210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调整弹出的</a:t>
              </a:r>
              <a:r>
                <a:rPr lang="en-US" altLang="zh-CN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Excel</a:t>
              </a:r>
              <a:r>
                <a:rPr lang="zh-CN" altLang="en-US" sz="28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表中数据</a:t>
              </a:r>
              <a:endParaRPr lang="en-US" altLang="zh-CN" sz="3200"/>
            </a:p>
          </p:txBody>
        </p:sp>
      </p:grpSp>
      <p:sp>
        <p:nvSpPr>
          <p:cNvPr id="17416" name="右箭头 26">
            <a:extLst>
              <a:ext uri="{FF2B5EF4-FFF2-40B4-BE49-F238E27FC236}">
                <a16:creationId xmlns:a16="http://schemas.microsoft.com/office/drawing/2014/main" id="{BADF8745-EEC2-4264-BA05-5FB4BDC7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374900"/>
            <a:ext cx="209550" cy="169863"/>
          </a:xfrm>
          <a:prstGeom prst="rightArrow">
            <a:avLst>
              <a:gd name="adj1" fmla="val 50000"/>
              <a:gd name="adj2" fmla="val 4985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3647FD10-55C3-4014-B48E-7DF3C7C91CE8}"/>
              </a:ext>
            </a:extLst>
          </p:cNvPr>
          <p:cNvGraphicFramePr>
            <a:graphicFrameLocks/>
          </p:cNvGraphicFramePr>
          <p:nvPr/>
        </p:nvGraphicFramePr>
        <p:xfrm>
          <a:off x="2438400" y="2609850"/>
          <a:ext cx="6861175" cy="415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标题 1">
            <a:extLst>
              <a:ext uri="{FF2B5EF4-FFF2-40B4-BE49-F238E27FC236}">
                <a16:creationId xmlns:a16="http://schemas.microsoft.com/office/drawing/2014/main" id="{4E8E1BD7-CE8E-4A86-9823-3E529172F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图表的插入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122E121-B0E0-477A-AD2E-9DF215C821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表格的插入</a:t>
            </a:r>
          </a:p>
        </p:txBody>
      </p:sp>
      <p:sp>
        <p:nvSpPr>
          <p:cNvPr id="19459" name="内容占位符 10">
            <a:extLst>
              <a:ext uri="{FF2B5EF4-FFF2-40B4-BE49-F238E27FC236}">
                <a16:creationId xmlns:a16="http://schemas.microsoft.com/office/drawing/2014/main" id="{71ADC5F5-10AE-405A-9688-9FD2AF074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/>
              <a:t>插入表格</a:t>
            </a:r>
            <a:endParaRPr lang="en-US" altLang="zh-CN" sz="2800"/>
          </a:p>
          <a:p>
            <a:r>
              <a:rPr lang="zh-CN" altLang="en-US" sz="2800"/>
              <a:t>绘制表格</a:t>
            </a:r>
            <a:endParaRPr lang="en-US" altLang="zh-CN" sz="2800"/>
          </a:p>
          <a:p>
            <a:r>
              <a:rPr lang="en-US" altLang="zh-CN" sz="2800"/>
              <a:t>Excel</a:t>
            </a:r>
            <a:r>
              <a:rPr lang="zh-CN" altLang="en-US" sz="2800"/>
              <a:t>表格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B1D94D1-57F5-4AF4-9EFD-8A60E8E32606}"/>
              </a:ext>
            </a:extLst>
          </p:cNvPr>
          <p:cNvGraphicFramePr>
            <a:graphicFrameLocks noGrp="1"/>
          </p:cNvGraphicFramePr>
          <p:nvPr/>
        </p:nvGraphicFramePr>
        <p:xfrm>
          <a:off x="2709863" y="4005263"/>
          <a:ext cx="6096000" cy="1978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一班</a:t>
                      </a:r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二班</a:t>
                      </a:r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三班</a:t>
                      </a:r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四班</a:t>
                      </a:r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五班</a:t>
                      </a:r>
                    </a:p>
                  </a:txBody>
                  <a:tcPr marT="60966" marB="609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6" marB="60966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6" marB="609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80AEC3E-644E-42D4-8FC5-802C17A7DF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视频的插入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61E32049-AE87-4C89-865E-1F1CA3AF9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联机视频</a:t>
            </a:r>
            <a:endParaRPr lang="en-US" altLang="zh-CN" sz="3200" dirty="0"/>
          </a:p>
          <a:p>
            <a:pPr>
              <a:defRPr/>
            </a:pPr>
            <a:r>
              <a:rPr lang="en-US" altLang="zh-CN" sz="3200" dirty="0"/>
              <a:t>PC</a:t>
            </a:r>
            <a:r>
              <a:rPr lang="zh-CN" altLang="en-US" sz="3200" dirty="0"/>
              <a:t>上的视频</a:t>
            </a:r>
            <a:endParaRPr lang="en-US" altLang="zh-CN" sz="3200" dirty="0"/>
          </a:p>
          <a:p>
            <a:pPr marL="0" indent="0">
              <a:buFontTx/>
              <a:buNone/>
              <a:defRPr/>
            </a:pP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8AE41F-6FD4-4A24-BB80-C0C28E5C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2997200"/>
            <a:ext cx="5538788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403073-7565-43F0-8C84-DA722B07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25" y="2863850"/>
            <a:ext cx="544512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E47B0AC-CF4B-48F4-809A-DE714278F4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音频的插入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C383BDA-0FEC-4A24-9DE2-A05CE361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PC</a:t>
            </a:r>
            <a:r>
              <a:rPr lang="zh-CN" altLang="en-US" sz="3200" dirty="0"/>
              <a:t>上的音频</a:t>
            </a: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录制音频</a:t>
            </a:r>
            <a:endParaRPr lang="en-US" altLang="zh-CN" sz="3200" dirty="0"/>
          </a:p>
          <a:p>
            <a:pPr marL="0" indent="0">
              <a:buFontTx/>
              <a:buNone/>
              <a:defRPr/>
            </a:pP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7FDE4D-77B6-4E26-843B-B997CA8A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188" y="3068638"/>
            <a:ext cx="47244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9CF82E-B5A6-4A35-BB16-984FB1E49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50" y="3500438"/>
            <a:ext cx="31432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舞底线 - 吴莫愁">
            <a:hlinkClick r:id="" action="ppaction://media"/>
            <a:extLst>
              <a:ext uri="{FF2B5EF4-FFF2-40B4-BE49-F238E27FC236}">
                <a16:creationId xmlns:a16="http://schemas.microsoft.com/office/drawing/2014/main" id="{0063894A-902F-4168-90A6-711764B65A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11072" y="5714816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084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F3AAE-8B80-41D9-B55E-31D72748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2416175"/>
            <a:ext cx="185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25603" name="图片 1">
            <a:extLst>
              <a:ext uri="{FF2B5EF4-FFF2-40B4-BE49-F238E27FC236}">
                <a16:creationId xmlns:a16="http://schemas.microsoft.com/office/drawing/2014/main" id="{EBFA0C79-1993-467C-B98E-8C619390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1422400"/>
            <a:ext cx="2266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3990B-2EEF-4B22-8F45-3C3A4C16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551238"/>
            <a:ext cx="5135562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什么效果，算动画</a:t>
            </a:r>
            <a:r>
              <a:rPr lang="zh-CN" altLang="en-US" sz="6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5605" name="标题 1">
            <a:extLst>
              <a:ext uri="{FF2B5EF4-FFF2-40B4-BE49-F238E27FC236}">
                <a16:creationId xmlns:a16="http://schemas.microsoft.com/office/drawing/2014/main" id="{8765E4EB-A41D-45DF-8FE8-147AC3E20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PPT</a:t>
            </a:r>
            <a:r>
              <a:rPr lang="zh-CN" altLang="en-US"/>
              <a:t>动画效果</a:t>
            </a:r>
            <a:r>
              <a:rPr lang="en-US" altLang="zh-CN"/>
              <a:t>—</a:t>
            </a:r>
            <a:r>
              <a:rPr lang="zh-CN" altLang="en-US"/>
              <a:t>分类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4E51564-F9DD-4194-939A-E65DC7483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PPT</a:t>
            </a:r>
            <a:r>
              <a:rPr lang="zh-CN" altLang="en-US"/>
              <a:t>动画效果</a:t>
            </a:r>
            <a:r>
              <a:rPr lang="en-US" altLang="zh-CN"/>
              <a:t>—</a:t>
            </a:r>
            <a:r>
              <a:rPr lang="zh-CN" altLang="en-US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E1519-59CC-469B-A684-FB8AA9E9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773238"/>
            <a:ext cx="10972800" cy="464185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动画效果分类：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动作路径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6281CBB8-ABC6-4FDF-9A83-1A0697C5F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5" name="内容占位符 1">
            <a:extLst>
              <a:ext uri="{FF2B5EF4-FFF2-40B4-BE49-F238E27FC236}">
                <a16:creationId xmlns:a16="http://schemas.microsoft.com/office/drawing/2014/main" id="{1F9DAF7A-1AE4-4B89-BFAA-E45259BEE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8676" name="图片 2">
            <a:extLst>
              <a:ext uri="{FF2B5EF4-FFF2-40B4-BE49-F238E27FC236}">
                <a16:creationId xmlns:a16="http://schemas.microsoft.com/office/drawing/2014/main" id="{45CD9251-DD84-4D9E-AD48-AD1565224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0"/>
            <a:ext cx="7610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8D402-14FE-40F8-AEF2-4F8598F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2416175"/>
            <a:ext cx="185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29699" name="图片 1">
            <a:extLst>
              <a:ext uri="{FF2B5EF4-FFF2-40B4-BE49-F238E27FC236}">
                <a16:creationId xmlns:a16="http://schemas.microsoft.com/office/drawing/2014/main" id="{469DC4DB-A192-43CA-9A93-610A0079F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1422400"/>
            <a:ext cx="2266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774C7-A03D-41DF-966C-CFA44A00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551238"/>
            <a:ext cx="4160837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，能有动画</a:t>
            </a:r>
            <a:r>
              <a:rPr lang="zh-CN" altLang="en-US" sz="6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9701" name="标题 1">
            <a:extLst>
              <a:ext uri="{FF2B5EF4-FFF2-40B4-BE49-F238E27FC236}">
                <a16:creationId xmlns:a16="http://schemas.microsoft.com/office/drawing/2014/main" id="{ABC985A1-0593-4A76-A574-EA155DB33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PPT</a:t>
            </a:r>
            <a:r>
              <a:rPr lang="zh-CN" altLang="en-US"/>
              <a:t>动画效果</a:t>
            </a:r>
            <a:r>
              <a:rPr lang="en-US" altLang="zh-CN"/>
              <a:t>—</a:t>
            </a:r>
            <a:r>
              <a:rPr lang="zh-CN" altLang="en-US"/>
              <a:t>对象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225E2E0-79E1-455B-BFD1-30651C54E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PPT</a:t>
            </a:r>
            <a:r>
              <a:rPr lang="zh-CN" altLang="en-US"/>
              <a:t>动画效果</a:t>
            </a:r>
          </a:p>
        </p:txBody>
      </p:sp>
      <p:sp>
        <p:nvSpPr>
          <p:cNvPr id="31747" name="矩形 2">
            <a:extLst>
              <a:ext uri="{FF2B5EF4-FFF2-40B4-BE49-F238E27FC236}">
                <a16:creationId xmlns:a16="http://schemas.microsoft.com/office/drawing/2014/main" id="{E47A21D6-A61A-4F05-AE54-FED0EF7A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2636838"/>
            <a:ext cx="10410825" cy="230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中的动画：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就是针对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幻灯片里某个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某组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动作路径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的设置。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560D3EF2-1647-4506-ACDF-418FC6579D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OFFICE 2016</a:t>
            </a:r>
            <a:r>
              <a:rPr lang="zh-CN" altLang="en-US"/>
              <a:t>简介</a:t>
            </a:r>
          </a:p>
        </p:txBody>
      </p:sp>
      <p:sp>
        <p:nvSpPr>
          <p:cNvPr id="15" name="椭圆 10">
            <a:extLst>
              <a:ext uri="{FF2B5EF4-FFF2-40B4-BE49-F238E27FC236}">
                <a16:creationId xmlns:a16="http://schemas.microsoft.com/office/drawing/2014/main" id="{FC504313-1BC4-4071-81B7-1DE7496F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3440113"/>
            <a:ext cx="204787" cy="204787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BA4110BB-1120-4C30-AA64-F7869D6AA78A}"/>
              </a:ext>
            </a:extLst>
          </p:cNvPr>
          <p:cNvGrpSpPr>
            <a:grpSpLocks/>
          </p:cNvGrpSpPr>
          <p:nvPr/>
        </p:nvGrpSpPr>
        <p:grpSpPr bwMode="auto">
          <a:xfrm>
            <a:off x="7050088" y="3395663"/>
            <a:ext cx="1946275" cy="1425575"/>
            <a:chOff x="-65679" y="-53757"/>
            <a:chExt cx="1571636" cy="1214446"/>
          </a:xfrm>
        </p:grpSpPr>
        <p:sp>
          <p:nvSpPr>
            <p:cNvPr id="9229" name="椭圆 11">
              <a:extLst>
                <a:ext uri="{FF2B5EF4-FFF2-40B4-BE49-F238E27FC236}">
                  <a16:creationId xmlns:a16="http://schemas.microsoft.com/office/drawing/2014/main" id="{166D837C-3BBE-4C0E-9ADC-4BC657A37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63" y="-53757"/>
              <a:ext cx="1214446" cy="12144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230" name="TextBox 12">
              <a:extLst>
                <a:ext uri="{FF2B5EF4-FFF2-40B4-BE49-F238E27FC236}">
                  <a16:creationId xmlns:a16="http://schemas.microsoft.com/office/drawing/2014/main" id="{0C0A8008-89C1-4DCF-8DCE-781025539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679" y="314305"/>
              <a:ext cx="1571636" cy="524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Meiryo UI" panose="020B0604030504040204" pitchFamily="34" charset="-128"/>
                  <a:ea typeface="Meiryo UI" panose="020B0604030504040204" pitchFamily="34" charset="-128"/>
                </a:rPr>
                <a:t>ＥＸＣＥＬ</a:t>
              </a:r>
              <a:endParaRPr lang="en-US" altLang="zh-CN" sz="2000" b="1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algn="ctr" eaLnBrk="1" hangingPunct="1"/>
              <a:r>
                <a:rPr lang="zh-CN" altLang="en-US" sz="1400" b="1">
                  <a:solidFill>
                    <a:srgbClr val="FFC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表格处理软件</a:t>
              </a:r>
              <a:endParaRPr lang="en-US" altLang="zh-CN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9" name="椭圆 6">
            <a:extLst>
              <a:ext uri="{FF2B5EF4-FFF2-40B4-BE49-F238E27FC236}">
                <a16:creationId xmlns:a16="http://schemas.microsoft.com/office/drawing/2014/main" id="{62A7EA6A-F304-4DE7-A209-C24E71E6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075" y="3646488"/>
            <a:ext cx="1866900" cy="17986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E4120F-C23B-4062-A2D4-8E9331D8D396}"/>
              </a:ext>
            </a:extLst>
          </p:cNvPr>
          <p:cNvGrpSpPr>
            <a:grpSpLocks/>
          </p:cNvGrpSpPr>
          <p:nvPr/>
        </p:nvGrpSpPr>
        <p:grpSpPr bwMode="auto">
          <a:xfrm>
            <a:off x="8312150" y="2292350"/>
            <a:ext cx="1773238" cy="1354138"/>
            <a:chOff x="5186363" y="1604963"/>
            <a:chExt cx="1773237" cy="1354137"/>
          </a:xfrm>
        </p:grpSpPr>
        <p:sp>
          <p:nvSpPr>
            <p:cNvPr id="9227" name="椭圆 9">
              <a:extLst>
                <a:ext uri="{FF2B5EF4-FFF2-40B4-BE49-F238E27FC236}">
                  <a16:creationId xmlns:a16="http://schemas.microsoft.com/office/drawing/2014/main" id="{DDCCB7AA-45B8-4C1E-9D54-7F4B078F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525" y="1604963"/>
              <a:ext cx="1370013" cy="13541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228" name="TextBox 15">
              <a:extLst>
                <a:ext uri="{FF2B5EF4-FFF2-40B4-BE49-F238E27FC236}">
                  <a16:creationId xmlns:a16="http://schemas.microsoft.com/office/drawing/2014/main" id="{E7E49DCE-F4A2-4723-A211-6EA2483A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363" y="1989138"/>
              <a:ext cx="1773237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Meiryo UI" panose="020B0604030504040204" pitchFamily="34" charset="-128"/>
                  <a:ea typeface="Meiryo UI" panose="020B0604030504040204" pitchFamily="34" charset="-128"/>
                </a:rPr>
                <a:t>ＷＯＲＤ</a:t>
              </a:r>
              <a:endParaRPr lang="en-US" altLang="zh-CN" sz="2000" b="1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algn="ctr" eaLnBrk="1" hangingPunct="1"/>
              <a:r>
                <a:rPr lang="zh-CN" altLang="en-US" sz="1400" b="1">
                  <a:solidFill>
                    <a:srgbClr val="FFC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文字处理软件</a:t>
              </a:r>
              <a:endParaRPr lang="en-US" altLang="zh-CN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3" name="椭圆 20">
            <a:extLst>
              <a:ext uri="{FF2B5EF4-FFF2-40B4-BE49-F238E27FC236}">
                <a16:creationId xmlns:a16="http://schemas.microsoft.com/office/drawing/2014/main" id="{10A3AB7A-4EC8-4E3F-9956-FDC372E9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900" y="3441700"/>
            <a:ext cx="204788" cy="204788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149FE3-9E3C-465B-B00A-EF8374AF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13" y="4206875"/>
            <a:ext cx="20399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Meiryo UI" panose="020B0604030504040204" pitchFamily="34" charset="-128"/>
                <a:ea typeface="Meiryo UI" panose="020B0604030504040204" pitchFamily="34" charset="-128"/>
              </a:rPr>
              <a:t>PowerPoint</a:t>
            </a:r>
          </a:p>
          <a:p>
            <a:pPr algn="ctr" eaLnBrk="1" hangingPunct="1"/>
            <a:r>
              <a:rPr lang="zh-CN" altLang="en-US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演示文稿图形工具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0FEBE96-1AFD-4DAC-8E19-CDDD2A5B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225" y="4356100"/>
            <a:ext cx="204788" cy="204788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053AD-3FB6-48F3-8B94-3EF3E0195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2970213"/>
            <a:ext cx="49101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强大的演示文稿图形工具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9" grpId="1" animBg="1"/>
      <p:bldP spid="23" grpId="0" animBg="1"/>
      <p:bldP spid="24" grpId="0"/>
      <p:bldP spid="24" grpId="1"/>
      <p:bldP spid="21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641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0D0A73D-F5FF-4AAE-B06B-58AADB00B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幻灯片切换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2B7BFD-C7D6-49C5-8BD7-009684D1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3287713"/>
            <a:ext cx="77612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55E23B-BCF2-4E3E-AA26-E57367ED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4583113"/>
            <a:ext cx="33242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E5CA19-1CA3-4F97-943B-CEA5030A6C92}"/>
              </a:ext>
            </a:extLst>
          </p:cNvPr>
          <p:cNvSpPr txBox="1"/>
          <p:nvPr/>
        </p:nvSpPr>
        <p:spPr>
          <a:xfrm>
            <a:off x="2233613" y="1782763"/>
            <a:ext cx="42068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两页幻灯片切换时的效果设置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0CAE2-240F-4207-8BB7-695A90FB7415}"/>
              </a:ext>
            </a:extLst>
          </p:cNvPr>
          <p:cNvSpPr txBox="1"/>
          <p:nvPr/>
        </p:nvSpPr>
        <p:spPr>
          <a:xfrm>
            <a:off x="2254250" y="2260600"/>
            <a:ext cx="41862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两页幻灯片切换时的效果设置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1660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D4B6C-55C5-4361-AC6B-7C1DD39B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母版的作用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9D73A6-B4FC-40BE-9FF1-1C63E4D1B345}"/>
              </a:ext>
            </a:extLst>
          </p:cNvPr>
          <p:cNvSpPr/>
          <p:nvPr/>
        </p:nvSpPr>
        <p:spPr>
          <a:xfrm>
            <a:off x="1415480" y="4531498"/>
            <a:ext cx="9829092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母版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 Master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）中包含可出现在每一张幻灯片上的显示元素，如文本占位符、图片、动作按钮等。幻灯片母版上的对象将出现在每张幻灯片的相同位置上。使用母版可以方便的统一幻灯片的风格。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9F38AD-7E57-44A1-AD8A-D25C241F9740}"/>
              </a:ext>
            </a:extLst>
          </p:cNvPr>
          <p:cNvSpPr txBox="1"/>
          <p:nvPr/>
        </p:nvSpPr>
        <p:spPr>
          <a:xfrm>
            <a:off x="1415480" y="1473800"/>
            <a:ext cx="10009112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假设，现需要在每一页幻灯片的同一位置加上一个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，你会怎么做？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5FCD6-BB80-4269-AB93-B8DB156A6E8D}"/>
              </a:ext>
            </a:extLst>
          </p:cNvPr>
          <p:cNvSpPr txBox="1"/>
          <p:nvPr/>
        </p:nvSpPr>
        <p:spPr>
          <a:xfrm>
            <a:off x="4439816" y="3291049"/>
            <a:ext cx="2390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幻灯片</a:t>
            </a:r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母板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27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70721-6AC4-4100-8098-27591CD0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母版的使用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119AC5-8C8B-4247-9C3B-A77BC84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95" y="2037289"/>
            <a:ext cx="8357007" cy="1636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ACEA6D-D6FE-4E57-9A0B-AFA47D14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42" y="4293096"/>
            <a:ext cx="8851314" cy="1804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652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F588D-247C-45E6-8E7D-831C36C6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149F67-706F-4FF0-B273-5CB2A71E9232}"/>
              </a:ext>
            </a:extLst>
          </p:cNvPr>
          <p:cNvSpPr txBox="1"/>
          <p:nvPr/>
        </p:nvSpPr>
        <p:spPr>
          <a:xfrm>
            <a:off x="2643773" y="5041755"/>
            <a:ext cx="6904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母版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有什么区别？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7F6B2-CE62-469B-9E78-9264895E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06" y="1714115"/>
            <a:ext cx="3024336" cy="30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D8027F75-3A76-448A-8D18-C61894C98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7AFD89DC-0837-4BDA-9732-EA82A24F7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/>
              <a:t>资源网站：</a:t>
            </a:r>
            <a:endParaRPr lang="en-US" altLang="zh-CN" sz="2800"/>
          </a:p>
          <a:p>
            <a:endParaRPr lang="zh-CN" altLang="en-US" sz="2800"/>
          </a:p>
        </p:txBody>
      </p:sp>
      <p:sp>
        <p:nvSpPr>
          <p:cNvPr id="34820" name="矩形 3">
            <a:extLst>
              <a:ext uri="{FF2B5EF4-FFF2-40B4-BE49-F238E27FC236}">
                <a16:creationId xmlns:a16="http://schemas.microsoft.com/office/drawing/2014/main" id="{7AB85849-B393-49CD-A03F-16461716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205038"/>
            <a:ext cx="239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hlinkClick r:id="rId2"/>
              </a:rPr>
              <a:t>http://www.1ppt.com/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36E6969C-E897-4ACB-A509-FD6BD20A1C1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C19B2620-F9C7-4938-8EEB-BB98BCBEA706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524000" y="16287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ea typeface="黑体" panose="02010609060101010101" pitchFamily="49" charset="-122"/>
              </a:rPr>
              <a:t>Thanks for your attention.</a:t>
            </a:r>
          </a:p>
          <a:p>
            <a:pPr algn="ctr" eaLnBrk="1" hangingPunct="1"/>
            <a:endParaRPr lang="en-US" altLang="zh-CN" sz="320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sz="4000" b="1">
                <a:solidFill>
                  <a:schemeClr val="bg1"/>
                </a:solidFill>
                <a:ea typeface="黑体" panose="02010609060101010101" pitchFamily="49" charset="-122"/>
              </a:rPr>
              <a:t>Questions?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34ABB9-9FFA-485A-A224-112EC05D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796"/>
            <a:ext cx="12192000" cy="687159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椭圆 5">
            <a:extLst>
              <a:ext uri="{FF2B5EF4-FFF2-40B4-BE49-F238E27FC236}">
                <a16:creationId xmlns:a16="http://schemas.microsoft.com/office/drawing/2014/main" id="{88B53912-E71A-4DF9-AE64-6BE39BFA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663" y="3429000"/>
            <a:ext cx="1708150" cy="1706563"/>
          </a:xfrm>
          <a:prstGeom prst="ellipse">
            <a:avLst/>
          </a:prstGeom>
          <a:solidFill>
            <a:srgbClr val="0081E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8" name="Group 10">
            <a:extLst>
              <a:ext uri="{FF2B5EF4-FFF2-40B4-BE49-F238E27FC236}">
                <a16:creationId xmlns:a16="http://schemas.microsoft.com/office/drawing/2014/main" id="{B10A1E88-CAC2-4E00-9DB4-E826C0A45778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1316038"/>
            <a:ext cx="1785938" cy="1831975"/>
            <a:chOff x="285752" y="0"/>
            <a:chExt cx="1785950" cy="1785950"/>
          </a:xfrm>
        </p:grpSpPr>
        <p:sp>
          <p:nvSpPr>
            <p:cNvPr id="11285" name="椭圆 7">
              <a:extLst>
                <a:ext uri="{FF2B5EF4-FFF2-40B4-BE49-F238E27FC236}">
                  <a16:creationId xmlns:a16="http://schemas.microsoft.com/office/drawing/2014/main" id="{F6004E6B-4D52-4883-8A58-BA31DDE1A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2" y="0"/>
              <a:ext cx="1785950" cy="1785950"/>
            </a:xfrm>
            <a:prstGeom prst="ellipse">
              <a:avLst/>
            </a:prstGeom>
            <a:solidFill>
              <a:srgbClr val="008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A91B17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86" name="TextBox 9">
              <a:extLst>
                <a:ext uri="{FF2B5EF4-FFF2-40B4-BE49-F238E27FC236}">
                  <a16:creationId xmlns:a16="http://schemas.microsoft.com/office/drawing/2014/main" id="{E369F03E-FDC3-4514-80DF-3BFCC22A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66" y="465900"/>
              <a:ext cx="1584737" cy="10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FFE0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教育教学</a:t>
              </a:r>
              <a:endParaRPr lang="zh-CN" altLang="en-US" sz="2400" b="1">
                <a:solidFill>
                  <a:srgbClr val="FFE04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在教育或教学过程中，用于课件展示</a:t>
              </a:r>
              <a:endParaRPr lang="en-US" altLang="zh-CN" sz="3200"/>
            </a:p>
          </p:txBody>
        </p:sp>
      </p:grpSp>
      <p:grpSp>
        <p:nvGrpSpPr>
          <p:cNvPr id="5129" name="Group 13">
            <a:extLst>
              <a:ext uri="{FF2B5EF4-FFF2-40B4-BE49-F238E27FC236}">
                <a16:creationId xmlns:a16="http://schemas.microsoft.com/office/drawing/2014/main" id="{96FCAAE9-CFF0-42AD-9755-E55B776EA72A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3844925"/>
            <a:ext cx="1717675" cy="1481138"/>
            <a:chOff x="445054" y="0"/>
            <a:chExt cx="1559421" cy="1357322"/>
          </a:xfrm>
        </p:grpSpPr>
        <p:sp>
          <p:nvSpPr>
            <p:cNvPr id="11283" name="椭圆 4">
              <a:extLst>
                <a:ext uri="{FF2B5EF4-FFF2-40B4-BE49-F238E27FC236}">
                  <a16:creationId xmlns:a16="http://schemas.microsoft.com/office/drawing/2014/main" id="{9B43F120-62EA-4EF3-BB0F-6511A94E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4" y="0"/>
              <a:ext cx="1357322" cy="1357322"/>
            </a:xfrm>
            <a:prstGeom prst="ellipse">
              <a:avLst/>
            </a:prstGeom>
            <a:solidFill>
              <a:srgbClr val="008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A91B17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84" name="TextBox 10">
              <a:extLst>
                <a:ext uri="{FF2B5EF4-FFF2-40B4-BE49-F238E27FC236}">
                  <a16:creationId xmlns:a16="http://schemas.microsoft.com/office/drawing/2014/main" id="{F0D8604A-7DF6-4D0B-9E9E-5FFCFF89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54" y="299359"/>
              <a:ext cx="1559421" cy="874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FFE0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产品展示</a:t>
              </a:r>
              <a:endParaRPr lang="zh-CN" altLang="en-US" sz="2400" b="1">
                <a:solidFill>
                  <a:srgbClr val="FFE04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用来向客户展示产品</a:t>
              </a:r>
              <a:endParaRPr lang="en-US" altLang="zh-CN" sz="3600"/>
            </a:p>
          </p:txBody>
        </p:sp>
      </p:grpSp>
      <p:sp>
        <p:nvSpPr>
          <p:cNvPr id="5130" name="TextBox 12">
            <a:extLst>
              <a:ext uri="{FF2B5EF4-FFF2-40B4-BE49-F238E27FC236}">
                <a16:creationId xmlns:a16="http://schemas.microsoft.com/office/drawing/2014/main" id="{FCD7BFB4-B213-41BD-B778-65FB3FF0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852863"/>
            <a:ext cx="15001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E0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总结报告</a:t>
            </a:r>
            <a:endParaRPr lang="zh-CN" altLang="en-US" sz="2400" b="1">
              <a:solidFill>
                <a:srgbClr val="FFE04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个人总结或其他总结讲稿</a:t>
            </a:r>
            <a:endParaRPr lang="en-US" altLang="zh-CN" sz="3600"/>
          </a:p>
        </p:txBody>
      </p:sp>
      <p:grpSp>
        <p:nvGrpSpPr>
          <p:cNvPr id="5131" name="Group 17">
            <a:extLst>
              <a:ext uri="{FF2B5EF4-FFF2-40B4-BE49-F238E27FC236}">
                <a16:creationId xmlns:a16="http://schemas.microsoft.com/office/drawing/2014/main" id="{18CEE6AB-95B9-46F7-8D02-5835225498D3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2660650"/>
            <a:ext cx="2428875" cy="1620838"/>
            <a:chOff x="0" y="0"/>
            <a:chExt cx="2428892" cy="1571636"/>
          </a:xfrm>
        </p:grpSpPr>
        <p:sp>
          <p:nvSpPr>
            <p:cNvPr id="11281" name="椭圆 6">
              <a:extLst>
                <a:ext uri="{FF2B5EF4-FFF2-40B4-BE49-F238E27FC236}">
                  <a16:creationId xmlns:a16="http://schemas.microsoft.com/office/drawing/2014/main" id="{9FE14138-B913-4446-88EE-736E20EC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8" y="0"/>
              <a:ext cx="1571636" cy="1571636"/>
            </a:xfrm>
            <a:prstGeom prst="ellipse">
              <a:avLst/>
            </a:prstGeom>
            <a:solidFill>
              <a:srgbClr val="008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A91B17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82" name="TextBox 13">
              <a:extLst>
                <a:ext uri="{FF2B5EF4-FFF2-40B4-BE49-F238E27FC236}">
                  <a16:creationId xmlns:a16="http://schemas.microsoft.com/office/drawing/2014/main" id="{69232FAB-1ADD-4230-8990-8FCDDF742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8115"/>
              <a:ext cx="2428892" cy="656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FFE0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商务谈判</a:t>
              </a:r>
              <a:endParaRPr lang="zh-CN" altLang="en-US" sz="2400" b="1">
                <a:solidFill>
                  <a:srgbClr val="FFE04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商务谈判讲稿</a:t>
              </a:r>
              <a:endParaRPr lang="en-US" altLang="zh-CN" sz="3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CCE836-707C-4200-9B62-2CF9362C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1506538"/>
            <a:ext cx="2938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</a:t>
            </a:r>
            <a:r>
              <a:rPr lang="en-US" altLang="zh-CN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</a:t>
            </a:r>
            <a:r>
              <a:rPr lang="zh-CN" altLang="en-US"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83BF4-FD32-4B8C-88B3-871307A5B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227965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干什么用？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491C9-B225-42B1-98C3-35933477C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2887663"/>
            <a:ext cx="3057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演示文稿制作软件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1A2BA-1397-4B9B-A6AC-B99975D7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248150"/>
            <a:ext cx="2800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其实就是制作</a:t>
            </a:r>
            <a:r>
              <a:rPr lang="zh-CN" altLang="en-US"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幻灯片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92888-0317-4A1C-8F4F-DFEFF5D4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5002213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在哪儿会用到？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748FC8E7-6A22-469B-89C2-EE8B50D51651}"/>
              </a:ext>
            </a:extLst>
          </p:cNvPr>
          <p:cNvSpPr/>
          <p:nvPr/>
        </p:nvSpPr>
        <p:spPr>
          <a:xfrm>
            <a:off x="2133600" y="2205038"/>
            <a:ext cx="1516063" cy="525462"/>
          </a:xfrm>
          <a:prstGeom prst="wedgeRoundRectCallout">
            <a:avLst>
              <a:gd name="adj1" fmla="val -55748"/>
              <a:gd name="adj2" fmla="val 2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圆角矩形标注 24">
            <a:extLst>
              <a:ext uri="{FF2B5EF4-FFF2-40B4-BE49-F238E27FC236}">
                <a16:creationId xmlns:a16="http://schemas.microsoft.com/office/drawing/2014/main" id="{2368CA6F-902F-4B1E-9DDD-75CD3F1A35E5}"/>
              </a:ext>
            </a:extLst>
          </p:cNvPr>
          <p:cNvSpPr/>
          <p:nvPr/>
        </p:nvSpPr>
        <p:spPr>
          <a:xfrm>
            <a:off x="2133600" y="3532188"/>
            <a:ext cx="1516063" cy="527050"/>
          </a:xfrm>
          <a:prstGeom prst="wedgeRoundRectCallout">
            <a:avLst>
              <a:gd name="adj1" fmla="val -55748"/>
              <a:gd name="adj2" fmla="val 2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58706-6820-42E9-858E-201B0ED3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3589338"/>
            <a:ext cx="1457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演示文稿</a:t>
            </a:r>
            <a:r>
              <a:rPr lang="en-US" altLang="zh-CN" sz="2000" b="1">
                <a:solidFill>
                  <a:srgbClr val="2A82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b="1">
              <a:solidFill>
                <a:srgbClr val="2A82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标注 26">
            <a:extLst>
              <a:ext uri="{FF2B5EF4-FFF2-40B4-BE49-F238E27FC236}">
                <a16:creationId xmlns:a16="http://schemas.microsoft.com/office/drawing/2014/main" id="{7AFAB297-C030-4BEB-83A9-ACC2D78AFA89}"/>
              </a:ext>
            </a:extLst>
          </p:cNvPr>
          <p:cNvSpPr/>
          <p:nvPr/>
        </p:nvSpPr>
        <p:spPr>
          <a:xfrm>
            <a:off x="2133600" y="4922838"/>
            <a:ext cx="1946275" cy="527050"/>
          </a:xfrm>
          <a:prstGeom prst="wedgeRoundRectCallout">
            <a:avLst>
              <a:gd name="adj1" fmla="val -55748"/>
              <a:gd name="adj2" fmla="val 2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06F1766-E09F-4C7D-9870-5F22535CF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kern="0"/>
              <a:t>OFFICE 2016</a:t>
            </a:r>
            <a:r>
              <a:rPr lang="zh-CN" altLang="en-US" kern="0"/>
              <a:t>简介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5130" grpId="0"/>
      <p:bldP spid="2" grpId="0"/>
      <p:bldP spid="3" grpId="0"/>
      <p:bldP spid="4" grpId="0"/>
      <p:bldP spid="5" grpId="0"/>
      <p:bldP spid="6" grpId="0"/>
      <p:bldP spid="7" grpId="0" animBg="1"/>
      <p:bldP spid="25" grpId="0" animBg="1"/>
      <p:bldP spid="8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0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右箭头 26">
            <a:extLst>
              <a:ext uri="{FF2B5EF4-FFF2-40B4-BE49-F238E27FC236}">
                <a16:creationId xmlns:a16="http://schemas.microsoft.com/office/drawing/2014/main" id="{179D479C-7263-4329-ADA9-086C6993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2713038"/>
            <a:ext cx="365125" cy="342900"/>
          </a:xfrm>
          <a:prstGeom prst="rightArrow">
            <a:avLst>
              <a:gd name="adj1" fmla="val 50000"/>
              <a:gd name="adj2" fmla="val 4999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右箭头 27">
            <a:extLst>
              <a:ext uri="{FF2B5EF4-FFF2-40B4-BE49-F238E27FC236}">
                <a16:creationId xmlns:a16="http://schemas.microsoft.com/office/drawing/2014/main" id="{054928DC-30B1-4C7C-BAB4-9419A850E59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1120" y="3850481"/>
            <a:ext cx="487362" cy="257175"/>
          </a:xfrm>
          <a:prstGeom prst="rightArrow">
            <a:avLst>
              <a:gd name="adj1" fmla="val 50000"/>
              <a:gd name="adj2" fmla="val 5005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右箭头 28">
            <a:extLst>
              <a:ext uri="{FF2B5EF4-FFF2-40B4-BE49-F238E27FC236}">
                <a16:creationId xmlns:a16="http://schemas.microsoft.com/office/drawing/2014/main" id="{CEB2B51B-5220-4BFC-9D7C-29A8A818FD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53150" y="5049838"/>
            <a:ext cx="365125" cy="342900"/>
          </a:xfrm>
          <a:prstGeom prst="rightArrow">
            <a:avLst>
              <a:gd name="adj1" fmla="val 50000"/>
              <a:gd name="adj2" fmla="val 4999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91B17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6" name="Group 6">
            <a:extLst>
              <a:ext uri="{FF2B5EF4-FFF2-40B4-BE49-F238E27FC236}">
                <a16:creationId xmlns:a16="http://schemas.microsoft.com/office/drawing/2014/main" id="{30109CB6-711E-4897-ACED-4DFAB7DCADBD}"/>
              </a:ext>
            </a:extLst>
          </p:cNvPr>
          <p:cNvGrpSpPr>
            <a:grpSpLocks/>
          </p:cNvGrpSpPr>
          <p:nvPr/>
        </p:nvGrpSpPr>
        <p:grpSpPr bwMode="auto">
          <a:xfrm>
            <a:off x="3319463" y="1700213"/>
            <a:ext cx="2514600" cy="1563687"/>
            <a:chOff x="0" y="80491"/>
            <a:chExt cx="2516187" cy="1174339"/>
          </a:xfrm>
        </p:grpSpPr>
        <p:sp>
          <p:nvSpPr>
            <p:cNvPr id="14372" name="圆角矩形 6">
              <a:extLst>
                <a:ext uri="{FF2B5EF4-FFF2-40B4-BE49-F238E27FC236}">
                  <a16:creationId xmlns:a16="http://schemas.microsoft.com/office/drawing/2014/main" id="{5937FC07-3496-4F3B-B6D0-13A585F0B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3" name="TextBox 7">
              <a:extLst>
                <a:ext uri="{FF2B5EF4-FFF2-40B4-BE49-F238E27FC236}">
                  <a16:creationId xmlns:a16="http://schemas.microsoft.com/office/drawing/2014/main" id="{451A9B84-94B6-4456-AAA7-9321E76AB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491"/>
              <a:ext cx="2516187" cy="48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14374" name="TextBox 13">
              <a:extLst>
                <a:ext uri="{FF2B5EF4-FFF2-40B4-BE49-F238E27FC236}">
                  <a16:creationId xmlns:a16="http://schemas.microsoft.com/office/drawing/2014/main" id="{083CE80A-5E1C-4037-A722-AFEC7B8E5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27" y="455662"/>
              <a:ext cx="1241216" cy="254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新建</a:t>
              </a:r>
              <a:r>
                <a:rPr lang="en-US" altLang="zh-CN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PPT</a:t>
              </a:r>
              <a:endParaRPr lang="en-US" altLang="zh-CN"/>
            </a:p>
          </p:txBody>
        </p:sp>
      </p:grpSp>
      <p:grpSp>
        <p:nvGrpSpPr>
          <p:cNvPr id="5127" name="Group 11">
            <a:extLst>
              <a:ext uri="{FF2B5EF4-FFF2-40B4-BE49-F238E27FC236}">
                <a16:creationId xmlns:a16="http://schemas.microsoft.com/office/drawing/2014/main" id="{3ADB9EC3-3C6E-46D8-8A25-965C6030B796}"/>
              </a:ext>
            </a:extLst>
          </p:cNvPr>
          <p:cNvGrpSpPr>
            <a:grpSpLocks/>
          </p:cNvGrpSpPr>
          <p:nvPr/>
        </p:nvGrpSpPr>
        <p:grpSpPr bwMode="auto">
          <a:xfrm>
            <a:off x="3278188" y="2816225"/>
            <a:ext cx="2516187" cy="1563688"/>
            <a:chOff x="0" y="80491"/>
            <a:chExt cx="2516187" cy="1174339"/>
          </a:xfrm>
        </p:grpSpPr>
        <p:sp>
          <p:nvSpPr>
            <p:cNvPr id="14369" name="圆角矩形 32">
              <a:extLst>
                <a:ext uri="{FF2B5EF4-FFF2-40B4-BE49-F238E27FC236}">
                  <a16:creationId xmlns:a16="http://schemas.microsoft.com/office/drawing/2014/main" id="{008028FB-448D-4B16-84BA-8CD306A9C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0" name="TextBox 33">
              <a:extLst>
                <a:ext uri="{FF2B5EF4-FFF2-40B4-BE49-F238E27FC236}">
                  <a16:creationId xmlns:a16="http://schemas.microsoft.com/office/drawing/2014/main" id="{692D5846-0AC2-4039-8901-042DF1DAE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491"/>
              <a:ext cx="2516187" cy="48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4371" name="TextBox 13">
              <a:extLst>
                <a:ext uri="{FF2B5EF4-FFF2-40B4-BE49-F238E27FC236}">
                  <a16:creationId xmlns:a16="http://schemas.microsoft.com/office/drawing/2014/main" id="{E8555C8E-32DD-435D-BD2E-0EAD424CD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74" y="455662"/>
              <a:ext cx="1667497" cy="254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插入文字、图片</a:t>
              </a:r>
              <a:endParaRPr lang="en-US" altLang="zh-CN"/>
            </a:p>
          </p:txBody>
        </p:sp>
      </p:grpSp>
      <p:grpSp>
        <p:nvGrpSpPr>
          <p:cNvPr id="5128" name="Group 16">
            <a:extLst>
              <a:ext uri="{FF2B5EF4-FFF2-40B4-BE49-F238E27FC236}">
                <a16:creationId xmlns:a16="http://schemas.microsoft.com/office/drawing/2014/main" id="{E98AD9DF-2B20-453A-BB9C-51B86B054192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4016375"/>
            <a:ext cx="2516188" cy="1566863"/>
            <a:chOff x="0" y="80875"/>
            <a:chExt cx="2516187" cy="1173955"/>
          </a:xfrm>
        </p:grpSpPr>
        <p:sp>
          <p:nvSpPr>
            <p:cNvPr id="14366" name="圆角矩形 39">
              <a:extLst>
                <a:ext uri="{FF2B5EF4-FFF2-40B4-BE49-F238E27FC236}">
                  <a16:creationId xmlns:a16="http://schemas.microsoft.com/office/drawing/2014/main" id="{7DDE7A12-3A45-4709-B939-1903A714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7" name="TextBox 40">
              <a:extLst>
                <a:ext uri="{FF2B5EF4-FFF2-40B4-BE49-F238E27FC236}">
                  <a16:creationId xmlns:a16="http://schemas.microsoft.com/office/drawing/2014/main" id="{579B70BC-2539-44CF-853A-CB986A906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875"/>
              <a:ext cx="2516187" cy="48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14368" name="TextBox 13">
              <a:extLst>
                <a:ext uri="{FF2B5EF4-FFF2-40B4-BE49-F238E27FC236}">
                  <a16:creationId xmlns:a16="http://schemas.microsoft.com/office/drawing/2014/main" id="{E3F70FFD-0371-4D66-BF21-29391D7E2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91" y="436911"/>
              <a:ext cx="1241216" cy="46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增加页</a:t>
              </a:r>
              <a:endParaRPr lang="en-US" altLang="zh-CN" sz="1600" b="1">
                <a:solidFill>
                  <a:srgbClr val="2A82B0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/>
            </a:p>
          </p:txBody>
        </p:sp>
      </p:grpSp>
      <p:grpSp>
        <p:nvGrpSpPr>
          <p:cNvPr id="5129" name="Group 21">
            <a:extLst>
              <a:ext uri="{FF2B5EF4-FFF2-40B4-BE49-F238E27FC236}">
                <a16:creationId xmlns:a16="http://schemas.microsoft.com/office/drawing/2014/main" id="{34140EAA-9CDD-49E1-B6EF-D3FB076ADB16}"/>
              </a:ext>
            </a:extLst>
          </p:cNvPr>
          <p:cNvGrpSpPr>
            <a:grpSpLocks/>
          </p:cNvGrpSpPr>
          <p:nvPr/>
        </p:nvGrpSpPr>
        <p:grpSpPr bwMode="auto">
          <a:xfrm>
            <a:off x="3330575" y="5143500"/>
            <a:ext cx="2514600" cy="1566863"/>
            <a:chOff x="0" y="80875"/>
            <a:chExt cx="2516187" cy="1173955"/>
          </a:xfrm>
        </p:grpSpPr>
        <p:sp>
          <p:nvSpPr>
            <p:cNvPr id="14363" name="圆角矩形 43">
              <a:extLst>
                <a:ext uri="{FF2B5EF4-FFF2-40B4-BE49-F238E27FC236}">
                  <a16:creationId xmlns:a16="http://schemas.microsoft.com/office/drawing/2014/main" id="{75092803-1BEF-4658-9C4B-07E28E1FB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28" y="122943"/>
              <a:ext cx="2044700" cy="1131887"/>
            </a:xfrm>
            <a:prstGeom prst="roundRect">
              <a:avLst>
                <a:gd name="adj" fmla="val 7361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4" name="TextBox 44">
              <a:extLst>
                <a:ext uri="{FF2B5EF4-FFF2-40B4-BE49-F238E27FC236}">
                  <a16:creationId xmlns:a16="http://schemas.microsoft.com/office/drawing/2014/main" id="{2BB36EE7-5F90-46DD-B9EF-88442735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875"/>
              <a:ext cx="2516187" cy="48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FC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14365" name="TextBox 13">
              <a:extLst>
                <a:ext uri="{FF2B5EF4-FFF2-40B4-BE49-F238E27FC236}">
                  <a16:creationId xmlns:a16="http://schemas.microsoft.com/office/drawing/2014/main" id="{549FB2E4-5CB8-48AF-AF66-16A834037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27" y="436911"/>
              <a:ext cx="1241216" cy="25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2A82B0"/>
                  </a:solidFill>
                  <a:latin typeface="Verdana" panose="020B0604030504040204" pitchFamily="34" charset="0"/>
                  <a:ea typeface="微软雅黑" panose="020B0503020204020204" pitchFamily="34" charset="-122"/>
                  <a:sym typeface="Verdana" panose="020B0604030504040204" pitchFamily="34" charset="0"/>
                </a:rPr>
                <a:t>保存</a:t>
              </a:r>
              <a:endParaRPr lang="en-US" altLang="zh-CN"/>
            </a:p>
          </p:txBody>
        </p:sp>
      </p:grpSp>
      <p:sp>
        <p:nvSpPr>
          <p:cNvPr id="5130" name="矩形 51">
            <a:extLst>
              <a:ext uri="{FF2B5EF4-FFF2-40B4-BE49-F238E27FC236}">
                <a16:creationId xmlns:a16="http://schemas.microsoft.com/office/drawing/2014/main" id="{09C11D98-7240-4B12-9DEB-59022EAE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6384925"/>
            <a:ext cx="75009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经过这四步，已经能做出一个简单的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了！</a:t>
            </a:r>
            <a:endParaRPr lang="zh-CN" altLang="en-US"/>
          </a:p>
        </p:txBody>
      </p:sp>
      <p:pic>
        <p:nvPicPr>
          <p:cNvPr id="2" name="图片 1" descr="演示文稿1 - PowerPoint">
            <a:extLst>
              <a:ext uri="{FF2B5EF4-FFF2-40B4-BE49-F238E27FC236}">
                <a16:creationId xmlns:a16="http://schemas.microsoft.com/office/drawing/2014/main" id="{E1370372-D72A-4AA5-9D39-0A70FE74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200150"/>
            <a:ext cx="9144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23">
            <a:extLst>
              <a:ext uri="{FF2B5EF4-FFF2-40B4-BE49-F238E27FC236}">
                <a16:creationId xmlns:a16="http://schemas.microsoft.com/office/drawing/2014/main" id="{01521B5E-536E-4FAC-8C0A-F4EBE80D25A0}"/>
              </a:ext>
            </a:extLst>
          </p:cNvPr>
          <p:cNvSpPr/>
          <p:nvPr/>
        </p:nvSpPr>
        <p:spPr>
          <a:xfrm>
            <a:off x="1552575" y="1436688"/>
            <a:ext cx="6265863" cy="2063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486D6A-3DC9-46AA-943D-9C8CA9CC5D50}"/>
              </a:ext>
            </a:extLst>
          </p:cNvPr>
          <p:cNvSpPr txBox="1"/>
          <p:nvPr/>
        </p:nvSpPr>
        <p:spPr>
          <a:xfrm>
            <a:off x="7599363" y="833438"/>
            <a:ext cx="8048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标题栏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1D714AE-73EA-472B-B80B-F3A55E3EAC93}"/>
              </a:ext>
            </a:extLst>
          </p:cNvPr>
          <p:cNvSpPr/>
          <p:nvPr/>
        </p:nvSpPr>
        <p:spPr>
          <a:xfrm>
            <a:off x="1517650" y="1638300"/>
            <a:ext cx="7615238" cy="682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B45FCD4-4380-4C30-87AA-1249EA375F98}"/>
              </a:ext>
            </a:extLst>
          </p:cNvPr>
          <p:cNvCxnSpPr>
            <a:stCxn id="26" idx="3"/>
          </p:cNvCxnSpPr>
          <p:nvPr/>
        </p:nvCxnSpPr>
        <p:spPr>
          <a:xfrm>
            <a:off x="9132888" y="1979613"/>
            <a:ext cx="684212" cy="441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7F976A-BEF3-4AA1-BEA0-AE2DB9B3890F}"/>
              </a:ext>
            </a:extLst>
          </p:cNvPr>
          <p:cNvSpPr txBox="1"/>
          <p:nvPr/>
        </p:nvSpPr>
        <p:spPr>
          <a:xfrm>
            <a:off x="9766300" y="2255838"/>
            <a:ext cx="8048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功能区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854CBC7E-F0FE-4964-BE53-46CA12DEE14A}"/>
              </a:ext>
            </a:extLst>
          </p:cNvPr>
          <p:cNvSpPr/>
          <p:nvPr/>
        </p:nvSpPr>
        <p:spPr>
          <a:xfrm>
            <a:off x="3151188" y="2349500"/>
            <a:ext cx="7235825" cy="4044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A8930D1-EBDB-49DF-A287-3F9E8C56F9A7}"/>
              </a:ext>
            </a:extLst>
          </p:cNvPr>
          <p:cNvCxnSpPr/>
          <p:nvPr/>
        </p:nvCxnSpPr>
        <p:spPr>
          <a:xfrm>
            <a:off x="9132888" y="4660900"/>
            <a:ext cx="355600" cy="622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AF18B5-1453-4614-A748-75402FBA06A8}"/>
              </a:ext>
            </a:extLst>
          </p:cNvPr>
          <p:cNvSpPr txBox="1"/>
          <p:nvPr/>
        </p:nvSpPr>
        <p:spPr>
          <a:xfrm>
            <a:off x="9405938" y="5037138"/>
            <a:ext cx="10112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幻灯片</a:t>
            </a:r>
            <a:endParaRPr lang="en-US" altLang="zh-CN" sz="16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编辑窗口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2AE64D4F-D048-4B73-964C-2D29C8AB9E75}"/>
              </a:ext>
            </a:extLst>
          </p:cNvPr>
          <p:cNvSpPr/>
          <p:nvPr/>
        </p:nvSpPr>
        <p:spPr>
          <a:xfrm>
            <a:off x="7504113" y="6477000"/>
            <a:ext cx="3176587" cy="25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9A44280-0AF9-4473-8164-FA0C9196E186}"/>
              </a:ext>
            </a:extLst>
          </p:cNvPr>
          <p:cNvCxnSpPr>
            <a:cxnSpLocks/>
          </p:cNvCxnSpPr>
          <p:nvPr/>
        </p:nvCxnSpPr>
        <p:spPr>
          <a:xfrm flipV="1">
            <a:off x="10590213" y="6383338"/>
            <a:ext cx="427037" cy="100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034858-985A-4530-80B3-64E6C5D01AB0}"/>
              </a:ext>
            </a:extLst>
          </p:cNvPr>
          <p:cNvSpPr txBox="1"/>
          <p:nvPr/>
        </p:nvSpPr>
        <p:spPr>
          <a:xfrm>
            <a:off x="9847263" y="6186488"/>
            <a:ext cx="20462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比例滑竿和快捷按钮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B7BC44D-CF4A-4CB5-BAA4-449832E6F0E2}"/>
              </a:ext>
            </a:extLst>
          </p:cNvPr>
          <p:cNvSpPr/>
          <p:nvPr/>
        </p:nvSpPr>
        <p:spPr>
          <a:xfrm>
            <a:off x="1443038" y="6477000"/>
            <a:ext cx="2185987" cy="193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3E89B23-530D-46AF-83A2-067E5E52AEA7}"/>
              </a:ext>
            </a:extLst>
          </p:cNvPr>
          <p:cNvCxnSpPr/>
          <p:nvPr/>
        </p:nvCxnSpPr>
        <p:spPr>
          <a:xfrm flipH="1" flipV="1">
            <a:off x="989013" y="6524625"/>
            <a:ext cx="433387" cy="96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81A6FC-990F-4AB8-90E3-29F65FB37E60}"/>
              </a:ext>
            </a:extLst>
          </p:cNvPr>
          <p:cNvSpPr txBox="1"/>
          <p:nvPr/>
        </p:nvSpPr>
        <p:spPr>
          <a:xfrm>
            <a:off x="263525" y="6330950"/>
            <a:ext cx="10874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状态栏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6741961-D33D-46FC-B8AD-F875A928C7C7}"/>
              </a:ext>
            </a:extLst>
          </p:cNvPr>
          <p:cNvCxnSpPr/>
          <p:nvPr/>
        </p:nvCxnSpPr>
        <p:spPr>
          <a:xfrm flipV="1">
            <a:off x="7254875" y="1093788"/>
            <a:ext cx="541338" cy="247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标题 1">
            <a:extLst>
              <a:ext uri="{FF2B5EF4-FFF2-40B4-BE49-F238E27FC236}">
                <a16:creationId xmlns:a16="http://schemas.microsoft.com/office/drawing/2014/main" id="{94BD036A-A556-4C90-AEE2-5891DC029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创建</a:t>
            </a:r>
            <a:r>
              <a:rPr lang="en-US" altLang="zh-CN" kern="0" dirty="0"/>
              <a:t>PPT</a:t>
            </a:r>
            <a:r>
              <a:rPr lang="zh-CN" altLang="en-US" kern="0" dirty="0"/>
              <a:t>的基本四步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5124" grpId="0" animBg="1"/>
      <p:bldP spid="5125" grpId="0" animBg="1"/>
      <p:bldP spid="5130" grpId="0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8" grpId="0"/>
      <p:bldP spid="28" grpId="1"/>
      <p:bldP spid="29" grpId="0" animBg="1"/>
      <p:bldP spid="29" grpId="1" animBg="1"/>
      <p:bldP spid="31" grpId="0"/>
      <p:bldP spid="31" grpId="1"/>
      <p:bldP spid="32" grpId="0" animBg="1"/>
      <p:bldP spid="32" grpId="1" animBg="1"/>
      <p:bldP spid="34" grpId="0"/>
      <p:bldP spid="34" grpId="1"/>
      <p:bldP spid="35" grpId="0" animBg="1"/>
      <p:bldP spid="35" grpId="1" animBg="1"/>
      <p:bldP spid="37" grpId="0"/>
      <p:bldP spid="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ular Callout 105">
            <a:extLst>
              <a:ext uri="{FF2B5EF4-FFF2-40B4-BE49-F238E27FC236}">
                <a16:creationId xmlns:a16="http://schemas.microsoft.com/office/drawing/2014/main" id="{B773371F-6A0A-4142-92B2-8C48285007FA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Rounded Rectangular Callout 119">
            <a:extLst>
              <a:ext uri="{FF2B5EF4-FFF2-40B4-BE49-F238E27FC236}">
                <a16:creationId xmlns:a16="http://schemas.microsoft.com/office/drawing/2014/main" id="{4FE5579F-8D78-4233-BDF5-24CA6D272A3F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2" name="Rounded Rectangular Callout 120">
            <a:extLst>
              <a:ext uri="{FF2B5EF4-FFF2-40B4-BE49-F238E27FC236}">
                <a16:creationId xmlns:a16="http://schemas.microsoft.com/office/drawing/2014/main" id="{5345667C-C8A5-4E96-A86D-B23B42B55945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3" name="Rounded Rectangular Callout 121">
            <a:extLst>
              <a:ext uri="{FF2B5EF4-FFF2-40B4-BE49-F238E27FC236}">
                <a16:creationId xmlns:a16="http://schemas.microsoft.com/office/drawing/2014/main" id="{CF499611-A27C-4914-B641-C8B8054C9F70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4" name="Rounded Rectangular Callout 123">
            <a:extLst>
              <a:ext uri="{FF2B5EF4-FFF2-40B4-BE49-F238E27FC236}">
                <a16:creationId xmlns:a16="http://schemas.microsoft.com/office/drawing/2014/main" id="{6E7C6006-C53B-45CB-BF6A-A5126243F2AD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5" name="Rounded Rectangular Callout 124">
            <a:extLst>
              <a:ext uri="{FF2B5EF4-FFF2-40B4-BE49-F238E27FC236}">
                <a16:creationId xmlns:a16="http://schemas.microsoft.com/office/drawing/2014/main" id="{78E28CB2-B3C2-4EB0-B320-353FF9B9381C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6" name="Title 1">
            <a:extLst>
              <a:ext uri="{FF2B5EF4-FFF2-40B4-BE49-F238E27FC236}">
                <a16:creationId xmlns:a16="http://schemas.microsoft.com/office/drawing/2014/main" id="{593295F8-1C59-4F53-A1D5-435BC38D2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1547813"/>
            <a:ext cx="71247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7" name="Content Placeholder 12">
            <a:extLst>
              <a:ext uri="{FF2B5EF4-FFF2-40B4-BE49-F238E27FC236}">
                <a16:creationId xmlns:a16="http://schemas.microsoft.com/office/drawing/2014/main" id="{273BDA27-6DB5-48AE-B6B5-E4C437C2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571750"/>
            <a:ext cx="532923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PPT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的基本四步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动画效果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幻灯片切换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母版的使用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341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926BA18-E8EB-4420-BFB3-7D953CD30EF7}"/>
              </a:ext>
            </a:extLst>
          </p:cNvPr>
          <p:cNvSpPr txBox="1">
            <a:spLocks/>
          </p:cNvSpPr>
          <p:nvPr/>
        </p:nvSpPr>
        <p:spPr bwMode="auto">
          <a:xfrm>
            <a:off x="2495601" y="4445793"/>
            <a:ext cx="5256584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图形、表格、多媒体的插入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771B8F-829F-4FEE-9B13-A3AD47AA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844824"/>
            <a:ext cx="29366409" cy="216024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51CB5D3-25CC-4545-B726-172155A35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元素的插入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4582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2 1.11111E-6 L -1.45234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781BFEC-33AF-4308-AAA6-F4602E3B954B}"/>
              </a:ext>
            </a:extLst>
          </p:cNvPr>
          <p:cNvSpPr txBox="1">
            <a:spLocks/>
          </p:cNvSpPr>
          <p:nvPr/>
        </p:nvSpPr>
        <p:spPr>
          <a:xfrm>
            <a:off x="1703388" y="1268413"/>
            <a:ext cx="8229600" cy="5256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联机图片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屏幕截图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SmartArt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4941935-A3CB-4E6C-B0A4-3A310459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/>
              <a:t>图形的插入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607</Words>
  <Application>Microsoft Office PowerPoint</Application>
  <PresentationFormat>宽屏</PresentationFormat>
  <Paragraphs>161</Paragraphs>
  <Slides>27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 Unicode MS</vt:lpstr>
      <vt:lpstr>Meiryo UI</vt:lpstr>
      <vt:lpstr>黑体</vt:lpstr>
      <vt:lpstr>华文新魏</vt:lpstr>
      <vt:lpstr>宋体</vt:lpstr>
      <vt:lpstr>微软雅黑</vt:lpstr>
      <vt:lpstr>Arial</vt:lpstr>
      <vt:lpstr>Calibri</vt:lpstr>
      <vt:lpstr>Verdana</vt:lpstr>
      <vt:lpstr>Wingdings</vt:lpstr>
      <vt:lpstr>上海Nordri专业商务幻灯演示设计</vt:lpstr>
      <vt:lpstr>1_上海Nordri专业商务幻灯演示设计</vt:lpstr>
      <vt:lpstr>PowerPoint 演示文稿</vt:lpstr>
      <vt:lpstr>OFFICE 2016简介</vt:lpstr>
      <vt:lpstr>PowerPoint 演示文稿</vt:lpstr>
      <vt:lpstr>目  录</vt:lpstr>
      <vt:lpstr>目  录</vt:lpstr>
      <vt:lpstr>PowerPoint 演示文稿</vt:lpstr>
      <vt:lpstr>目  录</vt:lpstr>
      <vt:lpstr>PowerPoint 演示文稿</vt:lpstr>
      <vt:lpstr>PowerPoint 演示文稿</vt:lpstr>
      <vt:lpstr>PowerPoint 演示文稿</vt:lpstr>
      <vt:lpstr>表格的插入</vt:lpstr>
      <vt:lpstr>视频的插入</vt:lpstr>
      <vt:lpstr>音频的插入</vt:lpstr>
      <vt:lpstr>目  录</vt:lpstr>
      <vt:lpstr>PPT动画效果—分类</vt:lpstr>
      <vt:lpstr>PPT动画效果—分类</vt:lpstr>
      <vt:lpstr>PowerPoint 演示文稿</vt:lpstr>
      <vt:lpstr>PPT动画效果—对象</vt:lpstr>
      <vt:lpstr>PPT动画效果</vt:lpstr>
      <vt:lpstr>目  录</vt:lpstr>
      <vt:lpstr>幻灯片切换</vt:lpstr>
      <vt:lpstr>目  录</vt:lpstr>
      <vt:lpstr>母版的作用</vt:lpstr>
      <vt:lpstr>母版的使用</vt:lpstr>
      <vt:lpstr>思考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Air</cp:lastModifiedBy>
  <cp:revision>171</cp:revision>
  <dcterms:created xsi:type="dcterms:W3CDTF">2007-10-21T01:27:31Z</dcterms:created>
  <dcterms:modified xsi:type="dcterms:W3CDTF">2018-08-29T08:00:48Z</dcterms:modified>
</cp:coreProperties>
</file>