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6"/>
  </p:notesMasterIdLst>
  <p:handoutMasterIdLst>
    <p:handoutMasterId r:id="rId17"/>
  </p:handoutMasterIdLst>
  <p:sldIdLst>
    <p:sldId id="257" r:id="rId4"/>
    <p:sldId id="296" r:id="rId5"/>
    <p:sldId id="297" r:id="rId6"/>
    <p:sldId id="291" r:id="rId7"/>
    <p:sldId id="304" r:id="rId8"/>
    <p:sldId id="303" r:id="rId9"/>
    <p:sldId id="305" r:id="rId10"/>
    <p:sldId id="306" r:id="rId11"/>
    <p:sldId id="299" r:id="rId12"/>
    <p:sldId id="293" r:id="rId13"/>
    <p:sldId id="295" r:id="rId14"/>
    <p:sldId id="300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9A0B8C7A-C9C0-B94F-A9FB-CCD2E2CBEA15}">
          <p14:sldIdLst>
            <p14:sldId id="257"/>
            <p14:sldId id="296"/>
            <p14:sldId id="297"/>
            <p14:sldId id="291"/>
            <p14:sldId id="304"/>
            <p14:sldId id="303"/>
            <p14:sldId id="305"/>
            <p14:sldId id="306"/>
            <p14:sldId id="299"/>
            <p14:sldId id="293"/>
            <p14:sldId id="295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81"/>
    <a:srgbClr val="002D50"/>
    <a:srgbClr val="041E42"/>
    <a:srgbClr val="63666A"/>
    <a:srgbClr val="BBBCBC"/>
    <a:srgbClr val="9CA09C"/>
    <a:srgbClr val="4A4C4D"/>
    <a:srgbClr val="00A4CC"/>
    <a:srgbClr val="011B39"/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2184F-E6D1-47C0-9143-396CE1DAFEE5}" v="749" dt="2022-10-09T18:49:15.550"/>
    <p1510:client id="{1C9DEFAE-92DD-48F1-94AA-37DC90A6C792}" v="12" dt="2022-10-09T21:41:13.640"/>
    <p1510:client id="{3D803B4A-CD3E-4A8B-9F76-39E422101785}" v="22" dt="2022-10-09T22:18:11.060"/>
    <p1510:client id="{462E11E3-16F6-4FF1-AD3D-113A4C4B0C66}" v="11" dt="2022-10-09T21:43:22.578"/>
    <p1510:client id="{5806C084-C647-49D6-B485-6D4ACEB031A0}" v="10" dt="2022-10-09T21:34:55.353"/>
    <p1510:client id="{9ECCE3D9-6644-4820-AB40-3D268A0923C6}" v="3" dt="2022-10-09T22:25:37.776"/>
    <p1510:client id="{A7B3A483-0443-45E3-9604-695253ED6846}" v="32" dt="2022-10-09T22:00:39.389"/>
    <p1510:client id="{B631F461-685F-49C9-BBD3-576A2A2834FF}" v="37" dt="2022-10-09T21:59:19.795"/>
    <p1510:client id="{D0D296DC-35AF-4D2F-B3A7-F78F1BDE040D}" v="219" dt="2022-10-09T22:26:25.547"/>
    <p1510:client id="{DA6397DE-3733-405C-B4E8-F0FF7EBEB016}" v="18" dt="2022-10-09T21:36:04.771"/>
    <p1510:client id="{F8954218-6C41-8A40-99B0-D1CE6BD1F1BD}" v="285" dt="2022-10-09T22:29:13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92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 Feng" userId="S::xf74@georgetown.edu::2b1edc06-267b-474e-b020-0a559b02249f" providerId="AD" clId="Web-{462E11E3-16F6-4FF1-AD3D-113A4C4B0C66}"/>
    <pc:docChg chg="modSld">
      <pc:chgData name="Xue Feng" userId="S::xf74@georgetown.edu::2b1edc06-267b-474e-b020-0a559b02249f" providerId="AD" clId="Web-{462E11E3-16F6-4FF1-AD3D-113A4C4B0C66}" dt="2022-10-09T21:43:22.578" v="9"/>
      <pc:docMkLst>
        <pc:docMk/>
      </pc:docMkLst>
      <pc:sldChg chg="addSp delSp modSp">
        <pc:chgData name="Xue Feng" userId="S::xf74@georgetown.edu::2b1edc06-267b-474e-b020-0a559b02249f" providerId="AD" clId="Web-{462E11E3-16F6-4FF1-AD3D-113A4C4B0C66}" dt="2022-10-09T21:43:22.578" v="9"/>
        <pc:sldMkLst>
          <pc:docMk/>
          <pc:sldMk cId="3346697610" sldId="303"/>
        </pc:sldMkLst>
        <pc:picChg chg="del mod">
          <ac:chgData name="Xue Feng" userId="S::xf74@georgetown.edu::2b1edc06-267b-474e-b020-0a559b02249f" providerId="AD" clId="Web-{462E11E3-16F6-4FF1-AD3D-113A4C4B0C66}" dt="2022-10-09T21:42:58.874" v="1"/>
          <ac:picMkLst>
            <pc:docMk/>
            <pc:sldMk cId="3346697610" sldId="303"/>
            <ac:picMk id="3" creationId="{AD254352-24DF-9DE2-ADB6-AF3444D15AB5}"/>
          </ac:picMkLst>
        </pc:picChg>
        <pc:picChg chg="add mod ord">
          <ac:chgData name="Xue Feng" userId="S::xf74@georgetown.edu::2b1edc06-267b-474e-b020-0a559b02249f" providerId="AD" clId="Web-{462E11E3-16F6-4FF1-AD3D-113A4C4B0C66}" dt="2022-10-09T21:43:22.578" v="9"/>
          <ac:picMkLst>
            <pc:docMk/>
            <pc:sldMk cId="3346697610" sldId="303"/>
            <ac:picMk id="4" creationId="{AA95EE9C-EF22-3617-BAF5-43A8820F8017}"/>
          </ac:picMkLst>
        </pc:picChg>
      </pc:sldChg>
    </pc:docChg>
  </pc:docChgLst>
  <pc:docChgLst>
    <pc:chgData name="Peter Rudolph Vail" userId="03506798-d93b-4e81-afa7-7c3bfec17a32" providerId="ADAL" clId="{F8954218-6C41-8A40-99B0-D1CE6BD1F1BD}"/>
    <pc:docChg chg="undo custSel delSld modSld delSection modSection">
      <pc:chgData name="Peter Rudolph Vail" userId="03506798-d93b-4e81-afa7-7c3bfec17a32" providerId="ADAL" clId="{F8954218-6C41-8A40-99B0-D1CE6BD1F1BD}" dt="2022-10-09T22:29:13.060" v="284" actId="20577"/>
      <pc:docMkLst>
        <pc:docMk/>
      </pc:docMkLst>
      <pc:sldChg chg="del">
        <pc:chgData name="Peter Rudolph Vail" userId="03506798-d93b-4e81-afa7-7c3bfec17a32" providerId="ADAL" clId="{F8954218-6C41-8A40-99B0-D1CE6BD1F1BD}" dt="2022-10-09T21:58:49.802" v="13" actId="2696"/>
        <pc:sldMkLst>
          <pc:docMk/>
          <pc:sldMk cId="1535399883" sldId="258"/>
        </pc:sldMkLst>
      </pc:sldChg>
      <pc:sldChg chg="del">
        <pc:chgData name="Peter Rudolph Vail" userId="03506798-d93b-4e81-afa7-7c3bfec17a32" providerId="ADAL" clId="{F8954218-6C41-8A40-99B0-D1CE6BD1F1BD}" dt="2022-10-09T21:58:54.179" v="23" actId="2696"/>
        <pc:sldMkLst>
          <pc:docMk/>
          <pc:sldMk cId="2132992154" sldId="260"/>
        </pc:sldMkLst>
      </pc:sldChg>
      <pc:sldChg chg="del">
        <pc:chgData name="Peter Rudolph Vail" userId="03506798-d93b-4e81-afa7-7c3bfec17a32" providerId="ADAL" clId="{F8954218-6C41-8A40-99B0-D1CE6BD1F1BD}" dt="2022-10-09T21:58:49.276" v="11" actId="2696"/>
        <pc:sldMkLst>
          <pc:docMk/>
          <pc:sldMk cId="1491882254" sldId="261"/>
        </pc:sldMkLst>
      </pc:sldChg>
      <pc:sldChg chg="del">
        <pc:chgData name="Peter Rudolph Vail" userId="03506798-d93b-4e81-afa7-7c3bfec17a32" providerId="ADAL" clId="{F8954218-6C41-8A40-99B0-D1CE6BD1F1BD}" dt="2022-10-09T21:58:48.099" v="8" actId="2696"/>
        <pc:sldMkLst>
          <pc:docMk/>
          <pc:sldMk cId="2754634100" sldId="262"/>
        </pc:sldMkLst>
      </pc:sldChg>
      <pc:sldChg chg="del">
        <pc:chgData name="Peter Rudolph Vail" userId="03506798-d93b-4e81-afa7-7c3bfec17a32" providerId="ADAL" clId="{F8954218-6C41-8A40-99B0-D1CE6BD1F1BD}" dt="2022-10-09T21:58:47.724" v="7" actId="2696"/>
        <pc:sldMkLst>
          <pc:docMk/>
          <pc:sldMk cId="1762550572" sldId="263"/>
        </pc:sldMkLst>
      </pc:sldChg>
      <pc:sldChg chg="del">
        <pc:chgData name="Peter Rudolph Vail" userId="03506798-d93b-4e81-afa7-7c3bfec17a32" providerId="ADAL" clId="{F8954218-6C41-8A40-99B0-D1CE6BD1F1BD}" dt="2022-10-09T21:58:46.523" v="3" actId="2696"/>
        <pc:sldMkLst>
          <pc:docMk/>
          <pc:sldMk cId="2570156348" sldId="264"/>
        </pc:sldMkLst>
      </pc:sldChg>
      <pc:sldChg chg="del">
        <pc:chgData name="Peter Rudolph Vail" userId="03506798-d93b-4e81-afa7-7c3bfec17a32" providerId="ADAL" clId="{F8954218-6C41-8A40-99B0-D1CE6BD1F1BD}" dt="2022-10-09T21:58:49.534" v="12" actId="2696"/>
        <pc:sldMkLst>
          <pc:docMk/>
          <pc:sldMk cId="3870599865" sldId="265"/>
        </pc:sldMkLst>
      </pc:sldChg>
      <pc:sldChg chg="del">
        <pc:chgData name="Peter Rudolph Vail" userId="03506798-d93b-4e81-afa7-7c3bfec17a32" providerId="ADAL" clId="{F8954218-6C41-8A40-99B0-D1CE6BD1F1BD}" dt="2022-10-09T21:58:52.979" v="22" actId="2696"/>
        <pc:sldMkLst>
          <pc:docMk/>
          <pc:sldMk cId="3512061961" sldId="266"/>
        </pc:sldMkLst>
      </pc:sldChg>
      <pc:sldChg chg="del">
        <pc:chgData name="Peter Rudolph Vail" userId="03506798-d93b-4e81-afa7-7c3bfec17a32" providerId="ADAL" clId="{F8954218-6C41-8A40-99B0-D1CE6BD1F1BD}" dt="2022-10-09T21:58:52.305" v="20" actId="2696"/>
        <pc:sldMkLst>
          <pc:docMk/>
          <pc:sldMk cId="2132014370" sldId="268"/>
        </pc:sldMkLst>
      </pc:sldChg>
      <pc:sldChg chg="del">
        <pc:chgData name="Peter Rudolph Vail" userId="03506798-d93b-4e81-afa7-7c3bfec17a32" providerId="ADAL" clId="{F8954218-6C41-8A40-99B0-D1CE6BD1F1BD}" dt="2022-10-09T21:58:52.634" v="21" actId="2696"/>
        <pc:sldMkLst>
          <pc:docMk/>
          <pc:sldMk cId="149799708" sldId="269"/>
        </pc:sldMkLst>
      </pc:sldChg>
      <pc:sldChg chg="del">
        <pc:chgData name="Peter Rudolph Vail" userId="03506798-d93b-4e81-afa7-7c3bfec17a32" providerId="ADAL" clId="{F8954218-6C41-8A40-99B0-D1CE6BD1F1BD}" dt="2022-10-09T21:58:49.068" v="10" actId="2696"/>
        <pc:sldMkLst>
          <pc:docMk/>
          <pc:sldMk cId="853758979" sldId="270"/>
        </pc:sldMkLst>
      </pc:sldChg>
      <pc:sldChg chg="del">
        <pc:chgData name="Peter Rudolph Vail" userId="03506798-d93b-4e81-afa7-7c3bfec17a32" providerId="ADAL" clId="{F8954218-6C41-8A40-99B0-D1CE6BD1F1BD}" dt="2022-10-09T21:58:47.363" v="6" actId="2696"/>
        <pc:sldMkLst>
          <pc:docMk/>
          <pc:sldMk cId="1291649221" sldId="271"/>
        </pc:sldMkLst>
      </pc:sldChg>
      <pc:sldChg chg="del">
        <pc:chgData name="Peter Rudolph Vail" userId="03506798-d93b-4e81-afa7-7c3bfec17a32" providerId="ADAL" clId="{F8954218-6C41-8A40-99B0-D1CE6BD1F1BD}" dt="2022-10-09T21:58:46.208" v="2" actId="2696"/>
        <pc:sldMkLst>
          <pc:docMk/>
          <pc:sldMk cId="2981323800" sldId="272"/>
        </pc:sldMkLst>
      </pc:sldChg>
      <pc:sldChg chg="del">
        <pc:chgData name="Peter Rudolph Vail" userId="03506798-d93b-4e81-afa7-7c3bfec17a32" providerId="ADAL" clId="{F8954218-6C41-8A40-99B0-D1CE6BD1F1BD}" dt="2022-10-09T21:58:50.485" v="15" actId="2696"/>
        <pc:sldMkLst>
          <pc:docMk/>
          <pc:sldMk cId="142397123" sldId="275"/>
        </pc:sldMkLst>
      </pc:sldChg>
      <pc:sldChg chg="del">
        <pc:chgData name="Peter Rudolph Vail" userId="03506798-d93b-4e81-afa7-7c3bfec17a32" providerId="ADAL" clId="{F8954218-6C41-8A40-99B0-D1CE6BD1F1BD}" dt="2022-10-09T21:58:45.413" v="0" actId="2696"/>
        <pc:sldMkLst>
          <pc:docMk/>
          <pc:sldMk cId="784723668" sldId="277"/>
        </pc:sldMkLst>
      </pc:sldChg>
      <pc:sldChg chg="del">
        <pc:chgData name="Peter Rudolph Vail" userId="03506798-d93b-4e81-afa7-7c3bfec17a32" providerId="ADAL" clId="{F8954218-6C41-8A40-99B0-D1CE6BD1F1BD}" dt="2022-10-09T21:58:51.392" v="17" actId="2696"/>
        <pc:sldMkLst>
          <pc:docMk/>
          <pc:sldMk cId="3064773017" sldId="280"/>
        </pc:sldMkLst>
      </pc:sldChg>
      <pc:sldChg chg="del">
        <pc:chgData name="Peter Rudolph Vail" userId="03506798-d93b-4e81-afa7-7c3bfec17a32" providerId="ADAL" clId="{F8954218-6C41-8A40-99B0-D1CE6BD1F1BD}" dt="2022-10-09T21:58:50.092" v="14" actId="2696"/>
        <pc:sldMkLst>
          <pc:docMk/>
          <pc:sldMk cId="2994918007" sldId="282"/>
        </pc:sldMkLst>
      </pc:sldChg>
      <pc:sldChg chg="del">
        <pc:chgData name="Peter Rudolph Vail" userId="03506798-d93b-4e81-afa7-7c3bfec17a32" providerId="ADAL" clId="{F8954218-6C41-8A40-99B0-D1CE6BD1F1BD}" dt="2022-10-09T21:58:50.919" v="16" actId="2696"/>
        <pc:sldMkLst>
          <pc:docMk/>
          <pc:sldMk cId="2453635910" sldId="283"/>
        </pc:sldMkLst>
      </pc:sldChg>
      <pc:sldChg chg="del">
        <pc:chgData name="Peter Rudolph Vail" userId="03506798-d93b-4e81-afa7-7c3bfec17a32" providerId="ADAL" clId="{F8954218-6C41-8A40-99B0-D1CE6BD1F1BD}" dt="2022-10-09T21:58:45.877" v="1" actId="2696"/>
        <pc:sldMkLst>
          <pc:docMk/>
          <pc:sldMk cId="3926318001" sldId="284"/>
        </pc:sldMkLst>
      </pc:sldChg>
      <pc:sldChg chg="del">
        <pc:chgData name="Peter Rudolph Vail" userId="03506798-d93b-4e81-afa7-7c3bfec17a32" providerId="ADAL" clId="{F8954218-6C41-8A40-99B0-D1CE6BD1F1BD}" dt="2022-10-09T21:58:46.810" v="4" actId="2696"/>
        <pc:sldMkLst>
          <pc:docMk/>
          <pc:sldMk cId="437431779" sldId="285"/>
        </pc:sldMkLst>
      </pc:sldChg>
      <pc:sldChg chg="del">
        <pc:chgData name="Peter Rudolph Vail" userId="03506798-d93b-4e81-afa7-7c3bfec17a32" providerId="ADAL" clId="{F8954218-6C41-8A40-99B0-D1CE6BD1F1BD}" dt="2022-10-09T21:58:52.004" v="19" actId="2696"/>
        <pc:sldMkLst>
          <pc:docMk/>
          <pc:sldMk cId="1445665195" sldId="286"/>
        </pc:sldMkLst>
      </pc:sldChg>
      <pc:sldChg chg="del">
        <pc:chgData name="Peter Rudolph Vail" userId="03506798-d93b-4e81-afa7-7c3bfec17a32" providerId="ADAL" clId="{F8954218-6C41-8A40-99B0-D1CE6BD1F1BD}" dt="2022-10-09T21:58:48.474" v="9" actId="2696"/>
        <pc:sldMkLst>
          <pc:docMk/>
          <pc:sldMk cId="313230061" sldId="287"/>
        </pc:sldMkLst>
      </pc:sldChg>
      <pc:sldChg chg="del">
        <pc:chgData name="Peter Rudolph Vail" userId="03506798-d93b-4e81-afa7-7c3bfec17a32" providerId="ADAL" clId="{F8954218-6C41-8A40-99B0-D1CE6BD1F1BD}" dt="2022-10-09T21:58:47.110" v="5" actId="2696"/>
        <pc:sldMkLst>
          <pc:docMk/>
          <pc:sldMk cId="313471262" sldId="288"/>
        </pc:sldMkLst>
      </pc:sldChg>
      <pc:sldChg chg="del">
        <pc:chgData name="Peter Rudolph Vail" userId="03506798-d93b-4e81-afa7-7c3bfec17a32" providerId="ADAL" clId="{F8954218-6C41-8A40-99B0-D1CE6BD1F1BD}" dt="2022-10-09T21:58:51.675" v="18" actId="2696"/>
        <pc:sldMkLst>
          <pc:docMk/>
          <pc:sldMk cId="966210786" sldId="289"/>
        </pc:sldMkLst>
      </pc:sldChg>
      <pc:sldChg chg="del">
        <pc:chgData name="Peter Rudolph Vail" userId="03506798-d93b-4e81-afa7-7c3bfec17a32" providerId="ADAL" clId="{F8954218-6C41-8A40-99B0-D1CE6BD1F1BD}" dt="2022-10-09T21:58:57.795" v="24" actId="2696"/>
        <pc:sldMkLst>
          <pc:docMk/>
          <pc:sldMk cId="4028777858" sldId="290"/>
        </pc:sldMkLst>
      </pc:sldChg>
      <pc:sldChg chg="modSp mod">
        <pc:chgData name="Peter Rudolph Vail" userId="03506798-d93b-4e81-afa7-7c3bfec17a32" providerId="ADAL" clId="{F8954218-6C41-8A40-99B0-D1CE6BD1F1BD}" dt="2022-10-09T22:24:45.311" v="202" actId="2711"/>
        <pc:sldMkLst>
          <pc:docMk/>
          <pc:sldMk cId="1289456886" sldId="291"/>
        </pc:sldMkLst>
        <pc:spChg chg="mod">
          <ac:chgData name="Peter Rudolph Vail" userId="03506798-d93b-4e81-afa7-7c3bfec17a32" providerId="ADAL" clId="{F8954218-6C41-8A40-99B0-D1CE6BD1F1BD}" dt="2022-10-09T22:24:45.311" v="202" actId="2711"/>
          <ac:spMkLst>
            <pc:docMk/>
            <pc:sldMk cId="1289456886" sldId="291"/>
            <ac:spMk id="3" creationId="{FCC570B0-851E-6979-60E2-39E11472A0C9}"/>
          </ac:spMkLst>
        </pc:spChg>
        <pc:spChg chg="mod">
          <ac:chgData name="Peter Rudolph Vail" userId="03506798-d93b-4e81-afa7-7c3bfec17a32" providerId="ADAL" clId="{F8954218-6C41-8A40-99B0-D1CE6BD1F1BD}" dt="2022-10-09T22:14:24.078" v="60" actId="1038"/>
          <ac:spMkLst>
            <pc:docMk/>
            <pc:sldMk cId="1289456886" sldId="291"/>
            <ac:spMk id="5" creationId="{56B727A9-7808-5D7F-B7A6-650708087F6C}"/>
          </ac:spMkLst>
        </pc:spChg>
        <pc:spChg chg="mod">
          <ac:chgData name="Peter Rudolph Vail" userId="03506798-d93b-4e81-afa7-7c3bfec17a32" providerId="ADAL" clId="{F8954218-6C41-8A40-99B0-D1CE6BD1F1BD}" dt="2022-10-09T22:14:24.078" v="60" actId="1038"/>
          <ac:spMkLst>
            <pc:docMk/>
            <pc:sldMk cId="1289456886" sldId="291"/>
            <ac:spMk id="7" creationId="{BB8ABE6C-CAD9-92CA-374D-8E8CBE80E554}"/>
          </ac:spMkLst>
        </pc:spChg>
        <pc:spChg chg="mod">
          <ac:chgData name="Peter Rudolph Vail" userId="03506798-d93b-4e81-afa7-7c3bfec17a32" providerId="ADAL" clId="{F8954218-6C41-8A40-99B0-D1CE6BD1F1BD}" dt="2022-10-09T22:14:24.078" v="60" actId="1038"/>
          <ac:spMkLst>
            <pc:docMk/>
            <pc:sldMk cId="1289456886" sldId="291"/>
            <ac:spMk id="8" creationId="{B430055F-2546-2B91-F5C4-A7E56EF8F868}"/>
          </ac:spMkLst>
        </pc:spChg>
        <pc:picChg chg="mod">
          <ac:chgData name="Peter Rudolph Vail" userId="03506798-d93b-4e81-afa7-7c3bfec17a32" providerId="ADAL" clId="{F8954218-6C41-8A40-99B0-D1CE6BD1F1BD}" dt="2022-10-09T22:17:42.782" v="62" actId="14100"/>
          <ac:picMkLst>
            <pc:docMk/>
            <pc:sldMk cId="1289456886" sldId="291"/>
            <ac:picMk id="4" creationId="{A26CAF99-DAF8-9F7D-0E40-EABA78DCB781}"/>
          </ac:picMkLst>
        </pc:picChg>
      </pc:sldChg>
      <pc:sldChg chg="addSp delSp modSp mod">
        <pc:chgData name="Peter Rudolph Vail" userId="03506798-d93b-4e81-afa7-7c3bfec17a32" providerId="ADAL" clId="{F8954218-6C41-8A40-99B0-D1CE6BD1F1BD}" dt="2022-10-09T22:29:04.331" v="278" actId="20577"/>
        <pc:sldMkLst>
          <pc:docMk/>
          <pc:sldMk cId="1935573350" sldId="295"/>
        </pc:sldMkLst>
        <pc:spChg chg="mod">
          <ac:chgData name="Peter Rudolph Vail" userId="03506798-d93b-4e81-afa7-7c3bfec17a32" providerId="ADAL" clId="{F8954218-6C41-8A40-99B0-D1CE6BD1F1BD}" dt="2022-10-09T22:29:04.331" v="278" actId="20577"/>
          <ac:spMkLst>
            <pc:docMk/>
            <pc:sldMk cId="1935573350" sldId="295"/>
            <ac:spMk id="2" creationId="{52A4BCFC-2350-EF9B-B028-46D5F12B87FD}"/>
          </ac:spMkLst>
        </pc:spChg>
        <pc:spChg chg="add mod">
          <ac:chgData name="Peter Rudolph Vail" userId="03506798-d93b-4e81-afa7-7c3bfec17a32" providerId="ADAL" clId="{F8954218-6C41-8A40-99B0-D1CE6BD1F1BD}" dt="2022-10-09T22:23:31.597" v="200" actId="1076"/>
          <ac:spMkLst>
            <pc:docMk/>
            <pc:sldMk cId="1935573350" sldId="295"/>
            <ac:spMk id="3" creationId="{BC6967C1-E623-8E30-3D15-3E0A6B060339}"/>
          </ac:spMkLst>
        </pc:spChg>
        <pc:spChg chg="add mod">
          <ac:chgData name="Peter Rudolph Vail" userId="03506798-d93b-4e81-afa7-7c3bfec17a32" providerId="ADAL" clId="{F8954218-6C41-8A40-99B0-D1CE6BD1F1BD}" dt="2022-10-09T22:23:31.597" v="200" actId="1076"/>
          <ac:spMkLst>
            <pc:docMk/>
            <pc:sldMk cId="1935573350" sldId="295"/>
            <ac:spMk id="4" creationId="{3FFBDBBF-3346-C7A2-F825-743146DD21FF}"/>
          </ac:spMkLst>
        </pc:spChg>
        <pc:graphicFrameChg chg="mod">
          <ac:chgData name="Peter Rudolph Vail" userId="03506798-d93b-4e81-afa7-7c3bfec17a32" providerId="ADAL" clId="{F8954218-6C41-8A40-99B0-D1CE6BD1F1BD}" dt="2022-10-09T22:23:25.584" v="199" actId="1035"/>
          <ac:graphicFrameMkLst>
            <pc:docMk/>
            <pc:sldMk cId="1935573350" sldId="295"/>
            <ac:graphicFrameMk id="5" creationId="{72713A47-FAA1-4ED0-556C-11CF450190CB}"/>
          </ac:graphicFrameMkLst>
        </pc:graphicFrameChg>
        <pc:picChg chg="mod">
          <ac:chgData name="Peter Rudolph Vail" userId="03506798-d93b-4e81-afa7-7c3bfec17a32" providerId="ADAL" clId="{F8954218-6C41-8A40-99B0-D1CE6BD1F1BD}" dt="2022-10-09T22:23:31.597" v="200" actId="1076"/>
          <ac:picMkLst>
            <pc:docMk/>
            <pc:sldMk cId="1935573350" sldId="295"/>
            <ac:picMk id="8" creationId="{90ADAAD6-F2CB-7373-22A0-E4ADC5E11F5C}"/>
          </ac:picMkLst>
        </pc:picChg>
        <pc:cxnChg chg="del">
          <ac:chgData name="Peter Rudolph Vail" userId="03506798-d93b-4e81-afa7-7c3bfec17a32" providerId="ADAL" clId="{F8954218-6C41-8A40-99B0-D1CE6BD1F1BD}" dt="2022-10-09T22:21:48.276" v="171" actId="478"/>
          <ac:cxnSpMkLst>
            <pc:docMk/>
            <pc:sldMk cId="1935573350" sldId="295"/>
            <ac:cxnSpMk id="58" creationId="{9782ADC0-8833-9733-A968-5BAF529D47E5}"/>
          </ac:cxnSpMkLst>
        </pc:cxnChg>
      </pc:sldChg>
      <pc:sldChg chg="addSp modSp mod">
        <pc:chgData name="Peter Rudolph Vail" userId="03506798-d93b-4e81-afa7-7c3bfec17a32" providerId="ADAL" clId="{F8954218-6C41-8A40-99B0-D1CE6BD1F1BD}" dt="2022-10-09T22:27:17.348" v="233" actId="1076"/>
        <pc:sldMkLst>
          <pc:docMk/>
          <pc:sldMk cId="2473866187" sldId="299"/>
        </pc:sldMkLst>
        <pc:spChg chg="mod">
          <ac:chgData name="Peter Rudolph Vail" userId="03506798-d93b-4e81-afa7-7c3bfec17a32" providerId="ADAL" clId="{F8954218-6C41-8A40-99B0-D1CE6BD1F1BD}" dt="2022-10-09T22:26:51.316" v="227" actId="1076"/>
          <ac:spMkLst>
            <pc:docMk/>
            <pc:sldMk cId="2473866187" sldId="299"/>
            <ac:spMk id="3" creationId="{F186E7CE-E57E-86A6-23A7-660279D68FD2}"/>
          </ac:spMkLst>
        </pc:spChg>
        <pc:spChg chg="mod">
          <ac:chgData name="Peter Rudolph Vail" userId="03506798-d93b-4e81-afa7-7c3bfec17a32" providerId="ADAL" clId="{F8954218-6C41-8A40-99B0-D1CE6BD1F1BD}" dt="2022-10-09T22:26:55.582" v="228" actId="1076"/>
          <ac:spMkLst>
            <pc:docMk/>
            <pc:sldMk cId="2473866187" sldId="299"/>
            <ac:spMk id="4" creationId="{B396F359-849D-159D-90BD-44174CE8DC4D}"/>
          </ac:spMkLst>
        </pc:spChg>
        <pc:spChg chg="add mod">
          <ac:chgData name="Peter Rudolph Vail" userId="03506798-d93b-4e81-afa7-7c3bfec17a32" providerId="ADAL" clId="{F8954218-6C41-8A40-99B0-D1CE6BD1F1BD}" dt="2022-10-09T22:26:51.316" v="227" actId="1076"/>
          <ac:spMkLst>
            <pc:docMk/>
            <pc:sldMk cId="2473866187" sldId="299"/>
            <ac:spMk id="9" creationId="{CA707E0D-8C67-12DF-611A-60381FBAAA18}"/>
          </ac:spMkLst>
        </pc:spChg>
        <pc:spChg chg="add mod">
          <ac:chgData name="Peter Rudolph Vail" userId="03506798-d93b-4e81-afa7-7c3bfec17a32" providerId="ADAL" clId="{F8954218-6C41-8A40-99B0-D1CE6BD1F1BD}" dt="2022-10-09T22:26:51.316" v="227" actId="1076"/>
          <ac:spMkLst>
            <pc:docMk/>
            <pc:sldMk cId="2473866187" sldId="299"/>
            <ac:spMk id="13" creationId="{2C48EC17-1FD6-1990-FABD-112C37FFBB49}"/>
          </ac:spMkLst>
        </pc:spChg>
        <pc:spChg chg="add mod">
          <ac:chgData name="Peter Rudolph Vail" userId="03506798-d93b-4e81-afa7-7c3bfec17a32" providerId="ADAL" clId="{F8954218-6C41-8A40-99B0-D1CE6BD1F1BD}" dt="2022-10-09T22:26:55.582" v="228" actId="1076"/>
          <ac:spMkLst>
            <pc:docMk/>
            <pc:sldMk cId="2473866187" sldId="299"/>
            <ac:spMk id="17" creationId="{EA417621-C279-92C8-12DE-E2FEF06F8B05}"/>
          </ac:spMkLst>
        </pc:spChg>
        <pc:spChg chg="add mod">
          <ac:chgData name="Peter Rudolph Vail" userId="03506798-d93b-4e81-afa7-7c3bfec17a32" providerId="ADAL" clId="{F8954218-6C41-8A40-99B0-D1CE6BD1F1BD}" dt="2022-10-09T22:26:55.582" v="228" actId="1076"/>
          <ac:spMkLst>
            <pc:docMk/>
            <pc:sldMk cId="2473866187" sldId="299"/>
            <ac:spMk id="19" creationId="{D33D40A2-30BE-D98A-7736-2FD8187D1696}"/>
          </ac:spMkLst>
        </pc:spChg>
        <pc:picChg chg="mod">
          <ac:chgData name="Peter Rudolph Vail" userId="03506798-d93b-4e81-afa7-7c3bfec17a32" providerId="ADAL" clId="{F8954218-6C41-8A40-99B0-D1CE6BD1F1BD}" dt="2022-10-09T22:26:51.316" v="227" actId="1076"/>
          <ac:picMkLst>
            <pc:docMk/>
            <pc:sldMk cId="2473866187" sldId="299"/>
            <ac:picMk id="6" creationId="{F4834C4C-0B06-7B79-714F-2A40111A2241}"/>
          </ac:picMkLst>
        </pc:picChg>
        <pc:picChg chg="mod">
          <ac:chgData name="Peter Rudolph Vail" userId="03506798-d93b-4e81-afa7-7c3bfec17a32" providerId="ADAL" clId="{F8954218-6C41-8A40-99B0-D1CE6BD1F1BD}" dt="2022-10-09T22:26:51.316" v="227" actId="1076"/>
          <ac:picMkLst>
            <pc:docMk/>
            <pc:sldMk cId="2473866187" sldId="299"/>
            <ac:picMk id="8" creationId="{F879B4D8-15D6-F41F-AB49-156E39A66CCE}"/>
          </ac:picMkLst>
        </pc:picChg>
        <pc:picChg chg="mod">
          <ac:chgData name="Peter Rudolph Vail" userId="03506798-d93b-4e81-afa7-7c3bfec17a32" providerId="ADAL" clId="{F8954218-6C41-8A40-99B0-D1CE6BD1F1BD}" dt="2022-10-09T22:26:51.316" v="227" actId="1076"/>
          <ac:picMkLst>
            <pc:docMk/>
            <pc:sldMk cId="2473866187" sldId="299"/>
            <ac:picMk id="10" creationId="{A48912BB-2F77-6E9B-F429-34749AB9AC01}"/>
          </ac:picMkLst>
        </pc:picChg>
        <pc:picChg chg="mod">
          <ac:chgData name="Peter Rudolph Vail" userId="03506798-d93b-4e81-afa7-7c3bfec17a32" providerId="ADAL" clId="{F8954218-6C41-8A40-99B0-D1CE6BD1F1BD}" dt="2022-10-09T22:26:55.582" v="228" actId="1076"/>
          <ac:picMkLst>
            <pc:docMk/>
            <pc:sldMk cId="2473866187" sldId="299"/>
            <ac:picMk id="12" creationId="{D164C078-FF48-9ABA-6CCB-83F83285A269}"/>
          </ac:picMkLst>
        </pc:picChg>
        <pc:picChg chg="mod">
          <ac:chgData name="Peter Rudolph Vail" userId="03506798-d93b-4e81-afa7-7c3bfec17a32" providerId="ADAL" clId="{F8954218-6C41-8A40-99B0-D1CE6BD1F1BD}" dt="2022-10-09T22:26:55.582" v="228" actId="1076"/>
          <ac:picMkLst>
            <pc:docMk/>
            <pc:sldMk cId="2473866187" sldId="299"/>
            <ac:picMk id="14" creationId="{F2F9BBF9-58D9-4C53-83A8-61C72849AC11}"/>
          </ac:picMkLst>
        </pc:picChg>
        <pc:picChg chg="mod">
          <ac:chgData name="Peter Rudolph Vail" userId="03506798-d93b-4e81-afa7-7c3bfec17a32" providerId="ADAL" clId="{F8954218-6C41-8A40-99B0-D1CE6BD1F1BD}" dt="2022-10-09T22:26:55.582" v="228" actId="1076"/>
          <ac:picMkLst>
            <pc:docMk/>
            <pc:sldMk cId="2473866187" sldId="299"/>
            <ac:picMk id="16" creationId="{D82E3FEA-82D8-D177-C4FA-405250A6A3A3}"/>
          </ac:picMkLst>
        </pc:picChg>
        <pc:cxnChg chg="add mod">
          <ac:chgData name="Peter Rudolph Vail" userId="03506798-d93b-4e81-afa7-7c3bfec17a32" providerId="ADAL" clId="{F8954218-6C41-8A40-99B0-D1CE6BD1F1BD}" dt="2022-10-09T22:27:10.499" v="231" actId="13822"/>
          <ac:cxnSpMkLst>
            <pc:docMk/>
            <pc:sldMk cId="2473866187" sldId="299"/>
            <ac:cxnSpMk id="21" creationId="{2A19AA99-1DDA-F224-A168-5C8856699438}"/>
          </ac:cxnSpMkLst>
        </pc:cxnChg>
        <pc:cxnChg chg="add mod">
          <ac:chgData name="Peter Rudolph Vail" userId="03506798-d93b-4e81-afa7-7c3bfec17a32" providerId="ADAL" clId="{F8954218-6C41-8A40-99B0-D1CE6BD1F1BD}" dt="2022-10-09T22:27:17.348" v="233" actId="1076"/>
          <ac:cxnSpMkLst>
            <pc:docMk/>
            <pc:sldMk cId="2473866187" sldId="299"/>
            <ac:cxnSpMk id="22" creationId="{C186AE4B-BA29-E51F-2FAF-4DC16C8B959C}"/>
          </ac:cxnSpMkLst>
        </pc:cxnChg>
      </pc:sldChg>
      <pc:sldChg chg="modSp mod">
        <pc:chgData name="Peter Rudolph Vail" userId="03506798-d93b-4e81-afa7-7c3bfec17a32" providerId="ADAL" clId="{F8954218-6C41-8A40-99B0-D1CE6BD1F1BD}" dt="2022-10-09T22:29:13.060" v="284" actId="20577"/>
        <pc:sldMkLst>
          <pc:docMk/>
          <pc:sldMk cId="1207796072" sldId="300"/>
        </pc:sldMkLst>
        <pc:spChg chg="mod">
          <ac:chgData name="Peter Rudolph Vail" userId="03506798-d93b-4e81-afa7-7c3bfec17a32" providerId="ADAL" clId="{F8954218-6C41-8A40-99B0-D1CE6BD1F1BD}" dt="2022-10-09T22:29:13.060" v="284" actId="20577"/>
          <ac:spMkLst>
            <pc:docMk/>
            <pc:sldMk cId="1207796072" sldId="300"/>
            <ac:spMk id="2" creationId="{D4168CAC-1E8F-24A3-2448-5A10797DECC4}"/>
          </ac:spMkLst>
        </pc:spChg>
      </pc:sldChg>
      <pc:sldChg chg="modSp mod">
        <pc:chgData name="Peter Rudolph Vail" userId="03506798-d93b-4e81-afa7-7c3bfec17a32" providerId="ADAL" clId="{F8954218-6C41-8A40-99B0-D1CE6BD1F1BD}" dt="2022-10-09T22:28:32.213" v="261" actId="20577"/>
        <pc:sldMkLst>
          <pc:docMk/>
          <pc:sldMk cId="3346697610" sldId="303"/>
        </pc:sldMkLst>
        <pc:spChg chg="mod">
          <ac:chgData name="Peter Rudolph Vail" userId="03506798-d93b-4e81-afa7-7c3bfec17a32" providerId="ADAL" clId="{F8954218-6C41-8A40-99B0-D1CE6BD1F1BD}" dt="2022-10-09T22:28:32.213" v="261" actId="20577"/>
          <ac:spMkLst>
            <pc:docMk/>
            <pc:sldMk cId="3346697610" sldId="303"/>
            <ac:spMk id="2" creationId="{C6E12EB2-83B3-B0A6-77FA-F7AEAC555841}"/>
          </ac:spMkLst>
        </pc:spChg>
      </pc:sldChg>
      <pc:sldChg chg="modSp mod">
        <pc:chgData name="Peter Rudolph Vail" userId="03506798-d93b-4e81-afa7-7c3bfec17a32" providerId="ADAL" clId="{F8954218-6C41-8A40-99B0-D1CE6BD1F1BD}" dt="2022-10-09T22:28:07.287" v="243" actId="20577"/>
        <pc:sldMkLst>
          <pc:docMk/>
          <pc:sldMk cId="1832418608" sldId="304"/>
        </pc:sldMkLst>
        <pc:spChg chg="mod">
          <ac:chgData name="Peter Rudolph Vail" userId="03506798-d93b-4e81-afa7-7c3bfec17a32" providerId="ADAL" clId="{F8954218-6C41-8A40-99B0-D1CE6BD1F1BD}" dt="2022-10-09T22:28:07.287" v="243" actId="20577"/>
          <ac:spMkLst>
            <pc:docMk/>
            <pc:sldMk cId="1832418608" sldId="304"/>
            <ac:spMk id="2" creationId="{C9471AA5-85B3-45DA-55E0-FEC130D09CFE}"/>
          </ac:spMkLst>
        </pc:spChg>
      </pc:sldChg>
      <pc:sldChg chg="modSp mod">
        <pc:chgData name="Peter Rudolph Vail" userId="03506798-d93b-4e81-afa7-7c3bfec17a32" providerId="ADAL" clId="{F8954218-6C41-8A40-99B0-D1CE6BD1F1BD}" dt="2022-10-09T22:28:48.406" v="272" actId="20577"/>
        <pc:sldMkLst>
          <pc:docMk/>
          <pc:sldMk cId="331241239" sldId="305"/>
        </pc:sldMkLst>
        <pc:spChg chg="mod">
          <ac:chgData name="Peter Rudolph Vail" userId="03506798-d93b-4e81-afa7-7c3bfec17a32" providerId="ADAL" clId="{F8954218-6C41-8A40-99B0-D1CE6BD1F1BD}" dt="2022-10-09T22:28:48.406" v="272" actId="20577"/>
          <ac:spMkLst>
            <pc:docMk/>
            <pc:sldMk cId="331241239" sldId="305"/>
            <ac:spMk id="2" creationId="{D55E2D27-4AE0-3381-F859-8312F5C4232A}"/>
          </ac:spMkLst>
        </pc:spChg>
      </pc:sldChg>
    </pc:docChg>
  </pc:docChgLst>
  <pc:docChgLst>
    <pc:chgData name="Manuel Jean" userId="S::mj750@georgetown.edu::93a21633-fb28-4925-8b51-813626012416" providerId="AD" clId="Web-{9ECCE3D9-6644-4820-AB40-3D268A0923C6}"/>
    <pc:docChg chg="modSld">
      <pc:chgData name="Manuel Jean" userId="S::mj750@georgetown.edu::93a21633-fb28-4925-8b51-813626012416" providerId="AD" clId="Web-{9ECCE3D9-6644-4820-AB40-3D268A0923C6}" dt="2022-10-09T22:25:37.776" v="3" actId="20577"/>
      <pc:docMkLst>
        <pc:docMk/>
      </pc:docMkLst>
      <pc:sldChg chg="modSp">
        <pc:chgData name="Manuel Jean" userId="S::mj750@georgetown.edu::93a21633-fb28-4925-8b51-813626012416" providerId="AD" clId="Web-{9ECCE3D9-6644-4820-AB40-3D268A0923C6}" dt="2022-10-09T22:25:37.776" v="3" actId="20577"/>
        <pc:sldMkLst>
          <pc:docMk/>
          <pc:sldMk cId="4101131311" sldId="296"/>
        </pc:sldMkLst>
        <pc:spChg chg="mod">
          <ac:chgData name="Manuel Jean" userId="S::mj750@georgetown.edu::93a21633-fb28-4925-8b51-813626012416" providerId="AD" clId="Web-{9ECCE3D9-6644-4820-AB40-3D268A0923C6}" dt="2022-10-09T22:25:32.933" v="2" actId="20577"/>
          <ac:spMkLst>
            <pc:docMk/>
            <pc:sldMk cId="4101131311" sldId="296"/>
            <ac:spMk id="3" creationId="{94AECE1B-7C62-7138-022A-9BA7BAB4F808}"/>
          </ac:spMkLst>
        </pc:spChg>
        <pc:spChg chg="mod">
          <ac:chgData name="Manuel Jean" userId="S::mj750@georgetown.edu::93a21633-fb28-4925-8b51-813626012416" providerId="AD" clId="Web-{9ECCE3D9-6644-4820-AB40-3D268A0923C6}" dt="2022-10-09T22:25:37.776" v="3" actId="20577"/>
          <ac:spMkLst>
            <pc:docMk/>
            <pc:sldMk cId="4101131311" sldId="296"/>
            <ac:spMk id="14" creationId="{EB99EA85-3B06-F31F-293F-F090A4472356}"/>
          </ac:spMkLst>
        </pc:spChg>
        <pc:spChg chg="mod">
          <ac:chgData name="Manuel Jean" userId="S::mj750@georgetown.edu::93a21633-fb28-4925-8b51-813626012416" providerId="AD" clId="Web-{9ECCE3D9-6644-4820-AB40-3D268A0923C6}" dt="2022-10-09T22:25:28.354" v="0" actId="20577"/>
          <ac:spMkLst>
            <pc:docMk/>
            <pc:sldMk cId="4101131311" sldId="296"/>
            <ac:spMk id="15" creationId="{0192E343-BBB1-1CAB-AFC6-A5EBDC2A4709}"/>
          </ac:spMkLst>
        </pc:spChg>
      </pc:sldChg>
    </pc:docChg>
  </pc:docChgLst>
  <pc:docChgLst>
    <pc:chgData name="Xue Feng" userId="S::xf74@georgetown.edu::2b1edc06-267b-474e-b020-0a559b02249f" providerId="AD" clId="Web-{1C9DEFAE-92DD-48F1-94AA-37DC90A6C792}"/>
    <pc:docChg chg="delSld modSld modSection">
      <pc:chgData name="Xue Feng" userId="S::xf74@georgetown.edu::2b1edc06-267b-474e-b020-0a559b02249f" providerId="AD" clId="Web-{1C9DEFAE-92DD-48F1-94AA-37DC90A6C792}" dt="2022-10-09T21:41:13.640" v="10" actId="20577"/>
      <pc:docMkLst>
        <pc:docMk/>
      </pc:docMkLst>
      <pc:sldChg chg="modSp">
        <pc:chgData name="Xue Feng" userId="S::xf74@georgetown.edu::2b1edc06-267b-474e-b020-0a559b02249f" providerId="AD" clId="Web-{1C9DEFAE-92DD-48F1-94AA-37DC90A6C792}" dt="2022-10-09T21:41:13.640" v="10" actId="20577"/>
        <pc:sldMkLst>
          <pc:docMk/>
          <pc:sldMk cId="1289456886" sldId="291"/>
        </pc:sldMkLst>
        <pc:spChg chg="mod">
          <ac:chgData name="Xue Feng" userId="S::xf74@georgetown.edu::2b1edc06-267b-474e-b020-0a559b02249f" providerId="AD" clId="Web-{1C9DEFAE-92DD-48F1-94AA-37DC90A6C792}" dt="2022-10-09T21:41:13.640" v="10" actId="20577"/>
          <ac:spMkLst>
            <pc:docMk/>
            <pc:sldMk cId="1289456886" sldId="291"/>
            <ac:spMk id="2" creationId="{A8AF02C4-7DA6-CBAF-46B9-B801CB916F84}"/>
          </ac:spMkLst>
        </pc:spChg>
      </pc:sldChg>
      <pc:sldChg chg="del">
        <pc:chgData name="Xue Feng" userId="S::xf74@georgetown.edu::2b1edc06-267b-474e-b020-0a559b02249f" providerId="AD" clId="Web-{1C9DEFAE-92DD-48F1-94AA-37DC90A6C792}" dt="2022-10-09T21:41:03.530" v="7"/>
        <pc:sldMkLst>
          <pc:docMk/>
          <pc:sldMk cId="1547648224" sldId="292"/>
        </pc:sldMkLst>
      </pc:sldChg>
      <pc:sldChg chg="del">
        <pc:chgData name="Xue Feng" userId="S::xf74@georgetown.edu::2b1edc06-267b-474e-b020-0a559b02249f" providerId="AD" clId="Web-{1C9DEFAE-92DD-48F1-94AA-37DC90A6C792}" dt="2022-10-09T21:41:04.389" v="8"/>
        <pc:sldMkLst>
          <pc:docMk/>
          <pc:sldMk cId="1622666109" sldId="301"/>
        </pc:sldMkLst>
      </pc:sldChg>
      <pc:sldChg chg="del">
        <pc:chgData name="Xue Feng" userId="S::xf74@georgetown.edu::2b1edc06-267b-474e-b020-0a559b02249f" providerId="AD" clId="Web-{1C9DEFAE-92DD-48F1-94AA-37DC90A6C792}" dt="2022-10-09T21:41:05.218" v="9"/>
        <pc:sldMkLst>
          <pc:docMk/>
          <pc:sldMk cId="2401319438" sldId="302"/>
        </pc:sldMkLst>
      </pc:sldChg>
      <pc:sldChg chg="addSp delSp modSp">
        <pc:chgData name="Xue Feng" userId="S::xf74@georgetown.edu::2b1edc06-267b-474e-b020-0a559b02249f" providerId="AD" clId="Web-{1C9DEFAE-92DD-48F1-94AA-37DC90A6C792}" dt="2022-10-09T21:38:51.604" v="6" actId="14100"/>
        <pc:sldMkLst>
          <pc:docMk/>
          <pc:sldMk cId="3346697610" sldId="303"/>
        </pc:sldMkLst>
        <pc:picChg chg="add mod ord">
          <ac:chgData name="Xue Feng" userId="S::xf74@georgetown.edu::2b1edc06-267b-474e-b020-0a559b02249f" providerId="AD" clId="Web-{1C9DEFAE-92DD-48F1-94AA-37DC90A6C792}" dt="2022-10-09T21:38:51.604" v="6" actId="14100"/>
          <ac:picMkLst>
            <pc:docMk/>
            <pc:sldMk cId="3346697610" sldId="303"/>
            <ac:picMk id="3" creationId="{AD254352-24DF-9DE2-ADB6-AF3444D15AB5}"/>
          </ac:picMkLst>
        </pc:picChg>
        <pc:picChg chg="del">
          <ac:chgData name="Xue Feng" userId="S::xf74@georgetown.edu::2b1edc06-267b-474e-b020-0a559b02249f" providerId="AD" clId="Web-{1C9DEFAE-92DD-48F1-94AA-37DC90A6C792}" dt="2022-10-09T21:38:32.291" v="0"/>
          <ac:picMkLst>
            <pc:docMk/>
            <pc:sldMk cId="3346697610" sldId="303"/>
            <ac:picMk id="5" creationId="{DD573C1E-A690-AF9A-C117-15FF0B2C0DBD}"/>
          </ac:picMkLst>
        </pc:picChg>
      </pc:sldChg>
    </pc:docChg>
  </pc:docChgLst>
  <pc:docChgLst>
    <pc:chgData name="Marc Torchio" userId="S::mt1435@georgetown.edu::081fbf9e-b9dd-45c0-998d-cb3c0aeb76a3" providerId="AD" clId="Web-{D0D296DC-35AF-4D2F-B3A7-F78F1BDE040D}"/>
    <pc:docChg chg="modSld sldOrd">
      <pc:chgData name="Marc Torchio" userId="S::mt1435@georgetown.edu::081fbf9e-b9dd-45c0-998d-cb3c0aeb76a3" providerId="AD" clId="Web-{D0D296DC-35AF-4D2F-B3A7-F78F1BDE040D}" dt="2022-10-09T22:26:25.547" v="218" actId="20577"/>
      <pc:docMkLst>
        <pc:docMk/>
      </pc:docMkLst>
      <pc:sldChg chg="modSp">
        <pc:chgData name="Marc Torchio" userId="S::mt1435@georgetown.edu::081fbf9e-b9dd-45c0-998d-cb3c0aeb76a3" providerId="AD" clId="Web-{D0D296DC-35AF-4D2F-B3A7-F78F1BDE040D}" dt="2022-10-09T22:26:25.547" v="218" actId="20577"/>
        <pc:sldMkLst>
          <pc:docMk/>
          <pc:sldMk cId="1289456886" sldId="291"/>
        </pc:sldMkLst>
        <pc:spChg chg="mod">
          <ac:chgData name="Marc Torchio" userId="S::mt1435@georgetown.edu::081fbf9e-b9dd-45c0-998d-cb3c0aeb76a3" providerId="AD" clId="Web-{D0D296DC-35AF-4D2F-B3A7-F78F1BDE040D}" dt="2022-10-09T22:26:25.547" v="218" actId="20577"/>
          <ac:spMkLst>
            <pc:docMk/>
            <pc:sldMk cId="1289456886" sldId="291"/>
            <ac:spMk id="3" creationId="{FCC570B0-851E-6979-60E2-39E11472A0C9}"/>
          </ac:spMkLst>
        </pc:spChg>
      </pc:sldChg>
      <pc:sldChg chg="addSp delSp modSp">
        <pc:chgData name="Marc Torchio" userId="S::mt1435@georgetown.edu::081fbf9e-b9dd-45c0-998d-cb3c0aeb76a3" providerId="AD" clId="Web-{D0D296DC-35AF-4D2F-B3A7-F78F1BDE040D}" dt="2022-10-09T22:23:05.760" v="212" actId="14100"/>
        <pc:sldMkLst>
          <pc:docMk/>
          <pc:sldMk cId="1935573350" sldId="295"/>
        </pc:sldMkLst>
        <pc:spChg chg="mod">
          <ac:chgData name="Marc Torchio" userId="S::mt1435@georgetown.edu::081fbf9e-b9dd-45c0-998d-cb3c0aeb76a3" providerId="AD" clId="Web-{D0D296DC-35AF-4D2F-B3A7-F78F1BDE040D}" dt="2022-10-09T22:12:42.568" v="119" actId="20577"/>
          <ac:spMkLst>
            <pc:docMk/>
            <pc:sldMk cId="1935573350" sldId="295"/>
            <ac:spMk id="2" creationId="{52A4BCFC-2350-EF9B-B028-46D5F12B87FD}"/>
          </ac:spMkLst>
        </pc:spChg>
        <pc:graphicFrameChg chg="mod">
          <ac:chgData name="Marc Torchio" userId="S::mt1435@georgetown.edu::081fbf9e-b9dd-45c0-998d-cb3c0aeb76a3" providerId="AD" clId="Web-{D0D296DC-35AF-4D2F-B3A7-F78F1BDE040D}" dt="2022-10-09T22:23:05.760" v="212" actId="14100"/>
          <ac:graphicFrameMkLst>
            <pc:docMk/>
            <pc:sldMk cId="1935573350" sldId="295"/>
            <ac:graphicFrameMk id="5" creationId="{72713A47-FAA1-4ED0-556C-11CF450190CB}"/>
          </ac:graphicFrameMkLst>
        </pc:graphicFrameChg>
        <pc:cxnChg chg="del">
          <ac:chgData name="Marc Torchio" userId="S::mt1435@georgetown.edu::081fbf9e-b9dd-45c0-998d-cb3c0aeb76a3" providerId="AD" clId="Web-{D0D296DC-35AF-4D2F-B3A7-F78F1BDE040D}" dt="2022-10-09T22:20:21.270" v="208"/>
          <ac:cxnSpMkLst>
            <pc:docMk/>
            <pc:sldMk cId="1935573350" sldId="295"/>
            <ac:cxnSpMk id="6" creationId="{99DB2F32-F7FA-60C7-7766-7525AD2363DD}"/>
          </ac:cxnSpMkLst>
        </pc:cxnChg>
        <pc:cxnChg chg="add mod">
          <ac:chgData name="Marc Torchio" userId="S::mt1435@georgetown.edu::081fbf9e-b9dd-45c0-998d-cb3c0aeb76a3" providerId="AD" clId="Web-{D0D296DC-35AF-4D2F-B3A7-F78F1BDE040D}" dt="2022-10-09T22:20:35.724" v="211" actId="14100"/>
          <ac:cxnSpMkLst>
            <pc:docMk/>
            <pc:sldMk cId="1935573350" sldId="295"/>
            <ac:cxnSpMk id="58" creationId="{9782ADC0-8833-9733-A968-5BAF529D47E5}"/>
          </ac:cxnSpMkLst>
        </pc:cxnChg>
      </pc:sldChg>
      <pc:sldChg chg="modSp">
        <pc:chgData name="Marc Torchio" userId="S::mt1435@georgetown.edu::081fbf9e-b9dd-45c0-998d-cb3c0aeb76a3" providerId="AD" clId="Web-{D0D296DC-35AF-4D2F-B3A7-F78F1BDE040D}" dt="2022-10-09T22:08:35.528" v="80" actId="20577"/>
        <pc:sldMkLst>
          <pc:docMk/>
          <pc:sldMk cId="763672617" sldId="297"/>
        </pc:sldMkLst>
        <pc:graphicFrameChg chg="modGraphic">
          <ac:chgData name="Marc Torchio" userId="S::mt1435@georgetown.edu::081fbf9e-b9dd-45c0-998d-cb3c0aeb76a3" providerId="AD" clId="Web-{D0D296DC-35AF-4D2F-B3A7-F78F1BDE040D}" dt="2022-10-09T22:08:35.528" v="80" actId="20577"/>
          <ac:graphicFrameMkLst>
            <pc:docMk/>
            <pc:sldMk cId="763672617" sldId="297"/>
            <ac:graphicFrameMk id="5" creationId="{BA2B4A60-270F-B987-AFD1-5188A068A8AF}"/>
          </ac:graphicFrameMkLst>
        </pc:graphicFrameChg>
      </pc:sldChg>
      <pc:sldChg chg="addSp delSp modSp ord">
        <pc:chgData name="Marc Torchio" userId="S::mt1435@georgetown.edu::081fbf9e-b9dd-45c0-998d-cb3c0aeb76a3" providerId="AD" clId="Web-{D0D296DC-35AF-4D2F-B3A7-F78F1BDE040D}" dt="2022-10-09T22:13:31.538" v="124"/>
        <pc:sldMkLst>
          <pc:docMk/>
          <pc:sldMk cId="2473866187" sldId="299"/>
        </pc:sldMkLst>
        <pc:spChg chg="add del mod">
          <ac:chgData name="Marc Torchio" userId="S::mt1435@georgetown.edu::081fbf9e-b9dd-45c0-998d-cb3c0aeb76a3" providerId="AD" clId="Web-{D0D296DC-35AF-4D2F-B3A7-F78F1BDE040D}" dt="2022-10-09T22:12:59.052" v="120" actId="1076"/>
          <ac:spMkLst>
            <pc:docMk/>
            <pc:sldMk cId="2473866187" sldId="299"/>
            <ac:spMk id="3" creationId="{F186E7CE-E57E-86A6-23A7-660279D68FD2}"/>
          </ac:spMkLst>
        </pc:spChg>
        <pc:spChg chg="mod">
          <ac:chgData name="Marc Torchio" userId="S::mt1435@georgetown.edu::081fbf9e-b9dd-45c0-998d-cb3c0aeb76a3" providerId="AD" clId="Web-{D0D296DC-35AF-4D2F-B3A7-F78F1BDE040D}" dt="2022-10-09T22:12:34.020" v="111" actId="1076"/>
          <ac:spMkLst>
            <pc:docMk/>
            <pc:sldMk cId="2473866187" sldId="299"/>
            <ac:spMk id="4" creationId="{B396F359-849D-159D-90BD-44174CE8DC4D}"/>
          </ac:spMkLst>
        </pc:spChg>
        <pc:spChg chg="add del mod">
          <ac:chgData name="Marc Torchio" userId="S::mt1435@georgetown.edu::081fbf9e-b9dd-45c0-998d-cb3c0aeb76a3" providerId="AD" clId="Web-{D0D296DC-35AF-4D2F-B3A7-F78F1BDE040D}" dt="2022-10-09T22:11:41.925" v="87"/>
          <ac:spMkLst>
            <pc:docMk/>
            <pc:sldMk cId="2473866187" sldId="299"/>
            <ac:spMk id="7" creationId="{3F0AF6C6-37E2-5081-63FA-DE432ADE0B16}"/>
          </ac:spMkLst>
        </pc:spChg>
        <pc:picChg chg="mod">
          <ac:chgData name="Marc Torchio" userId="S::mt1435@georgetown.edu::081fbf9e-b9dd-45c0-998d-cb3c0aeb76a3" providerId="AD" clId="Web-{D0D296DC-35AF-4D2F-B3A7-F78F1BDE040D}" dt="2022-10-09T22:10:21.891" v="85" actId="1076"/>
          <ac:picMkLst>
            <pc:docMk/>
            <pc:sldMk cId="2473866187" sldId="299"/>
            <ac:picMk id="16" creationId="{D82E3FEA-82D8-D177-C4FA-405250A6A3A3}"/>
          </ac:picMkLst>
        </pc:picChg>
      </pc:sldChg>
      <pc:sldChg chg="delSp modSp">
        <pc:chgData name="Marc Torchio" userId="S::mt1435@georgetown.edu::081fbf9e-b9dd-45c0-998d-cb3c0aeb76a3" providerId="AD" clId="Web-{D0D296DC-35AF-4D2F-B3A7-F78F1BDE040D}" dt="2022-10-09T22:25:48.031" v="216" actId="1076"/>
        <pc:sldMkLst>
          <pc:docMk/>
          <pc:sldMk cId="632313410" sldId="306"/>
        </pc:sldMkLst>
        <pc:spChg chg="mod">
          <ac:chgData name="Marc Torchio" userId="S::mt1435@georgetown.edu::081fbf9e-b9dd-45c0-998d-cb3c0aeb76a3" providerId="AD" clId="Web-{D0D296DC-35AF-4D2F-B3A7-F78F1BDE040D}" dt="2022-10-09T22:25:48.031" v="216" actId="1076"/>
          <ac:spMkLst>
            <pc:docMk/>
            <pc:sldMk cId="632313410" sldId="306"/>
            <ac:spMk id="2" creationId="{D55E2D27-4AE0-3381-F859-8312F5C4232A}"/>
          </ac:spMkLst>
        </pc:spChg>
        <pc:picChg chg="del">
          <ac:chgData name="Marc Torchio" userId="S::mt1435@georgetown.edu::081fbf9e-b9dd-45c0-998d-cb3c0aeb76a3" providerId="AD" clId="Web-{D0D296DC-35AF-4D2F-B3A7-F78F1BDE040D}" dt="2022-10-09T22:17:23.436" v="206"/>
          <ac:picMkLst>
            <pc:docMk/>
            <pc:sldMk cId="632313410" sldId="306"/>
            <ac:picMk id="3" creationId="{6736FCB7-0833-7D75-7AA2-8B2023CC8910}"/>
          </ac:picMkLst>
        </pc:picChg>
      </pc:sldChg>
    </pc:docChg>
  </pc:docChgLst>
  <pc:docChgLst>
    <pc:chgData name="Ruth Olga Kaplan" userId="S::rok12@georgetown.edu::07ed9fb7-bfcb-4b3a-bd14-9484f0540989" providerId="AD" clId="Web-{A7B3A483-0443-45E3-9604-695253ED6846}"/>
    <pc:docChg chg="modSld">
      <pc:chgData name="Ruth Olga Kaplan" userId="S::rok12@georgetown.edu::07ed9fb7-bfcb-4b3a-bd14-9484f0540989" providerId="AD" clId="Web-{A7B3A483-0443-45E3-9604-695253ED6846}" dt="2022-10-09T22:00:39.389" v="30" actId="20577"/>
      <pc:docMkLst>
        <pc:docMk/>
      </pc:docMkLst>
      <pc:sldChg chg="modSp">
        <pc:chgData name="Ruth Olga Kaplan" userId="S::rok12@georgetown.edu::07ed9fb7-bfcb-4b3a-bd14-9484f0540989" providerId="AD" clId="Web-{A7B3A483-0443-45E3-9604-695253ED6846}" dt="2022-10-09T22:00:39.389" v="30" actId="20577"/>
        <pc:sldMkLst>
          <pc:docMk/>
          <pc:sldMk cId="3720807869" sldId="293"/>
        </pc:sldMkLst>
        <pc:spChg chg="mod">
          <ac:chgData name="Ruth Olga Kaplan" userId="S::rok12@georgetown.edu::07ed9fb7-bfcb-4b3a-bd14-9484f0540989" providerId="AD" clId="Web-{A7B3A483-0443-45E3-9604-695253ED6846}" dt="2022-10-09T22:00:39.389" v="30" actId="20577"/>
          <ac:spMkLst>
            <pc:docMk/>
            <pc:sldMk cId="3720807869" sldId="293"/>
            <ac:spMk id="2" creationId="{A5598DC4-529A-2189-D262-C9FBBED085FB}"/>
          </ac:spMkLst>
        </pc:spChg>
        <pc:graphicFrameChg chg="modGraphic">
          <ac:chgData name="Ruth Olga Kaplan" userId="S::rok12@georgetown.edu::07ed9fb7-bfcb-4b3a-bd14-9484f0540989" providerId="AD" clId="Web-{A7B3A483-0443-45E3-9604-695253ED6846}" dt="2022-10-09T21:50:09.538" v="13" actId="20577"/>
          <ac:graphicFrameMkLst>
            <pc:docMk/>
            <pc:sldMk cId="3720807869" sldId="293"/>
            <ac:graphicFrameMk id="5" creationId="{850AA12B-F46B-DB1E-38D9-797C30A3F40B}"/>
          </ac:graphicFrameMkLst>
        </pc:graphicFrameChg>
      </pc:sldChg>
      <pc:sldChg chg="modSp">
        <pc:chgData name="Ruth Olga Kaplan" userId="S::rok12@georgetown.edu::07ed9fb7-bfcb-4b3a-bd14-9484f0540989" providerId="AD" clId="Web-{A7B3A483-0443-45E3-9604-695253ED6846}" dt="2022-10-09T21:46:19.890" v="1" actId="1076"/>
        <pc:sldMkLst>
          <pc:docMk/>
          <pc:sldMk cId="1935573350" sldId="295"/>
        </pc:sldMkLst>
        <pc:picChg chg="mod">
          <ac:chgData name="Ruth Olga Kaplan" userId="S::rok12@georgetown.edu::07ed9fb7-bfcb-4b3a-bd14-9484f0540989" providerId="AD" clId="Web-{A7B3A483-0443-45E3-9604-695253ED6846}" dt="2022-10-09T21:46:19.890" v="1" actId="1076"/>
          <ac:picMkLst>
            <pc:docMk/>
            <pc:sldMk cId="1935573350" sldId="295"/>
            <ac:picMk id="8" creationId="{90ADAAD6-F2CB-7373-22A0-E4ADC5E11F5C}"/>
          </ac:picMkLst>
        </pc:picChg>
      </pc:sldChg>
      <pc:sldChg chg="modSp">
        <pc:chgData name="Ruth Olga Kaplan" userId="S::rok12@georgetown.edu::07ed9fb7-bfcb-4b3a-bd14-9484f0540989" providerId="AD" clId="Web-{A7B3A483-0443-45E3-9604-695253ED6846}" dt="2022-10-09T21:55:00.362" v="28" actId="20577"/>
        <pc:sldMkLst>
          <pc:docMk/>
          <pc:sldMk cId="2473866187" sldId="299"/>
        </pc:sldMkLst>
        <pc:spChg chg="mod">
          <ac:chgData name="Ruth Olga Kaplan" userId="S::rok12@georgetown.edu::07ed9fb7-bfcb-4b3a-bd14-9484f0540989" providerId="AD" clId="Web-{A7B3A483-0443-45E3-9604-695253ED6846}" dt="2022-10-09T21:55:00.362" v="28" actId="20577"/>
          <ac:spMkLst>
            <pc:docMk/>
            <pc:sldMk cId="2473866187" sldId="299"/>
            <ac:spMk id="2" creationId="{2F41CF79-ABF8-0035-00BE-34BC7D358049}"/>
          </ac:spMkLst>
        </pc:spChg>
      </pc:sldChg>
      <pc:sldChg chg="modSp">
        <pc:chgData name="Ruth Olga Kaplan" userId="S::rok12@georgetown.edu::07ed9fb7-bfcb-4b3a-bd14-9484f0540989" providerId="AD" clId="Web-{A7B3A483-0443-45E3-9604-695253ED6846}" dt="2022-10-09T21:46:26.281" v="2" actId="1076"/>
        <pc:sldMkLst>
          <pc:docMk/>
          <pc:sldMk cId="1207796072" sldId="300"/>
        </pc:sldMkLst>
        <pc:picChg chg="mod">
          <ac:chgData name="Ruth Olga Kaplan" userId="S::rok12@georgetown.edu::07ed9fb7-bfcb-4b3a-bd14-9484f0540989" providerId="AD" clId="Web-{A7B3A483-0443-45E3-9604-695253ED6846}" dt="2022-10-09T21:46:26.281" v="2" actId="1076"/>
          <ac:picMkLst>
            <pc:docMk/>
            <pc:sldMk cId="1207796072" sldId="300"/>
            <ac:picMk id="8" creationId="{586BA6CA-D99B-D54E-9B53-19196C033F21}"/>
          </ac:picMkLst>
        </pc:picChg>
      </pc:sldChg>
      <pc:sldChg chg="addSp modSp">
        <pc:chgData name="Ruth Olga Kaplan" userId="S::rok12@georgetown.edu::07ed9fb7-bfcb-4b3a-bd14-9484f0540989" providerId="AD" clId="Web-{A7B3A483-0443-45E3-9604-695253ED6846}" dt="2022-10-09T21:51:31.728" v="17" actId="1076"/>
        <pc:sldMkLst>
          <pc:docMk/>
          <pc:sldMk cId="632313410" sldId="306"/>
        </pc:sldMkLst>
        <pc:picChg chg="add mod">
          <ac:chgData name="Ruth Olga Kaplan" userId="S::rok12@georgetown.edu::07ed9fb7-bfcb-4b3a-bd14-9484f0540989" providerId="AD" clId="Web-{A7B3A483-0443-45E3-9604-695253ED6846}" dt="2022-10-09T21:51:31.728" v="17" actId="1076"/>
          <ac:picMkLst>
            <pc:docMk/>
            <pc:sldMk cId="632313410" sldId="306"/>
            <ac:picMk id="3" creationId="{6736FCB7-0833-7D75-7AA2-8B2023CC8910}"/>
          </ac:picMkLst>
        </pc:picChg>
      </pc:sldChg>
    </pc:docChg>
  </pc:docChgLst>
  <pc:docChgLst>
    <pc:chgData name="Manuel Jean" userId="S::mj750@georgetown.edu::93a21633-fb28-4925-8b51-813626012416" providerId="AD" clId="Web-{B631F461-685F-49C9-BBD3-576A2A2834FF}"/>
    <pc:docChg chg="modSld">
      <pc:chgData name="Manuel Jean" userId="S::mj750@georgetown.edu::93a21633-fb28-4925-8b51-813626012416" providerId="AD" clId="Web-{B631F461-685F-49C9-BBD3-576A2A2834FF}" dt="2022-10-09T21:59:19.795" v="24" actId="14100"/>
      <pc:docMkLst>
        <pc:docMk/>
      </pc:docMkLst>
      <pc:sldChg chg="addSp delSp modSp">
        <pc:chgData name="Manuel Jean" userId="S::mj750@georgetown.edu::93a21633-fb28-4925-8b51-813626012416" providerId="AD" clId="Web-{B631F461-685F-49C9-BBD3-576A2A2834FF}" dt="2022-10-09T21:59:19.795" v="24" actId="14100"/>
        <pc:sldMkLst>
          <pc:docMk/>
          <pc:sldMk cId="1289456886" sldId="291"/>
        </pc:sldMkLst>
        <pc:spChg chg="mod">
          <ac:chgData name="Manuel Jean" userId="S::mj750@georgetown.edu::93a21633-fb28-4925-8b51-813626012416" providerId="AD" clId="Web-{B631F461-685F-49C9-BBD3-576A2A2834FF}" dt="2022-10-09T21:59:19.795" v="24" actId="14100"/>
          <ac:spMkLst>
            <pc:docMk/>
            <pc:sldMk cId="1289456886" sldId="291"/>
            <ac:spMk id="2" creationId="{A8AF02C4-7DA6-CBAF-46B9-B801CB916F84}"/>
          </ac:spMkLst>
        </pc:spChg>
        <pc:spChg chg="mod">
          <ac:chgData name="Manuel Jean" userId="S::mj750@georgetown.edu::93a21633-fb28-4925-8b51-813626012416" providerId="AD" clId="Web-{B631F461-685F-49C9-BBD3-576A2A2834FF}" dt="2022-10-09T21:54:24.200" v="10" actId="20577"/>
          <ac:spMkLst>
            <pc:docMk/>
            <pc:sldMk cId="1289456886" sldId="291"/>
            <ac:spMk id="3" creationId="{FCC570B0-851E-6979-60E2-39E11472A0C9}"/>
          </ac:spMkLst>
        </pc:spChg>
        <pc:spChg chg="mod">
          <ac:chgData name="Manuel Jean" userId="S::mj750@georgetown.edu::93a21633-fb28-4925-8b51-813626012416" providerId="AD" clId="Web-{B631F461-685F-49C9-BBD3-576A2A2834FF}" dt="2022-10-09T21:55:21.891" v="18"/>
          <ac:spMkLst>
            <pc:docMk/>
            <pc:sldMk cId="1289456886" sldId="291"/>
            <ac:spMk id="5" creationId="{56B727A9-7808-5D7F-B7A6-650708087F6C}"/>
          </ac:spMkLst>
        </pc:spChg>
        <pc:spChg chg="mod">
          <ac:chgData name="Manuel Jean" userId="S::mj750@georgetown.edu::93a21633-fb28-4925-8b51-813626012416" providerId="AD" clId="Web-{B631F461-685F-49C9-BBD3-576A2A2834FF}" dt="2022-10-09T21:55:19.094" v="17"/>
          <ac:spMkLst>
            <pc:docMk/>
            <pc:sldMk cId="1289456886" sldId="291"/>
            <ac:spMk id="7" creationId="{BB8ABE6C-CAD9-92CA-374D-8E8CBE80E554}"/>
          </ac:spMkLst>
        </pc:spChg>
        <pc:spChg chg="mod">
          <ac:chgData name="Manuel Jean" userId="S::mj750@georgetown.edu::93a21633-fb28-4925-8b51-813626012416" providerId="AD" clId="Web-{B631F461-685F-49C9-BBD3-576A2A2834FF}" dt="2022-10-09T21:55:32.329" v="19"/>
          <ac:spMkLst>
            <pc:docMk/>
            <pc:sldMk cId="1289456886" sldId="291"/>
            <ac:spMk id="8" creationId="{B430055F-2546-2B91-F5C4-A7E56EF8F868}"/>
          </ac:spMkLst>
        </pc:spChg>
        <pc:spChg chg="del">
          <ac:chgData name="Manuel Jean" userId="S::mj750@georgetown.edu::93a21633-fb28-4925-8b51-813626012416" providerId="AD" clId="Web-{B631F461-685F-49C9-BBD3-576A2A2834FF}" dt="2022-10-09T21:54:34.748" v="11"/>
          <ac:spMkLst>
            <pc:docMk/>
            <pc:sldMk cId="1289456886" sldId="291"/>
            <ac:spMk id="9" creationId="{4777B77C-427F-386D-8554-47344D3F03A5}"/>
          </ac:spMkLst>
        </pc:spChg>
        <pc:graphicFrameChg chg="add del mod modGraphic">
          <ac:chgData name="Manuel Jean" userId="S::mj750@georgetown.edu::93a21633-fb28-4925-8b51-813626012416" providerId="AD" clId="Web-{B631F461-685F-49C9-BBD3-576A2A2834FF}" dt="2022-10-09T21:59:07.466" v="23"/>
          <ac:graphicFrameMkLst>
            <pc:docMk/>
            <pc:sldMk cId="1289456886" sldId="291"/>
            <ac:graphicFrameMk id="6" creationId="{F2AC9128-E9E8-D8B5-85D2-CDDE10E10EDE}"/>
          </ac:graphicFrameMkLst>
        </pc:graphicFrameChg>
      </pc:sldChg>
    </pc:docChg>
  </pc:docChgLst>
  <pc:docChgLst>
    <pc:chgData name="Ruth Olga Kaplan" userId="S::rok12@georgetown.edu::07ed9fb7-bfcb-4b3a-bd14-9484f0540989" providerId="AD" clId="Web-{3D803B4A-CD3E-4A8B-9F76-39E422101785}"/>
    <pc:docChg chg="modSld">
      <pc:chgData name="Ruth Olga Kaplan" userId="S::rok12@georgetown.edu::07ed9fb7-bfcb-4b3a-bd14-9484f0540989" providerId="AD" clId="Web-{3D803B4A-CD3E-4A8B-9F76-39E422101785}" dt="2022-10-09T22:20:56.554" v="24" actId="20577"/>
      <pc:docMkLst>
        <pc:docMk/>
      </pc:docMkLst>
      <pc:sldChg chg="modSp">
        <pc:chgData name="Ruth Olga Kaplan" userId="S::rok12@georgetown.edu::07ed9fb7-bfcb-4b3a-bd14-9484f0540989" providerId="AD" clId="Web-{3D803B4A-CD3E-4A8B-9F76-39E422101785}" dt="2022-10-09T22:20:56.554" v="24" actId="20577"/>
        <pc:sldMkLst>
          <pc:docMk/>
          <pc:sldMk cId="1935573350" sldId="295"/>
        </pc:sldMkLst>
        <pc:graphicFrameChg chg="modGraphic">
          <ac:chgData name="Ruth Olga Kaplan" userId="S::rok12@georgetown.edu::07ed9fb7-bfcb-4b3a-bd14-9484f0540989" providerId="AD" clId="Web-{3D803B4A-CD3E-4A8B-9F76-39E422101785}" dt="2022-10-09T22:20:56.554" v="24" actId="20577"/>
          <ac:graphicFrameMkLst>
            <pc:docMk/>
            <pc:sldMk cId="1935573350" sldId="295"/>
            <ac:graphicFrameMk id="5" creationId="{72713A47-FAA1-4ED0-556C-11CF450190CB}"/>
          </ac:graphicFrameMkLst>
        </pc:graphicFrameChg>
      </pc:sldChg>
      <pc:sldChg chg="modSp">
        <pc:chgData name="Ruth Olga Kaplan" userId="S::rok12@georgetown.edu::07ed9fb7-bfcb-4b3a-bd14-9484f0540989" providerId="AD" clId="Web-{3D803B4A-CD3E-4A8B-9F76-39E422101785}" dt="2022-10-09T22:18:11.060" v="22" actId="1076"/>
        <pc:sldMkLst>
          <pc:docMk/>
          <pc:sldMk cId="2473866187" sldId="299"/>
        </pc:sldMkLst>
        <pc:spChg chg="mod">
          <ac:chgData name="Ruth Olga Kaplan" userId="S::rok12@georgetown.edu::07ed9fb7-bfcb-4b3a-bd14-9484f0540989" providerId="AD" clId="Web-{3D803B4A-CD3E-4A8B-9F76-39E422101785}" dt="2022-10-09T22:18:11.060" v="22" actId="1076"/>
          <ac:spMkLst>
            <pc:docMk/>
            <pc:sldMk cId="2473866187" sldId="299"/>
            <ac:spMk id="3" creationId="{F186E7CE-E57E-86A6-23A7-660279D68FD2}"/>
          </ac:spMkLst>
        </pc:spChg>
        <pc:spChg chg="mod">
          <ac:chgData name="Ruth Olga Kaplan" userId="S::rok12@georgetown.edu::07ed9fb7-bfcb-4b3a-bd14-9484f0540989" providerId="AD" clId="Web-{3D803B4A-CD3E-4A8B-9F76-39E422101785}" dt="2022-10-09T22:14:35.848" v="17" actId="14100"/>
          <ac:spMkLst>
            <pc:docMk/>
            <pc:sldMk cId="2473866187" sldId="299"/>
            <ac:spMk id="4" creationId="{B396F359-849D-159D-90BD-44174CE8DC4D}"/>
          </ac:spMkLst>
        </pc:spChg>
        <pc:picChg chg="mod">
          <ac:chgData name="Ruth Olga Kaplan" userId="S::rok12@georgetown.edu::07ed9fb7-bfcb-4b3a-bd14-9484f0540989" providerId="AD" clId="Web-{3D803B4A-CD3E-4A8B-9F76-39E422101785}" dt="2022-10-09T22:14:38.333" v="18" actId="1076"/>
          <ac:picMkLst>
            <pc:docMk/>
            <pc:sldMk cId="2473866187" sldId="299"/>
            <ac:picMk id="12" creationId="{D164C078-FF48-9ABA-6CCB-83F83285A269}"/>
          </ac:picMkLst>
        </pc:picChg>
        <pc:picChg chg="mod">
          <ac:chgData name="Ruth Olga Kaplan" userId="S::rok12@georgetown.edu::07ed9fb7-bfcb-4b3a-bd14-9484f0540989" providerId="AD" clId="Web-{3D803B4A-CD3E-4A8B-9F76-39E422101785}" dt="2022-10-09T22:14:40.427" v="19" actId="1076"/>
          <ac:picMkLst>
            <pc:docMk/>
            <pc:sldMk cId="2473866187" sldId="299"/>
            <ac:picMk id="14" creationId="{F2F9BBF9-58D9-4C53-83A8-61C72849AC11}"/>
          </ac:picMkLst>
        </pc:picChg>
        <pc:picChg chg="mod">
          <ac:chgData name="Ruth Olga Kaplan" userId="S::rok12@georgetown.edu::07ed9fb7-bfcb-4b3a-bd14-9484f0540989" providerId="AD" clId="Web-{3D803B4A-CD3E-4A8B-9F76-39E422101785}" dt="2022-10-09T22:14:42.770" v="20" actId="1076"/>
          <ac:picMkLst>
            <pc:docMk/>
            <pc:sldMk cId="2473866187" sldId="299"/>
            <ac:picMk id="16" creationId="{D82E3FEA-82D8-D177-C4FA-405250A6A3A3}"/>
          </ac:picMkLst>
        </pc:picChg>
      </pc:sldChg>
    </pc:docChg>
  </pc:docChgLst>
  <pc:docChgLst>
    <pc:chgData name="Manuel Jean" userId="S::mj750@georgetown.edu::93a21633-fb28-4925-8b51-813626012416" providerId="AD" clId="Web-{5806C084-C647-49D6-B485-6D4ACEB031A0}"/>
    <pc:docChg chg="modSld">
      <pc:chgData name="Manuel Jean" userId="S::mj750@georgetown.edu::93a21633-fb28-4925-8b51-813626012416" providerId="AD" clId="Web-{5806C084-C647-49D6-B485-6D4ACEB031A0}" dt="2022-10-09T21:34:54.806" v="7" actId="20577"/>
      <pc:docMkLst>
        <pc:docMk/>
      </pc:docMkLst>
      <pc:sldChg chg="modSp">
        <pc:chgData name="Manuel Jean" userId="S::mj750@georgetown.edu::93a21633-fb28-4925-8b51-813626012416" providerId="AD" clId="Web-{5806C084-C647-49D6-B485-6D4ACEB031A0}" dt="2022-10-09T21:34:54.806" v="7" actId="20577"/>
        <pc:sldMkLst>
          <pc:docMk/>
          <pc:sldMk cId="1289456886" sldId="291"/>
        </pc:sldMkLst>
        <pc:spChg chg="mod">
          <ac:chgData name="Manuel Jean" userId="S::mj750@georgetown.edu::93a21633-fb28-4925-8b51-813626012416" providerId="AD" clId="Web-{5806C084-C647-49D6-B485-6D4ACEB031A0}" dt="2022-10-09T21:34:54.806" v="7" actId="20577"/>
          <ac:spMkLst>
            <pc:docMk/>
            <pc:sldMk cId="1289456886" sldId="291"/>
            <ac:spMk id="3" creationId="{FCC570B0-851E-6979-60E2-39E11472A0C9}"/>
          </ac:spMkLst>
        </pc:spChg>
        <pc:picChg chg="mod">
          <ac:chgData name="Manuel Jean" userId="S::mj750@georgetown.edu::93a21633-fb28-4925-8b51-813626012416" providerId="AD" clId="Web-{5806C084-C647-49D6-B485-6D4ACEB031A0}" dt="2022-10-09T21:34:50.118" v="6" actId="1076"/>
          <ac:picMkLst>
            <pc:docMk/>
            <pc:sldMk cId="1289456886" sldId="291"/>
            <ac:picMk id="4" creationId="{A26CAF99-DAF8-9F7D-0E40-EABA78DCB781}"/>
          </ac:picMkLst>
        </pc:picChg>
      </pc:sldChg>
    </pc:docChg>
  </pc:docChgLst>
  <pc:docChgLst>
    <pc:chgData name="Ruth Olga Kaplan" userId="S::rok12@georgetown.edu::07ed9fb7-bfcb-4b3a-bd14-9484f0540989" providerId="AD" clId="Web-{DA6397DE-3733-405C-B4E8-F0FF7EBEB016}"/>
    <pc:docChg chg="modSld">
      <pc:chgData name="Ruth Olga Kaplan" userId="S::rok12@georgetown.edu::07ed9fb7-bfcb-4b3a-bd14-9484f0540989" providerId="AD" clId="Web-{DA6397DE-3733-405C-B4E8-F0FF7EBEB016}" dt="2022-10-09T21:36:04.771" v="121" actId="20577"/>
      <pc:docMkLst>
        <pc:docMk/>
      </pc:docMkLst>
      <pc:sldChg chg="modSp">
        <pc:chgData name="Ruth Olga Kaplan" userId="S::rok12@georgetown.edu::07ed9fb7-bfcb-4b3a-bd14-9484f0540989" providerId="AD" clId="Web-{DA6397DE-3733-405C-B4E8-F0FF7EBEB016}" dt="2022-10-09T21:36:04.771" v="121" actId="20577"/>
        <pc:sldMkLst>
          <pc:docMk/>
          <pc:sldMk cId="1547648224" sldId="292"/>
        </pc:sldMkLst>
        <pc:spChg chg="mod">
          <ac:chgData name="Ruth Olga Kaplan" userId="S::rok12@georgetown.edu::07ed9fb7-bfcb-4b3a-bd14-9484f0540989" providerId="AD" clId="Web-{DA6397DE-3733-405C-B4E8-F0FF7EBEB016}" dt="2022-10-09T21:36:04.771" v="121" actId="20577"/>
          <ac:spMkLst>
            <pc:docMk/>
            <pc:sldMk cId="1547648224" sldId="292"/>
            <ac:spMk id="2" creationId="{C6E12EB2-83B3-B0A6-77FA-F7AEAC555841}"/>
          </ac:spMkLst>
        </pc:spChg>
      </pc:sldChg>
      <pc:sldChg chg="modSp">
        <pc:chgData name="Ruth Olga Kaplan" userId="S::rok12@georgetown.edu::07ed9fb7-bfcb-4b3a-bd14-9484f0540989" providerId="AD" clId="Web-{DA6397DE-3733-405C-B4E8-F0FF7EBEB016}" dt="2022-10-09T21:32:24.744" v="118" actId="20577"/>
        <pc:sldMkLst>
          <pc:docMk/>
          <pc:sldMk cId="3720807869" sldId="293"/>
        </pc:sldMkLst>
        <pc:spChg chg="mod">
          <ac:chgData name="Ruth Olga Kaplan" userId="S::rok12@georgetown.edu::07ed9fb7-bfcb-4b3a-bd14-9484f0540989" providerId="AD" clId="Web-{DA6397DE-3733-405C-B4E8-F0FF7EBEB016}" dt="2022-10-09T20:42:01.988" v="6" actId="14100"/>
          <ac:spMkLst>
            <pc:docMk/>
            <pc:sldMk cId="3720807869" sldId="293"/>
            <ac:spMk id="2" creationId="{A5598DC4-529A-2189-D262-C9FBBED085FB}"/>
          </ac:spMkLst>
        </pc:spChg>
        <pc:graphicFrameChg chg="modGraphic">
          <ac:chgData name="Ruth Olga Kaplan" userId="S::rok12@georgetown.edu::07ed9fb7-bfcb-4b3a-bd14-9484f0540989" providerId="AD" clId="Web-{DA6397DE-3733-405C-B4E8-F0FF7EBEB016}" dt="2022-10-09T21:32:24.744" v="118" actId="20577"/>
          <ac:graphicFrameMkLst>
            <pc:docMk/>
            <pc:sldMk cId="3720807869" sldId="293"/>
            <ac:graphicFrameMk id="5" creationId="{850AA12B-F46B-DB1E-38D9-797C30A3F40B}"/>
          </ac:graphicFrameMkLst>
        </pc:graphicFrameChg>
      </pc:sldChg>
      <pc:sldChg chg="modSp">
        <pc:chgData name="Ruth Olga Kaplan" userId="S::rok12@georgetown.edu::07ed9fb7-bfcb-4b3a-bd14-9484f0540989" providerId="AD" clId="Web-{DA6397DE-3733-405C-B4E8-F0FF7EBEB016}" dt="2022-10-09T20:48:50.968" v="16" actId="20577"/>
        <pc:sldMkLst>
          <pc:docMk/>
          <pc:sldMk cId="1935573350" sldId="295"/>
        </pc:sldMkLst>
        <pc:spChg chg="mod">
          <ac:chgData name="Ruth Olga Kaplan" userId="S::rok12@georgetown.edu::07ed9fb7-bfcb-4b3a-bd14-9484f0540989" providerId="AD" clId="Web-{DA6397DE-3733-405C-B4E8-F0FF7EBEB016}" dt="2022-10-09T20:48:50.968" v="16" actId="20577"/>
          <ac:spMkLst>
            <pc:docMk/>
            <pc:sldMk cId="1935573350" sldId="295"/>
            <ac:spMk id="2" creationId="{52A4BCFC-2350-EF9B-B028-46D5F12B87F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15.png"/><Relationship Id="rId7" Type="http://schemas.openxmlformats.org/officeDocument/2006/relationships/image" Target="../media/image56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15.png"/><Relationship Id="rId7" Type="http://schemas.openxmlformats.org/officeDocument/2006/relationships/image" Target="../media/image56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070FD-857D-44FE-8BED-6FC1121BD4A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4103A14-EDAA-4743-8F6F-65BF2655F1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Import data from database</a:t>
          </a:r>
          <a:endParaRPr lang="en-US"/>
        </a:p>
      </dgm:t>
    </dgm:pt>
    <dgm:pt modelId="{881887C1-3775-4450-A52B-CC6D6AA9D59B}" type="parTrans" cxnId="{5FFB4475-3AAD-415E-9F1F-2D6B49C5A3D5}">
      <dgm:prSet/>
      <dgm:spPr/>
      <dgm:t>
        <a:bodyPr/>
        <a:lstStyle/>
        <a:p>
          <a:endParaRPr lang="en-US"/>
        </a:p>
      </dgm:t>
    </dgm:pt>
    <dgm:pt modelId="{BFAE6CAE-409B-455C-951E-95D67F73B493}" type="sibTrans" cxnId="{5FFB4475-3AAD-415E-9F1F-2D6B49C5A3D5}">
      <dgm:prSet/>
      <dgm:spPr/>
      <dgm:t>
        <a:bodyPr/>
        <a:lstStyle/>
        <a:p>
          <a:endParaRPr lang="en-US"/>
        </a:p>
      </dgm:t>
    </dgm:pt>
    <dgm:pt modelId="{BDF84B59-0F19-401B-89F1-F982CC88E4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Process review data by standardizing formatting, removing stop words,</a:t>
          </a:r>
          <a:r>
            <a:rPr lang="en-US" b="0" i="0">
              <a:latin typeface="Calibri"/>
            </a:rPr>
            <a:t> removing fake reviews, hyper-parameter tuning,</a:t>
          </a:r>
          <a:r>
            <a:rPr lang="en-US" b="0" i="0"/>
            <a:t> tokenizing and vectorizing</a:t>
          </a:r>
          <a:endParaRPr lang="en-US"/>
        </a:p>
      </dgm:t>
    </dgm:pt>
    <dgm:pt modelId="{E8244370-6113-4EA8-BDF5-60B1851E94C0}" type="parTrans" cxnId="{87CBA8FD-20F4-4745-BD88-B7C7C03AD88A}">
      <dgm:prSet/>
      <dgm:spPr/>
      <dgm:t>
        <a:bodyPr/>
        <a:lstStyle/>
        <a:p>
          <a:endParaRPr lang="en-US"/>
        </a:p>
      </dgm:t>
    </dgm:pt>
    <dgm:pt modelId="{DBCF4A4E-BE72-4304-91BA-968E8149D92E}" type="sibTrans" cxnId="{87CBA8FD-20F4-4745-BD88-B7C7C03AD88A}">
      <dgm:prSet/>
      <dgm:spPr/>
      <dgm:t>
        <a:bodyPr/>
        <a:lstStyle/>
        <a:p>
          <a:endParaRPr lang="en-US"/>
        </a:p>
      </dgm:t>
    </dgm:pt>
    <dgm:pt modelId="{6BFE785C-2C01-4282-B069-4D719B02AE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Leverage topic modeling to take unstructured approach to determining emerging themes</a:t>
          </a:r>
          <a:endParaRPr lang="en-US"/>
        </a:p>
      </dgm:t>
    </dgm:pt>
    <dgm:pt modelId="{89B9FF53-9C3C-451A-9EB9-32B431A7DDCC}" type="parTrans" cxnId="{9765BA61-8B97-4D21-93EC-BEB8996F18FA}">
      <dgm:prSet/>
      <dgm:spPr/>
      <dgm:t>
        <a:bodyPr/>
        <a:lstStyle/>
        <a:p>
          <a:endParaRPr lang="en-US"/>
        </a:p>
      </dgm:t>
    </dgm:pt>
    <dgm:pt modelId="{5F36D1FC-F0F9-4CDF-B258-793DB86CA31D}" type="sibTrans" cxnId="{9765BA61-8B97-4D21-93EC-BEB8996F18FA}">
      <dgm:prSet/>
      <dgm:spPr/>
      <dgm:t>
        <a:bodyPr/>
        <a:lstStyle/>
        <a:p>
          <a:endParaRPr lang="en-US"/>
        </a:p>
      </dgm:t>
    </dgm:pt>
    <dgm:pt modelId="{705675E5-18FF-455E-8ED8-BA7E7B9E83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Determine differences across differing levels of customer satisfaction</a:t>
          </a:r>
          <a:endParaRPr lang="en-US"/>
        </a:p>
      </dgm:t>
    </dgm:pt>
    <dgm:pt modelId="{72437755-3BB8-479F-A428-DDF69CF1CA53}" type="parTrans" cxnId="{B4E4329D-C982-40EF-9173-7B8D7BBB058A}">
      <dgm:prSet/>
      <dgm:spPr/>
      <dgm:t>
        <a:bodyPr/>
        <a:lstStyle/>
        <a:p>
          <a:endParaRPr lang="en-US"/>
        </a:p>
      </dgm:t>
    </dgm:pt>
    <dgm:pt modelId="{551B2E48-0640-4881-9F66-DD120D663609}" type="sibTrans" cxnId="{B4E4329D-C982-40EF-9173-7B8D7BBB058A}">
      <dgm:prSet/>
      <dgm:spPr/>
      <dgm:t>
        <a:bodyPr/>
        <a:lstStyle/>
        <a:p>
          <a:endParaRPr lang="en-US"/>
        </a:p>
      </dgm:t>
    </dgm:pt>
    <dgm:pt modelId="{66F5986F-F6B1-43CB-8248-043057E33803}" type="pres">
      <dgm:prSet presAssocID="{61E070FD-857D-44FE-8BED-6FC1121BD4AB}" presName="root" presStyleCnt="0">
        <dgm:presLayoutVars>
          <dgm:dir/>
          <dgm:resizeHandles val="exact"/>
        </dgm:presLayoutVars>
      </dgm:prSet>
      <dgm:spPr/>
    </dgm:pt>
    <dgm:pt modelId="{C3D63C2F-8AD8-4720-A829-A0BC038F900C}" type="pres">
      <dgm:prSet presAssocID="{34103A14-EDAA-4743-8F6F-65BF2655F1BC}" presName="compNode" presStyleCnt="0"/>
      <dgm:spPr/>
    </dgm:pt>
    <dgm:pt modelId="{0E833209-A7E0-4B98-99CA-CFB246611D0F}" type="pres">
      <dgm:prSet presAssocID="{34103A14-EDAA-4743-8F6F-65BF2655F1BC}" presName="bgRect" presStyleLbl="bgShp" presStyleIdx="0" presStyleCnt="4"/>
      <dgm:spPr/>
    </dgm:pt>
    <dgm:pt modelId="{5F5B1870-0AB4-46CB-B6F7-4B35EC1B832E}" type="pres">
      <dgm:prSet presAssocID="{34103A14-EDAA-4743-8F6F-65BF2655F1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073141-D26B-4845-AD5A-F71FC986789D}" type="pres">
      <dgm:prSet presAssocID="{34103A14-EDAA-4743-8F6F-65BF2655F1BC}" presName="spaceRect" presStyleCnt="0"/>
      <dgm:spPr/>
    </dgm:pt>
    <dgm:pt modelId="{7C7A38D9-E601-4C40-9349-83F7DAF14833}" type="pres">
      <dgm:prSet presAssocID="{34103A14-EDAA-4743-8F6F-65BF2655F1BC}" presName="parTx" presStyleLbl="revTx" presStyleIdx="0" presStyleCnt="4">
        <dgm:presLayoutVars>
          <dgm:chMax val="0"/>
          <dgm:chPref val="0"/>
        </dgm:presLayoutVars>
      </dgm:prSet>
      <dgm:spPr/>
    </dgm:pt>
    <dgm:pt modelId="{CC9226E7-2DA4-40A1-9FFA-63B34FB6AA18}" type="pres">
      <dgm:prSet presAssocID="{BFAE6CAE-409B-455C-951E-95D67F73B493}" presName="sibTrans" presStyleCnt="0"/>
      <dgm:spPr/>
    </dgm:pt>
    <dgm:pt modelId="{10C88F43-C89E-4983-9814-A0FFEFA9CBF9}" type="pres">
      <dgm:prSet presAssocID="{BDF84B59-0F19-401B-89F1-F982CC88E4A6}" presName="compNode" presStyleCnt="0"/>
      <dgm:spPr/>
    </dgm:pt>
    <dgm:pt modelId="{B35C57F2-8CA0-449C-B4CC-4552B11DE367}" type="pres">
      <dgm:prSet presAssocID="{BDF84B59-0F19-401B-89F1-F982CC88E4A6}" presName="bgRect" presStyleLbl="bgShp" presStyleIdx="1" presStyleCnt="4"/>
      <dgm:spPr/>
    </dgm:pt>
    <dgm:pt modelId="{CB0B1857-3071-4E6F-A5B9-9340DA0098D8}" type="pres">
      <dgm:prSet presAssocID="{BDF84B59-0F19-401B-89F1-F982CC88E4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267F81E0-07EA-470C-80D5-43A74194E126}" type="pres">
      <dgm:prSet presAssocID="{BDF84B59-0F19-401B-89F1-F982CC88E4A6}" presName="spaceRect" presStyleCnt="0"/>
      <dgm:spPr/>
    </dgm:pt>
    <dgm:pt modelId="{1BF33237-AF28-45BA-985C-946E0670708E}" type="pres">
      <dgm:prSet presAssocID="{BDF84B59-0F19-401B-89F1-F982CC88E4A6}" presName="parTx" presStyleLbl="revTx" presStyleIdx="1" presStyleCnt="4">
        <dgm:presLayoutVars>
          <dgm:chMax val="0"/>
          <dgm:chPref val="0"/>
        </dgm:presLayoutVars>
      </dgm:prSet>
      <dgm:spPr/>
    </dgm:pt>
    <dgm:pt modelId="{09820673-4D5F-4E38-B4F8-AA94D8C6AAFD}" type="pres">
      <dgm:prSet presAssocID="{DBCF4A4E-BE72-4304-91BA-968E8149D92E}" presName="sibTrans" presStyleCnt="0"/>
      <dgm:spPr/>
    </dgm:pt>
    <dgm:pt modelId="{8F774E6B-4DCC-46A2-994A-EA30C7FB53C8}" type="pres">
      <dgm:prSet presAssocID="{6BFE785C-2C01-4282-B069-4D719B02AE82}" presName="compNode" presStyleCnt="0"/>
      <dgm:spPr/>
    </dgm:pt>
    <dgm:pt modelId="{8FE095A2-E8EA-4521-9DF2-6A9367D94C0E}" type="pres">
      <dgm:prSet presAssocID="{6BFE785C-2C01-4282-B069-4D719B02AE82}" presName="bgRect" presStyleLbl="bgShp" presStyleIdx="2" presStyleCnt="4"/>
      <dgm:spPr/>
    </dgm:pt>
    <dgm:pt modelId="{3A88CB0E-3388-4146-9CBB-7996A7D32BE0}" type="pres">
      <dgm:prSet presAssocID="{6BFE785C-2C01-4282-B069-4D719B02AE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FF2FBF3-4AAF-4550-82E5-5E4DC089F26E}" type="pres">
      <dgm:prSet presAssocID="{6BFE785C-2C01-4282-B069-4D719B02AE82}" presName="spaceRect" presStyleCnt="0"/>
      <dgm:spPr/>
    </dgm:pt>
    <dgm:pt modelId="{4BA5D043-A275-48F2-91EC-060A1348B94C}" type="pres">
      <dgm:prSet presAssocID="{6BFE785C-2C01-4282-B069-4D719B02AE82}" presName="parTx" presStyleLbl="revTx" presStyleIdx="2" presStyleCnt="4">
        <dgm:presLayoutVars>
          <dgm:chMax val="0"/>
          <dgm:chPref val="0"/>
        </dgm:presLayoutVars>
      </dgm:prSet>
      <dgm:spPr/>
    </dgm:pt>
    <dgm:pt modelId="{25886E25-EB92-474D-AB60-6339B727BB99}" type="pres">
      <dgm:prSet presAssocID="{5F36D1FC-F0F9-4CDF-B258-793DB86CA31D}" presName="sibTrans" presStyleCnt="0"/>
      <dgm:spPr/>
    </dgm:pt>
    <dgm:pt modelId="{BE3B5658-CB8F-4BA2-9C2F-90C6CB170DB6}" type="pres">
      <dgm:prSet presAssocID="{705675E5-18FF-455E-8ED8-BA7E7B9E835B}" presName="compNode" presStyleCnt="0"/>
      <dgm:spPr/>
    </dgm:pt>
    <dgm:pt modelId="{C7623916-24D2-44B0-A00B-F07630CC5C8E}" type="pres">
      <dgm:prSet presAssocID="{705675E5-18FF-455E-8ED8-BA7E7B9E835B}" presName="bgRect" presStyleLbl="bgShp" presStyleIdx="3" presStyleCnt="4"/>
      <dgm:spPr/>
    </dgm:pt>
    <dgm:pt modelId="{CD297A73-192D-4358-BA90-9AC61206473C}" type="pres">
      <dgm:prSet presAssocID="{705675E5-18FF-455E-8ED8-BA7E7B9E83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3F6FD2-DB46-429B-8543-A1FD2B868CF8}" type="pres">
      <dgm:prSet presAssocID="{705675E5-18FF-455E-8ED8-BA7E7B9E835B}" presName="spaceRect" presStyleCnt="0"/>
      <dgm:spPr/>
    </dgm:pt>
    <dgm:pt modelId="{C7C7C460-37DF-4280-AB11-3062CD8E5AF8}" type="pres">
      <dgm:prSet presAssocID="{705675E5-18FF-455E-8ED8-BA7E7B9E83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2830309-6D98-4BEA-A8B0-C0A3B5717777}" type="presOf" srcId="{6BFE785C-2C01-4282-B069-4D719B02AE82}" destId="{4BA5D043-A275-48F2-91EC-060A1348B94C}" srcOrd="0" destOrd="0" presId="urn:microsoft.com/office/officeart/2018/2/layout/IconVerticalSolidList"/>
    <dgm:cxn modelId="{0E71DB28-1BA9-45EA-B896-F84F02089258}" type="presOf" srcId="{34103A14-EDAA-4743-8F6F-65BF2655F1BC}" destId="{7C7A38D9-E601-4C40-9349-83F7DAF14833}" srcOrd="0" destOrd="0" presId="urn:microsoft.com/office/officeart/2018/2/layout/IconVerticalSolidList"/>
    <dgm:cxn modelId="{158BE938-0F9A-4600-9308-58AAFC8C2F57}" type="presOf" srcId="{705675E5-18FF-455E-8ED8-BA7E7B9E835B}" destId="{C7C7C460-37DF-4280-AB11-3062CD8E5AF8}" srcOrd="0" destOrd="0" presId="urn:microsoft.com/office/officeart/2018/2/layout/IconVerticalSolidList"/>
    <dgm:cxn modelId="{9765BA61-8B97-4D21-93EC-BEB8996F18FA}" srcId="{61E070FD-857D-44FE-8BED-6FC1121BD4AB}" destId="{6BFE785C-2C01-4282-B069-4D719B02AE82}" srcOrd="2" destOrd="0" parTransId="{89B9FF53-9C3C-451A-9EB9-32B431A7DDCC}" sibTransId="{5F36D1FC-F0F9-4CDF-B258-793DB86CA31D}"/>
    <dgm:cxn modelId="{5FFB4475-3AAD-415E-9F1F-2D6B49C5A3D5}" srcId="{61E070FD-857D-44FE-8BED-6FC1121BD4AB}" destId="{34103A14-EDAA-4743-8F6F-65BF2655F1BC}" srcOrd="0" destOrd="0" parTransId="{881887C1-3775-4450-A52B-CC6D6AA9D59B}" sibTransId="{BFAE6CAE-409B-455C-951E-95D67F73B493}"/>
    <dgm:cxn modelId="{76B5AE9C-318F-420E-AC4E-5A6EAD83E22F}" type="presOf" srcId="{61E070FD-857D-44FE-8BED-6FC1121BD4AB}" destId="{66F5986F-F6B1-43CB-8248-043057E33803}" srcOrd="0" destOrd="0" presId="urn:microsoft.com/office/officeart/2018/2/layout/IconVerticalSolidList"/>
    <dgm:cxn modelId="{B4E4329D-C982-40EF-9173-7B8D7BBB058A}" srcId="{61E070FD-857D-44FE-8BED-6FC1121BD4AB}" destId="{705675E5-18FF-455E-8ED8-BA7E7B9E835B}" srcOrd="3" destOrd="0" parTransId="{72437755-3BB8-479F-A428-DDF69CF1CA53}" sibTransId="{551B2E48-0640-4881-9F66-DD120D663609}"/>
    <dgm:cxn modelId="{2E881CD4-1671-47B5-9824-F2C2F3DA7FB2}" type="presOf" srcId="{BDF84B59-0F19-401B-89F1-F982CC88E4A6}" destId="{1BF33237-AF28-45BA-985C-946E0670708E}" srcOrd="0" destOrd="0" presId="urn:microsoft.com/office/officeart/2018/2/layout/IconVerticalSolidList"/>
    <dgm:cxn modelId="{87CBA8FD-20F4-4745-BD88-B7C7C03AD88A}" srcId="{61E070FD-857D-44FE-8BED-6FC1121BD4AB}" destId="{BDF84B59-0F19-401B-89F1-F982CC88E4A6}" srcOrd="1" destOrd="0" parTransId="{E8244370-6113-4EA8-BDF5-60B1851E94C0}" sibTransId="{DBCF4A4E-BE72-4304-91BA-968E8149D92E}"/>
    <dgm:cxn modelId="{903045D9-9419-49FB-B579-B7AD713BB209}" type="presParOf" srcId="{66F5986F-F6B1-43CB-8248-043057E33803}" destId="{C3D63C2F-8AD8-4720-A829-A0BC038F900C}" srcOrd="0" destOrd="0" presId="urn:microsoft.com/office/officeart/2018/2/layout/IconVerticalSolidList"/>
    <dgm:cxn modelId="{93BB4D96-8DE4-465A-B848-83C6C4F52EB8}" type="presParOf" srcId="{C3D63C2F-8AD8-4720-A829-A0BC038F900C}" destId="{0E833209-A7E0-4B98-99CA-CFB246611D0F}" srcOrd="0" destOrd="0" presId="urn:microsoft.com/office/officeart/2018/2/layout/IconVerticalSolidList"/>
    <dgm:cxn modelId="{F6CB4FC0-E813-45C8-919D-18FD6324F04E}" type="presParOf" srcId="{C3D63C2F-8AD8-4720-A829-A0BC038F900C}" destId="{5F5B1870-0AB4-46CB-B6F7-4B35EC1B832E}" srcOrd="1" destOrd="0" presId="urn:microsoft.com/office/officeart/2018/2/layout/IconVerticalSolidList"/>
    <dgm:cxn modelId="{BFB40C49-7C8F-40DA-B020-83FAE9D31666}" type="presParOf" srcId="{C3D63C2F-8AD8-4720-A829-A0BC038F900C}" destId="{51073141-D26B-4845-AD5A-F71FC986789D}" srcOrd="2" destOrd="0" presId="urn:microsoft.com/office/officeart/2018/2/layout/IconVerticalSolidList"/>
    <dgm:cxn modelId="{D39A25B6-59E9-404E-8C80-DD9BAD68E57D}" type="presParOf" srcId="{C3D63C2F-8AD8-4720-A829-A0BC038F900C}" destId="{7C7A38D9-E601-4C40-9349-83F7DAF14833}" srcOrd="3" destOrd="0" presId="urn:microsoft.com/office/officeart/2018/2/layout/IconVerticalSolidList"/>
    <dgm:cxn modelId="{1DD41D21-F02C-43F6-A932-E960961A1ADB}" type="presParOf" srcId="{66F5986F-F6B1-43CB-8248-043057E33803}" destId="{CC9226E7-2DA4-40A1-9FFA-63B34FB6AA18}" srcOrd="1" destOrd="0" presId="urn:microsoft.com/office/officeart/2018/2/layout/IconVerticalSolidList"/>
    <dgm:cxn modelId="{86CB5CA9-AFBE-4F9E-AF15-5871E2AAAC42}" type="presParOf" srcId="{66F5986F-F6B1-43CB-8248-043057E33803}" destId="{10C88F43-C89E-4983-9814-A0FFEFA9CBF9}" srcOrd="2" destOrd="0" presId="urn:microsoft.com/office/officeart/2018/2/layout/IconVerticalSolidList"/>
    <dgm:cxn modelId="{3BFF4339-A0D0-46E9-ACFB-78D82EBDFD78}" type="presParOf" srcId="{10C88F43-C89E-4983-9814-A0FFEFA9CBF9}" destId="{B35C57F2-8CA0-449C-B4CC-4552B11DE367}" srcOrd="0" destOrd="0" presId="urn:microsoft.com/office/officeart/2018/2/layout/IconVerticalSolidList"/>
    <dgm:cxn modelId="{1D4274BF-5334-4D55-992C-185ECC7F7394}" type="presParOf" srcId="{10C88F43-C89E-4983-9814-A0FFEFA9CBF9}" destId="{CB0B1857-3071-4E6F-A5B9-9340DA0098D8}" srcOrd="1" destOrd="0" presId="urn:microsoft.com/office/officeart/2018/2/layout/IconVerticalSolidList"/>
    <dgm:cxn modelId="{C18AD5E8-0457-4BA8-A0E7-E8FDD2CD10FF}" type="presParOf" srcId="{10C88F43-C89E-4983-9814-A0FFEFA9CBF9}" destId="{267F81E0-07EA-470C-80D5-43A74194E126}" srcOrd="2" destOrd="0" presId="urn:microsoft.com/office/officeart/2018/2/layout/IconVerticalSolidList"/>
    <dgm:cxn modelId="{B2D652E9-3FD5-4BD6-9FB1-DBD40BA0D7F0}" type="presParOf" srcId="{10C88F43-C89E-4983-9814-A0FFEFA9CBF9}" destId="{1BF33237-AF28-45BA-985C-946E0670708E}" srcOrd="3" destOrd="0" presId="urn:microsoft.com/office/officeart/2018/2/layout/IconVerticalSolidList"/>
    <dgm:cxn modelId="{0B3D6FB2-3FC4-4F82-A783-C95C472676B9}" type="presParOf" srcId="{66F5986F-F6B1-43CB-8248-043057E33803}" destId="{09820673-4D5F-4E38-B4F8-AA94D8C6AAFD}" srcOrd="3" destOrd="0" presId="urn:microsoft.com/office/officeart/2018/2/layout/IconVerticalSolidList"/>
    <dgm:cxn modelId="{6E15B481-FC4B-4734-8118-17A966A58BF8}" type="presParOf" srcId="{66F5986F-F6B1-43CB-8248-043057E33803}" destId="{8F774E6B-4DCC-46A2-994A-EA30C7FB53C8}" srcOrd="4" destOrd="0" presId="urn:microsoft.com/office/officeart/2018/2/layout/IconVerticalSolidList"/>
    <dgm:cxn modelId="{F225C9C5-776E-4CF0-B4FB-C22F5D1FBCBE}" type="presParOf" srcId="{8F774E6B-4DCC-46A2-994A-EA30C7FB53C8}" destId="{8FE095A2-E8EA-4521-9DF2-6A9367D94C0E}" srcOrd="0" destOrd="0" presId="urn:microsoft.com/office/officeart/2018/2/layout/IconVerticalSolidList"/>
    <dgm:cxn modelId="{0D667DA7-86FD-466B-A40F-073529F503FF}" type="presParOf" srcId="{8F774E6B-4DCC-46A2-994A-EA30C7FB53C8}" destId="{3A88CB0E-3388-4146-9CBB-7996A7D32BE0}" srcOrd="1" destOrd="0" presId="urn:microsoft.com/office/officeart/2018/2/layout/IconVerticalSolidList"/>
    <dgm:cxn modelId="{B909C880-2A72-44F2-8103-1B299684A1D2}" type="presParOf" srcId="{8F774E6B-4DCC-46A2-994A-EA30C7FB53C8}" destId="{9FF2FBF3-4AAF-4550-82E5-5E4DC089F26E}" srcOrd="2" destOrd="0" presId="urn:microsoft.com/office/officeart/2018/2/layout/IconVerticalSolidList"/>
    <dgm:cxn modelId="{E0D7939C-88EE-42F8-B03A-30012C77F2BE}" type="presParOf" srcId="{8F774E6B-4DCC-46A2-994A-EA30C7FB53C8}" destId="{4BA5D043-A275-48F2-91EC-060A1348B94C}" srcOrd="3" destOrd="0" presId="urn:microsoft.com/office/officeart/2018/2/layout/IconVerticalSolidList"/>
    <dgm:cxn modelId="{537E8018-080A-4829-990F-A58AC48D3BCE}" type="presParOf" srcId="{66F5986F-F6B1-43CB-8248-043057E33803}" destId="{25886E25-EB92-474D-AB60-6339B727BB99}" srcOrd="5" destOrd="0" presId="urn:microsoft.com/office/officeart/2018/2/layout/IconVerticalSolidList"/>
    <dgm:cxn modelId="{9C5D7986-8FE2-485E-87DE-C3C8B447C10B}" type="presParOf" srcId="{66F5986F-F6B1-43CB-8248-043057E33803}" destId="{BE3B5658-CB8F-4BA2-9C2F-90C6CB170DB6}" srcOrd="6" destOrd="0" presId="urn:microsoft.com/office/officeart/2018/2/layout/IconVerticalSolidList"/>
    <dgm:cxn modelId="{1BA925F3-BBE6-432A-8577-3468DC22E7E1}" type="presParOf" srcId="{BE3B5658-CB8F-4BA2-9C2F-90C6CB170DB6}" destId="{C7623916-24D2-44B0-A00B-F07630CC5C8E}" srcOrd="0" destOrd="0" presId="urn:microsoft.com/office/officeart/2018/2/layout/IconVerticalSolidList"/>
    <dgm:cxn modelId="{D924E035-8FA7-4BBB-8687-0160C5CD920C}" type="presParOf" srcId="{BE3B5658-CB8F-4BA2-9C2F-90C6CB170DB6}" destId="{CD297A73-192D-4358-BA90-9AC61206473C}" srcOrd="1" destOrd="0" presId="urn:microsoft.com/office/officeart/2018/2/layout/IconVerticalSolidList"/>
    <dgm:cxn modelId="{471BA363-563E-411A-9871-B9AF56166014}" type="presParOf" srcId="{BE3B5658-CB8F-4BA2-9C2F-90C6CB170DB6}" destId="{6A3F6FD2-DB46-429B-8543-A1FD2B868CF8}" srcOrd="2" destOrd="0" presId="urn:microsoft.com/office/officeart/2018/2/layout/IconVerticalSolidList"/>
    <dgm:cxn modelId="{2BC5AEA4-3BED-40FE-913E-6873C829F33D}" type="presParOf" srcId="{BE3B5658-CB8F-4BA2-9C2F-90C6CB170DB6}" destId="{C7C7C460-37DF-4280-AB11-3062CD8E5A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BD25A-52C1-4460-BDE3-C8E0E43100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ED14FF-E528-434C-A45F-444AE57C617B}">
      <dgm:prSet/>
      <dgm:spPr/>
      <dgm:t>
        <a:bodyPr/>
        <a:lstStyle/>
        <a:p>
          <a:pPr rtl="0"/>
          <a:r>
            <a:rPr lang="en-US" b="1"/>
            <a:t>Reviewers</a:t>
          </a:r>
          <a:r>
            <a:rPr lang="en-US" b="1">
              <a:latin typeface="Calibri"/>
            </a:rPr>
            <a:t>'</a:t>
          </a:r>
          <a:r>
            <a:rPr lang="en-US" b="1"/>
            <a:t> average rating/sentiment for </a:t>
          </a:r>
          <a:r>
            <a:rPr lang="en-US" b="1">
              <a:latin typeface="Calibri"/>
            </a:rPr>
            <a:t>all reviews</a:t>
          </a:r>
          <a:endParaRPr lang="en-US" b="1"/>
        </a:p>
      </dgm:t>
    </dgm:pt>
    <dgm:pt modelId="{3BF1E763-6ECB-470A-946A-17C7557B019A}" type="parTrans" cxnId="{248CC57B-871C-44F8-83D2-243B34C03C24}">
      <dgm:prSet/>
      <dgm:spPr/>
      <dgm:t>
        <a:bodyPr/>
        <a:lstStyle/>
        <a:p>
          <a:endParaRPr lang="en-US"/>
        </a:p>
      </dgm:t>
    </dgm:pt>
    <dgm:pt modelId="{3704568A-BD4E-415D-9A56-14425ADB0BCB}" type="sibTrans" cxnId="{248CC57B-871C-44F8-83D2-243B34C03C24}">
      <dgm:prSet/>
      <dgm:spPr/>
      <dgm:t>
        <a:bodyPr/>
        <a:lstStyle/>
        <a:p>
          <a:endParaRPr lang="en-US"/>
        </a:p>
      </dgm:t>
    </dgm:pt>
    <dgm:pt modelId="{B8543D6A-1161-4FCE-8E43-F0D66AF6084A}">
      <dgm:prSet/>
      <dgm:spPr/>
      <dgm:t>
        <a:bodyPr/>
        <a:lstStyle/>
        <a:p>
          <a:pPr rtl="0"/>
          <a:r>
            <a:rPr lang="en-US"/>
            <a:t>Weight can be calculated based on how significant </a:t>
          </a:r>
          <a:r>
            <a:rPr lang="en-US">
              <a:latin typeface="Calibri"/>
            </a:rPr>
            <a:t>a reviewer's </a:t>
          </a:r>
          <a:r>
            <a:rPr lang="en-US"/>
            <a:t>rating/sentiment deviated from </a:t>
          </a:r>
          <a:r>
            <a:rPr lang="en-US">
              <a:latin typeface="Calibri"/>
            </a:rPr>
            <a:t>other reviewers</a:t>
          </a:r>
          <a:r>
            <a:rPr lang="en-US"/>
            <a:t>' average ratings</a:t>
          </a:r>
          <a:r>
            <a:rPr lang="en-US">
              <a:latin typeface="Calibri"/>
            </a:rPr>
            <a:t>.</a:t>
          </a:r>
          <a:endParaRPr lang="en-US"/>
        </a:p>
      </dgm:t>
    </dgm:pt>
    <dgm:pt modelId="{C4FBAEB7-B010-4745-A7F5-F3B15E8761BD}" type="parTrans" cxnId="{90E3CF43-6A02-4467-A32F-D325C21C21DB}">
      <dgm:prSet/>
      <dgm:spPr/>
      <dgm:t>
        <a:bodyPr/>
        <a:lstStyle/>
        <a:p>
          <a:endParaRPr lang="en-US"/>
        </a:p>
      </dgm:t>
    </dgm:pt>
    <dgm:pt modelId="{39F55F22-2597-41C1-A3A0-160871368154}" type="sibTrans" cxnId="{90E3CF43-6A02-4467-A32F-D325C21C21DB}">
      <dgm:prSet/>
      <dgm:spPr/>
      <dgm:t>
        <a:bodyPr/>
        <a:lstStyle/>
        <a:p>
          <a:endParaRPr lang="en-US"/>
        </a:p>
      </dgm:t>
    </dgm:pt>
    <dgm:pt modelId="{5CCDF164-9518-468F-97E7-6F3CEE75C486}">
      <dgm:prSet/>
      <dgm:spPr/>
      <dgm:t>
        <a:bodyPr/>
        <a:lstStyle/>
        <a:p>
          <a:r>
            <a:rPr lang="en-US" b="1"/>
            <a:t>Demographic data</a:t>
          </a:r>
          <a:endParaRPr lang="en-US"/>
        </a:p>
      </dgm:t>
    </dgm:pt>
    <dgm:pt modelId="{0CA28D60-921E-44C5-A04E-DBC83BCD088E}" type="parTrans" cxnId="{51647FD0-CE17-417E-98D1-A5D9D4BF5456}">
      <dgm:prSet/>
      <dgm:spPr/>
      <dgm:t>
        <a:bodyPr/>
        <a:lstStyle/>
        <a:p>
          <a:endParaRPr lang="en-US"/>
        </a:p>
      </dgm:t>
    </dgm:pt>
    <dgm:pt modelId="{8EA0C870-C78B-446C-A8BE-313DB54E8696}" type="sibTrans" cxnId="{51647FD0-CE17-417E-98D1-A5D9D4BF5456}">
      <dgm:prSet/>
      <dgm:spPr/>
      <dgm:t>
        <a:bodyPr/>
        <a:lstStyle/>
        <a:p>
          <a:endParaRPr lang="en-US"/>
        </a:p>
      </dgm:t>
    </dgm:pt>
    <dgm:pt modelId="{CE987854-9B2E-4907-A1B3-861029C3E3D0}">
      <dgm:prSet/>
      <dgm:spPr/>
      <dgm:t>
        <a:bodyPr/>
        <a:lstStyle/>
        <a:p>
          <a:r>
            <a:rPr lang="en-US"/>
            <a:t>Age</a:t>
          </a:r>
        </a:p>
      </dgm:t>
    </dgm:pt>
    <dgm:pt modelId="{C7DDD60C-2BD5-4349-85C7-C2D39881CAE5}" type="parTrans" cxnId="{EC1C9030-8D6D-422D-8032-926B4FD3BBC4}">
      <dgm:prSet/>
      <dgm:spPr/>
      <dgm:t>
        <a:bodyPr/>
        <a:lstStyle/>
        <a:p>
          <a:endParaRPr lang="en-US"/>
        </a:p>
      </dgm:t>
    </dgm:pt>
    <dgm:pt modelId="{3F379C92-1DC5-477C-AD77-C7BCAA7BB66C}" type="sibTrans" cxnId="{EC1C9030-8D6D-422D-8032-926B4FD3BBC4}">
      <dgm:prSet/>
      <dgm:spPr/>
      <dgm:t>
        <a:bodyPr/>
        <a:lstStyle/>
        <a:p>
          <a:endParaRPr lang="en-US"/>
        </a:p>
      </dgm:t>
    </dgm:pt>
    <dgm:pt modelId="{EF442755-7342-489C-B074-654E7D4662CD}">
      <dgm:prSet/>
      <dgm:spPr/>
      <dgm:t>
        <a:bodyPr/>
        <a:lstStyle/>
        <a:p>
          <a:pPr rtl="0"/>
          <a:r>
            <a:rPr lang="en-US">
              <a:latin typeface="Calibri"/>
            </a:rPr>
            <a:t>Gender </a:t>
          </a:r>
        </a:p>
      </dgm:t>
    </dgm:pt>
    <dgm:pt modelId="{2CE6D046-9B48-4BD1-BD4B-8EBD2CCBD7E7}" type="parTrans" cxnId="{83AF67BF-AFC8-432E-BA16-C68174C45495}">
      <dgm:prSet/>
      <dgm:spPr/>
      <dgm:t>
        <a:bodyPr/>
        <a:lstStyle/>
        <a:p>
          <a:endParaRPr lang="en-US"/>
        </a:p>
      </dgm:t>
    </dgm:pt>
    <dgm:pt modelId="{07A7F01A-4446-43E6-9B25-62FCCC84C5AF}" type="sibTrans" cxnId="{83AF67BF-AFC8-432E-BA16-C68174C45495}">
      <dgm:prSet/>
      <dgm:spPr/>
      <dgm:t>
        <a:bodyPr/>
        <a:lstStyle/>
        <a:p>
          <a:endParaRPr lang="en-US"/>
        </a:p>
      </dgm:t>
    </dgm:pt>
    <dgm:pt modelId="{BD164954-544C-4B88-9808-D0B4D33B1DAB}">
      <dgm:prSet/>
      <dgm:spPr/>
      <dgm:t>
        <a:bodyPr/>
        <a:lstStyle/>
        <a:p>
          <a:r>
            <a:rPr lang="en-US" b="1"/>
            <a:t>Time between review and experience</a:t>
          </a:r>
        </a:p>
      </dgm:t>
    </dgm:pt>
    <dgm:pt modelId="{EBD953BF-7BE4-41D8-BD20-35946A371617}" type="parTrans" cxnId="{05BC5643-6390-464F-8325-11B0BCA2E324}">
      <dgm:prSet/>
      <dgm:spPr/>
      <dgm:t>
        <a:bodyPr/>
        <a:lstStyle/>
        <a:p>
          <a:endParaRPr lang="en-US"/>
        </a:p>
      </dgm:t>
    </dgm:pt>
    <dgm:pt modelId="{1B7E3890-47FF-4013-9F5F-0DAAE829E0D9}" type="sibTrans" cxnId="{05BC5643-6390-464F-8325-11B0BCA2E324}">
      <dgm:prSet/>
      <dgm:spPr/>
      <dgm:t>
        <a:bodyPr/>
        <a:lstStyle/>
        <a:p>
          <a:endParaRPr lang="en-US"/>
        </a:p>
      </dgm:t>
    </dgm:pt>
    <dgm:pt modelId="{E1035AFF-A8EF-4188-99A3-AFA16FE218D1}">
      <dgm:prSet/>
      <dgm:spPr/>
      <dgm:t>
        <a:bodyPr/>
        <a:lstStyle/>
        <a:p>
          <a:pPr rtl="0"/>
          <a:r>
            <a:rPr lang="en-US">
              <a:latin typeface="Calibri"/>
            </a:rPr>
            <a:t>To </a:t>
          </a:r>
          <a:r>
            <a:rPr lang="en-US"/>
            <a:t>help determine</a:t>
          </a:r>
          <a:r>
            <a:rPr lang="en-US">
              <a:latin typeface="Calibri"/>
            </a:rPr>
            <a:t> the</a:t>
          </a:r>
          <a:r>
            <a:rPr lang="en-US"/>
            <a:t> intent and accuracy of review</a:t>
          </a:r>
          <a:r>
            <a:rPr lang="en-US">
              <a:latin typeface="Calibri"/>
            </a:rPr>
            <a:t>/rating</a:t>
          </a:r>
          <a:endParaRPr lang="en-US"/>
        </a:p>
      </dgm:t>
    </dgm:pt>
    <dgm:pt modelId="{578C42B1-68A2-48D4-A3F0-8DE01E84707A}" type="parTrans" cxnId="{5C0CC776-AFB6-4F4B-A5F5-D4E32E1EAA4B}">
      <dgm:prSet/>
      <dgm:spPr/>
      <dgm:t>
        <a:bodyPr/>
        <a:lstStyle/>
        <a:p>
          <a:endParaRPr lang="en-US"/>
        </a:p>
      </dgm:t>
    </dgm:pt>
    <dgm:pt modelId="{80BFBDD8-4B34-4C68-87C0-D760A5C20167}" type="sibTrans" cxnId="{5C0CC776-AFB6-4F4B-A5F5-D4E32E1EAA4B}">
      <dgm:prSet/>
      <dgm:spPr/>
      <dgm:t>
        <a:bodyPr/>
        <a:lstStyle/>
        <a:p>
          <a:endParaRPr lang="en-US"/>
        </a:p>
      </dgm:t>
    </dgm:pt>
    <dgm:pt modelId="{11EB5219-D480-4A6F-A665-C28C170E5572}">
      <dgm:prSet phldr="0"/>
      <dgm:spPr/>
      <dgm:t>
        <a:bodyPr/>
        <a:lstStyle/>
        <a:p>
          <a:pPr rtl="0"/>
          <a:r>
            <a:rPr lang="en-US" b="0">
              <a:latin typeface="Calibri"/>
            </a:rPr>
            <a:t>Family status</a:t>
          </a:r>
        </a:p>
      </dgm:t>
    </dgm:pt>
    <dgm:pt modelId="{6C121CF4-94FF-4313-BA0E-0707496AFD17}" type="parTrans" cxnId="{4FEEEA5A-990E-47B7-B5C8-E70FD01DCC12}">
      <dgm:prSet/>
      <dgm:spPr/>
      <dgm:t>
        <a:bodyPr/>
        <a:lstStyle/>
        <a:p>
          <a:endParaRPr lang="en-US"/>
        </a:p>
      </dgm:t>
    </dgm:pt>
    <dgm:pt modelId="{412C87F7-00A2-4BC0-B6E7-CB4BD4BE9A40}" type="sibTrans" cxnId="{4FEEEA5A-990E-47B7-B5C8-E70FD01DCC12}">
      <dgm:prSet/>
      <dgm:spPr/>
      <dgm:t>
        <a:bodyPr/>
        <a:lstStyle/>
        <a:p>
          <a:endParaRPr lang="en-US"/>
        </a:p>
      </dgm:t>
    </dgm:pt>
    <dgm:pt modelId="{01A0FA71-5BC5-4740-A716-866C2FDC1894}">
      <dgm:prSet phldr="0"/>
      <dgm:spPr/>
      <dgm:t>
        <a:bodyPr/>
        <a:lstStyle/>
        <a:p>
          <a:r>
            <a:rPr lang="en-US">
              <a:latin typeface="Calibri"/>
            </a:rPr>
            <a:t>Income</a:t>
          </a:r>
          <a:endParaRPr lang="en-US"/>
        </a:p>
      </dgm:t>
    </dgm:pt>
    <dgm:pt modelId="{0F898C17-6891-4025-AA9F-DF8E88BF1247}" type="parTrans" cxnId="{0960B2A0-D2F1-4583-8347-8DEA3AA180A5}">
      <dgm:prSet/>
      <dgm:spPr/>
      <dgm:t>
        <a:bodyPr/>
        <a:lstStyle/>
        <a:p>
          <a:endParaRPr lang="en-US"/>
        </a:p>
      </dgm:t>
    </dgm:pt>
    <dgm:pt modelId="{5836C739-74E7-40F7-9E4F-FD33D84F55AC}" type="sibTrans" cxnId="{0960B2A0-D2F1-4583-8347-8DEA3AA180A5}">
      <dgm:prSet/>
      <dgm:spPr/>
      <dgm:t>
        <a:bodyPr/>
        <a:lstStyle/>
        <a:p>
          <a:endParaRPr lang="en-US"/>
        </a:p>
      </dgm:t>
    </dgm:pt>
    <dgm:pt modelId="{1BADF53E-B64A-45E7-8A4C-859660D12424}">
      <dgm:prSet phldr="0"/>
      <dgm:spPr/>
      <dgm:t>
        <a:bodyPr/>
        <a:lstStyle/>
        <a:p>
          <a:pPr rtl="0"/>
          <a:r>
            <a:rPr lang="en-US" b="0">
              <a:latin typeface="Calibri"/>
            </a:rPr>
            <a:t>Business / Leisure</a:t>
          </a:r>
        </a:p>
      </dgm:t>
    </dgm:pt>
    <dgm:pt modelId="{D36AC667-B7F7-40A7-BE6B-CA23036C2172}" type="parTrans" cxnId="{0CC78880-6AEC-4D4B-B31C-BE1B4F82005C}">
      <dgm:prSet/>
      <dgm:spPr/>
      <dgm:t>
        <a:bodyPr/>
        <a:lstStyle/>
        <a:p>
          <a:endParaRPr lang="en-US"/>
        </a:p>
      </dgm:t>
    </dgm:pt>
    <dgm:pt modelId="{4103929E-CA96-429A-A328-50854F043A7B}" type="sibTrans" cxnId="{0CC78880-6AEC-4D4B-B31C-BE1B4F82005C}">
      <dgm:prSet/>
      <dgm:spPr/>
      <dgm:t>
        <a:bodyPr/>
        <a:lstStyle/>
        <a:p>
          <a:endParaRPr lang="en-US"/>
        </a:p>
      </dgm:t>
    </dgm:pt>
    <dgm:pt modelId="{947E8035-2CB6-4284-9434-052C22528651}" type="pres">
      <dgm:prSet presAssocID="{072BD25A-52C1-4460-BDE3-C8E0E43100A3}" presName="linear" presStyleCnt="0">
        <dgm:presLayoutVars>
          <dgm:dir/>
          <dgm:animLvl val="lvl"/>
          <dgm:resizeHandles val="exact"/>
        </dgm:presLayoutVars>
      </dgm:prSet>
      <dgm:spPr/>
    </dgm:pt>
    <dgm:pt modelId="{FB0AF656-08B8-4185-841C-3A6A40D1F6EF}" type="pres">
      <dgm:prSet presAssocID="{5DED14FF-E528-434C-A45F-444AE57C617B}" presName="parentLin" presStyleCnt="0"/>
      <dgm:spPr/>
    </dgm:pt>
    <dgm:pt modelId="{5FE9BD57-5D3A-4295-8C2B-F3C5CC303ED5}" type="pres">
      <dgm:prSet presAssocID="{5DED14FF-E528-434C-A45F-444AE57C617B}" presName="parentLeftMargin" presStyleLbl="node1" presStyleIdx="0" presStyleCnt="3"/>
      <dgm:spPr/>
    </dgm:pt>
    <dgm:pt modelId="{B0A32DAE-C08E-4BB9-9CC8-F90F1CE2DEC5}" type="pres">
      <dgm:prSet presAssocID="{5DED14FF-E528-434C-A45F-444AE57C61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64D432-A38B-4CFB-BD5E-745EA2F1463D}" type="pres">
      <dgm:prSet presAssocID="{5DED14FF-E528-434C-A45F-444AE57C617B}" presName="negativeSpace" presStyleCnt="0"/>
      <dgm:spPr/>
    </dgm:pt>
    <dgm:pt modelId="{E849B73D-ECAB-4F80-9EC6-900EDCAAFC13}" type="pres">
      <dgm:prSet presAssocID="{5DED14FF-E528-434C-A45F-444AE57C617B}" presName="childText" presStyleLbl="conFgAcc1" presStyleIdx="0" presStyleCnt="3">
        <dgm:presLayoutVars>
          <dgm:bulletEnabled val="1"/>
        </dgm:presLayoutVars>
      </dgm:prSet>
      <dgm:spPr/>
    </dgm:pt>
    <dgm:pt modelId="{50C388B4-2194-4FE1-B66F-D6C905158885}" type="pres">
      <dgm:prSet presAssocID="{3704568A-BD4E-415D-9A56-14425ADB0BCB}" presName="spaceBetweenRectangles" presStyleCnt="0"/>
      <dgm:spPr/>
    </dgm:pt>
    <dgm:pt modelId="{9F35148F-732D-4539-8F0C-483A5C86E79E}" type="pres">
      <dgm:prSet presAssocID="{5CCDF164-9518-468F-97E7-6F3CEE75C486}" presName="parentLin" presStyleCnt="0"/>
      <dgm:spPr/>
    </dgm:pt>
    <dgm:pt modelId="{017C72D6-96F9-4648-9D8B-DD342A398AD5}" type="pres">
      <dgm:prSet presAssocID="{5CCDF164-9518-468F-97E7-6F3CEE75C486}" presName="parentLeftMargin" presStyleLbl="node1" presStyleIdx="0" presStyleCnt="3"/>
      <dgm:spPr/>
    </dgm:pt>
    <dgm:pt modelId="{6706949D-CA94-4DE8-970E-794ABD89C561}" type="pres">
      <dgm:prSet presAssocID="{5CCDF164-9518-468F-97E7-6F3CEE75C4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F198FC-6068-40FF-8278-82D036E08BF2}" type="pres">
      <dgm:prSet presAssocID="{5CCDF164-9518-468F-97E7-6F3CEE75C486}" presName="negativeSpace" presStyleCnt="0"/>
      <dgm:spPr/>
    </dgm:pt>
    <dgm:pt modelId="{EB46BC6A-1983-4F29-8460-E28E9A2DDB42}" type="pres">
      <dgm:prSet presAssocID="{5CCDF164-9518-468F-97E7-6F3CEE75C486}" presName="childText" presStyleLbl="conFgAcc1" presStyleIdx="1" presStyleCnt="3">
        <dgm:presLayoutVars>
          <dgm:bulletEnabled val="1"/>
        </dgm:presLayoutVars>
      </dgm:prSet>
      <dgm:spPr/>
    </dgm:pt>
    <dgm:pt modelId="{0F5CAD3C-AA5F-4C61-899C-ABA56D9A458F}" type="pres">
      <dgm:prSet presAssocID="{8EA0C870-C78B-446C-A8BE-313DB54E8696}" presName="spaceBetweenRectangles" presStyleCnt="0"/>
      <dgm:spPr/>
    </dgm:pt>
    <dgm:pt modelId="{EFDB3CCA-E9A4-4944-8647-8D78BF282D8A}" type="pres">
      <dgm:prSet presAssocID="{BD164954-544C-4B88-9808-D0B4D33B1DAB}" presName="parentLin" presStyleCnt="0"/>
      <dgm:spPr/>
    </dgm:pt>
    <dgm:pt modelId="{C2D23ED1-C302-4AE7-8FF1-2F4859DD583E}" type="pres">
      <dgm:prSet presAssocID="{BD164954-544C-4B88-9808-D0B4D33B1DAB}" presName="parentLeftMargin" presStyleLbl="node1" presStyleIdx="1" presStyleCnt="3"/>
      <dgm:spPr/>
    </dgm:pt>
    <dgm:pt modelId="{E2DF5797-73FB-45A5-9DC5-60DAB8591BEA}" type="pres">
      <dgm:prSet presAssocID="{BD164954-544C-4B88-9808-D0B4D33B1DA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EDE2203-2F14-4A03-B7DA-C147CADC99AA}" type="pres">
      <dgm:prSet presAssocID="{BD164954-544C-4B88-9808-D0B4D33B1DAB}" presName="negativeSpace" presStyleCnt="0"/>
      <dgm:spPr/>
    </dgm:pt>
    <dgm:pt modelId="{560E4931-4532-4DA5-BDBC-B3999B322E53}" type="pres">
      <dgm:prSet presAssocID="{BD164954-544C-4B88-9808-D0B4D33B1DA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1241307-8CAF-43F3-BC3F-61C153DAFD33}" type="presOf" srcId="{BD164954-544C-4B88-9808-D0B4D33B1DAB}" destId="{C2D23ED1-C302-4AE7-8FF1-2F4859DD583E}" srcOrd="0" destOrd="0" presId="urn:microsoft.com/office/officeart/2005/8/layout/list1"/>
    <dgm:cxn modelId="{FC745E0D-6899-4ECB-95CD-88A9ABC4C15B}" type="presOf" srcId="{EF442755-7342-489C-B074-654E7D4662CD}" destId="{EB46BC6A-1983-4F29-8460-E28E9A2DDB42}" srcOrd="0" destOrd="1" presId="urn:microsoft.com/office/officeart/2005/8/layout/list1"/>
    <dgm:cxn modelId="{EB6DB323-9EA9-4E82-9208-46D0530CC50A}" type="presOf" srcId="{5DED14FF-E528-434C-A45F-444AE57C617B}" destId="{B0A32DAE-C08E-4BB9-9CC8-F90F1CE2DEC5}" srcOrd="1" destOrd="0" presId="urn:microsoft.com/office/officeart/2005/8/layout/list1"/>
    <dgm:cxn modelId="{EC1C9030-8D6D-422D-8032-926B4FD3BBC4}" srcId="{5CCDF164-9518-468F-97E7-6F3CEE75C486}" destId="{CE987854-9B2E-4907-A1B3-861029C3E3D0}" srcOrd="0" destOrd="0" parTransId="{C7DDD60C-2BD5-4349-85C7-C2D39881CAE5}" sibTransId="{3F379C92-1DC5-477C-AD77-C7BCAA7BB66C}"/>
    <dgm:cxn modelId="{6590423B-4348-44B9-842B-07A153EA04FC}" type="presOf" srcId="{5CCDF164-9518-468F-97E7-6F3CEE75C486}" destId="{017C72D6-96F9-4648-9D8B-DD342A398AD5}" srcOrd="0" destOrd="0" presId="urn:microsoft.com/office/officeart/2005/8/layout/list1"/>
    <dgm:cxn modelId="{05BC5643-6390-464F-8325-11B0BCA2E324}" srcId="{072BD25A-52C1-4460-BDE3-C8E0E43100A3}" destId="{BD164954-544C-4B88-9808-D0B4D33B1DAB}" srcOrd="2" destOrd="0" parTransId="{EBD953BF-7BE4-41D8-BD20-35946A371617}" sibTransId="{1B7E3890-47FF-4013-9F5F-0DAAE829E0D9}"/>
    <dgm:cxn modelId="{90E3CF43-6A02-4467-A32F-D325C21C21DB}" srcId="{5DED14FF-E528-434C-A45F-444AE57C617B}" destId="{B8543D6A-1161-4FCE-8E43-F0D66AF6084A}" srcOrd="0" destOrd="0" parTransId="{C4FBAEB7-B010-4745-A7F5-F3B15E8761BD}" sibTransId="{39F55F22-2597-41C1-A3A0-160871368154}"/>
    <dgm:cxn modelId="{8FE4376A-D4E4-4543-A1AD-B4F109513CE8}" type="presOf" srcId="{CE987854-9B2E-4907-A1B3-861029C3E3D0}" destId="{EB46BC6A-1983-4F29-8460-E28E9A2DDB42}" srcOrd="0" destOrd="0" presId="urn:microsoft.com/office/officeart/2005/8/layout/list1"/>
    <dgm:cxn modelId="{64D27C6B-7F30-47B4-B274-9A4FA22FB6BA}" type="presOf" srcId="{E1035AFF-A8EF-4188-99A3-AFA16FE218D1}" destId="{560E4931-4532-4DA5-BDBC-B3999B322E53}" srcOrd="0" destOrd="0" presId="urn:microsoft.com/office/officeart/2005/8/layout/list1"/>
    <dgm:cxn modelId="{7143B870-BE46-402B-A16E-F8437D48AC4A}" type="presOf" srcId="{BD164954-544C-4B88-9808-D0B4D33B1DAB}" destId="{E2DF5797-73FB-45A5-9DC5-60DAB8591BEA}" srcOrd="1" destOrd="0" presId="urn:microsoft.com/office/officeart/2005/8/layout/list1"/>
    <dgm:cxn modelId="{5C0CC776-AFB6-4F4B-A5F5-D4E32E1EAA4B}" srcId="{BD164954-544C-4B88-9808-D0B4D33B1DAB}" destId="{E1035AFF-A8EF-4188-99A3-AFA16FE218D1}" srcOrd="0" destOrd="0" parTransId="{578C42B1-68A2-48D4-A3F0-8DE01E84707A}" sibTransId="{80BFBDD8-4B34-4C68-87C0-D760A5C20167}"/>
    <dgm:cxn modelId="{E0F5D07A-F6CE-41F2-9D02-504952D6593B}" type="presOf" srcId="{1BADF53E-B64A-45E7-8A4C-859660D12424}" destId="{EB46BC6A-1983-4F29-8460-E28E9A2DDB42}" srcOrd="0" destOrd="4" presId="urn:microsoft.com/office/officeart/2005/8/layout/list1"/>
    <dgm:cxn modelId="{4FEEEA5A-990E-47B7-B5C8-E70FD01DCC12}" srcId="{5CCDF164-9518-468F-97E7-6F3CEE75C486}" destId="{11EB5219-D480-4A6F-A665-C28C170E5572}" srcOrd="3" destOrd="0" parTransId="{6C121CF4-94FF-4313-BA0E-0707496AFD17}" sibTransId="{412C87F7-00A2-4BC0-B6E7-CB4BD4BE9A40}"/>
    <dgm:cxn modelId="{248CC57B-871C-44F8-83D2-243B34C03C24}" srcId="{072BD25A-52C1-4460-BDE3-C8E0E43100A3}" destId="{5DED14FF-E528-434C-A45F-444AE57C617B}" srcOrd="0" destOrd="0" parTransId="{3BF1E763-6ECB-470A-946A-17C7557B019A}" sibTransId="{3704568A-BD4E-415D-9A56-14425ADB0BCB}"/>
    <dgm:cxn modelId="{0CC78880-6AEC-4D4B-B31C-BE1B4F82005C}" srcId="{5CCDF164-9518-468F-97E7-6F3CEE75C486}" destId="{1BADF53E-B64A-45E7-8A4C-859660D12424}" srcOrd="4" destOrd="0" parTransId="{D36AC667-B7F7-40A7-BE6B-CA23036C2172}" sibTransId="{4103929E-CA96-429A-A328-50854F043A7B}"/>
    <dgm:cxn modelId="{0960B2A0-D2F1-4583-8347-8DEA3AA180A5}" srcId="{5CCDF164-9518-468F-97E7-6F3CEE75C486}" destId="{01A0FA71-5BC5-4740-A716-866C2FDC1894}" srcOrd="2" destOrd="0" parTransId="{0F898C17-6891-4025-AA9F-DF8E88BF1247}" sibTransId="{5836C739-74E7-40F7-9E4F-FD33D84F55AC}"/>
    <dgm:cxn modelId="{7AB758AC-0710-45F6-AC5A-6C369020AB73}" type="presOf" srcId="{11EB5219-D480-4A6F-A665-C28C170E5572}" destId="{EB46BC6A-1983-4F29-8460-E28E9A2DDB42}" srcOrd="0" destOrd="3" presId="urn:microsoft.com/office/officeart/2005/8/layout/list1"/>
    <dgm:cxn modelId="{18BA36AF-8EF5-4D9E-9EF1-43740751975F}" type="presOf" srcId="{B8543D6A-1161-4FCE-8E43-F0D66AF6084A}" destId="{E849B73D-ECAB-4F80-9EC6-900EDCAAFC13}" srcOrd="0" destOrd="0" presId="urn:microsoft.com/office/officeart/2005/8/layout/list1"/>
    <dgm:cxn modelId="{F43253B9-3C5F-466F-872E-88B8D88555BE}" type="presOf" srcId="{072BD25A-52C1-4460-BDE3-C8E0E43100A3}" destId="{947E8035-2CB6-4284-9434-052C22528651}" srcOrd="0" destOrd="0" presId="urn:microsoft.com/office/officeart/2005/8/layout/list1"/>
    <dgm:cxn modelId="{5360B3BC-837D-45A9-A871-AF0F22D72CFD}" type="presOf" srcId="{5DED14FF-E528-434C-A45F-444AE57C617B}" destId="{5FE9BD57-5D3A-4295-8C2B-F3C5CC303ED5}" srcOrd="0" destOrd="0" presId="urn:microsoft.com/office/officeart/2005/8/layout/list1"/>
    <dgm:cxn modelId="{83AF67BF-AFC8-432E-BA16-C68174C45495}" srcId="{5CCDF164-9518-468F-97E7-6F3CEE75C486}" destId="{EF442755-7342-489C-B074-654E7D4662CD}" srcOrd="1" destOrd="0" parTransId="{2CE6D046-9B48-4BD1-BD4B-8EBD2CCBD7E7}" sibTransId="{07A7F01A-4446-43E6-9B25-62FCCC84C5AF}"/>
    <dgm:cxn modelId="{51647FD0-CE17-417E-98D1-A5D9D4BF5456}" srcId="{072BD25A-52C1-4460-BDE3-C8E0E43100A3}" destId="{5CCDF164-9518-468F-97E7-6F3CEE75C486}" srcOrd="1" destOrd="0" parTransId="{0CA28D60-921E-44C5-A04E-DBC83BCD088E}" sibTransId="{8EA0C870-C78B-446C-A8BE-313DB54E8696}"/>
    <dgm:cxn modelId="{37C184D3-838B-499D-A87F-FE2114D37729}" type="presOf" srcId="{01A0FA71-5BC5-4740-A716-866C2FDC1894}" destId="{EB46BC6A-1983-4F29-8460-E28E9A2DDB42}" srcOrd="0" destOrd="2" presId="urn:microsoft.com/office/officeart/2005/8/layout/list1"/>
    <dgm:cxn modelId="{AC8E13F2-38E2-42C1-8323-DAA717861A44}" type="presOf" srcId="{5CCDF164-9518-468F-97E7-6F3CEE75C486}" destId="{6706949D-CA94-4DE8-970E-794ABD89C561}" srcOrd="1" destOrd="0" presId="urn:microsoft.com/office/officeart/2005/8/layout/list1"/>
    <dgm:cxn modelId="{0CABEE0F-879E-4FC6-9035-739BDCB80585}" type="presParOf" srcId="{947E8035-2CB6-4284-9434-052C22528651}" destId="{FB0AF656-08B8-4185-841C-3A6A40D1F6EF}" srcOrd="0" destOrd="0" presId="urn:microsoft.com/office/officeart/2005/8/layout/list1"/>
    <dgm:cxn modelId="{3FCE0218-7C9F-4820-A407-38E4A56A6D8A}" type="presParOf" srcId="{FB0AF656-08B8-4185-841C-3A6A40D1F6EF}" destId="{5FE9BD57-5D3A-4295-8C2B-F3C5CC303ED5}" srcOrd="0" destOrd="0" presId="urn:microsoft.com/office/officeart/2005/8/layout/list1"/>
    <dgm:cxn modelId="{22F5D6D2-A89A-4B88-BEC3-FC5E6BFD2EDB}" type="presParOf" srcId="{FB0AF656-08B8-4185-841C-3A6A40D1F6EF}" destId="{B0A32DAE-C08E-4BB9-9CC8-F90F1CE2DEC5}" srcOrd="1" destOrd="0" presId="urn:microsoft.com/office/officeart/2005/8/layout/list1"/>
    <dgm:cxn modelId="{0C462730-E163-4FEC-8DFA-B9F3BAF51C40}" type="presParOf" srcId="{947E8035-2CB6-4284-9434-052C22528651}" destId="{3264D432-A38B-4CFB-BD5E-745EA2F1463D}" srcOrd="1" destOrd="0" presId="urn:microsoft.com/office/officeart/2005/8/layout/list1"/>
    <dgm:cxn modelId="{599A1E25-ECDA-46B2-A179-B68CAA9FAD13}" type="presParOf" srcId="{947E8035-2CB6-4284-9434-052C22528651}" destId="{E849B73D-ECAB-4F80-9EC6-900EDCAAFC13}" srcOrd="2" destOrd="0" presId="urn:microsoft.com/office/officeart/2005/8/layout/list1"/>
    <dgm:cxn modelId="{A6E1EC25-044C-4564-B489-45FB1CFD4A15}" type="presParOf" srcId="{947E8035-2CB6-4284-9434-052C22528651}" destId="{50C388B4-2194-4FE1-B66F-D6C905158885}" srcOrd="3" destOrd="0" presId="urn:microsoft.com/office/officeart/2005/8/layout/list1"/>
    <dgm:cxn modelId="{E9EF043C-BE39-44BE-9908-EA4F1434BEB4}" type="presParOf" srcId="{947E8035-2CB6-4284-9434-052C22528651}" destId="{9F35148F-732D-4539-8F0C-483A5C86E79E}" srcOrd="4" destOrd="0" presId="urn:microsoft.com/office/officeart/2005/8/layout/list1"/>
    <dgm:cxn modelId="{A2AE83FE-D24F-4B39-85C8-A9E4BFAC3406}" type="presParOf" srcId="{9F35148F-732D-4539-8F0C-483A5C86E79E}" destId="{017C72D6-96F9-4648-9D8B-DD342A398AD5}" srcOrd="0" destOrd="0" presId="urn:microsoft.com/office/officeart/2005/8/layout/list1"/>
    <dgm:cxn modelId="{AF15CA94-250A-4FD8-8356-A830737E9666}" type="presParOf" srcId="{9F35148F-732D-4539-8F0C-483A5C86E79E}" destId="{6706949D-CA94-4DE8-970E-794ABD89C561}" srcOrd="1" destOrd="0" presId="urn:microsoft.com/office/officeart/2005/8/layout/list1"/>
    <dgm:cxn modelId="{2642B5CE-8DC8-4A8E-9838-3B89231EFFB0}" type="presParOf" srcId="{947E8035-2CB6-4284-9434-052C22528651}" destId="{40F198FC-6068-40FF-8278-82D036E08BF2}" srcOrd="5" destOrd="0" presId="urn:microsoft.com/office/officeart/2005/8/layout/list1"/>
    <dgm:cxn modelId="{F4EC8F54-4BC0-47CC-8FB4-038E1669514E}" type="presParOf" srcId="{947E8035-2CB6-4284-9434-052C22528651}" destId="{EB46BC6A-1983-4F29-8460-E28E9A2DDB42}" srcOrd="6" destOrd="0" presId="urn:microsoft.com/office/officeart/2005/8/layout/list1"/>
    <dgm:cxn modelId="{4EC0DB87-3711-451A-B784-53BD155C06A6}" type="presParOf" srcId="{947E8035-2CB6-4284-9434-052C22528651}" destId="{0F5CAD3C-AA5F-4C61-899C-ABA56D9A458F}" srcOrd="7" destOrd="0" presId="urn:microsoft.com/office/officeart/2005/8/layout/list1"/>
    <dgm:cxn modelId="{64D19E77-24A4-49C1-92FB-69322D01419D}" type="presParOf" srcId="{947E8035-2CB6-4284-9434-052C22528651}" destId="{EFDB3CCA-E9A4-4944-8647-8D78BF282D8A}" srcOrd="8" destOrd="0" presId="urn:microsoft.com/office/officeart/2005/8/layout/list1"/>
    <dgm:cxn modelId="{D4E7A092-A9E6-42C5-A4EC-91EF2E4F4229}" type="presParOf" srcId="{EFDB3CCA-E9A4-4944-8647-8D78BF282D8A}" destId="{C2D23ED1-C302-4AE7-8FF1-2F4859DD583E}" srcOrd="0" destOrd="0" presId="urn:microsoft.com/office/officeart/2005/8/layout/list1"/>
    <dgm:cxn modelId="{4256F78F-AAE9-4080-B44E-5FA3E6E1ABFE}" type="presParOf" srcId="{EFDB3CCA-E9A4-4944-8647-8D78BF282D8A}" destId="{E2DF5797-73FB-45A5-9DC5-60DAB8591BEA}" srcOrd="1" destOrd="0" presId="urn:microsoft.com/office/officeart/2005/8/layout/list1"/>
    <dgm:cxn modelId="{5081F5FA-2A48-4C7A-BEEB-AC7519983684}" type="presParOf" srcId="{947E8035-2CB6-4284-9434-052C22528651}" destId="{8EDE2203-2F14-4A03-B7DA-C147CADC99AA}" srcOrd="9" destOrd="0" presId="urn:microsoft.com/office/officeart/2005/8/layout/list1"/>
    <dgm:cxn modelId="{B54533B0-673D-4DCF-89DF-AF46D1A820F5}" type="presParOf" srcId="{947E8035-2CB6-4284-9434-052C22528651}" destId="{560E4931-4532-4DA5-BDBC-B3999B322E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26A1C6-B9D0-464D-9C81-778A9558A705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92BC34-060A-4C7F-885D-92D66ADD99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Staff Trainings and consider incentivizing high-quality performance/service</a:t>
          </a:r>
        </a:p>
      </dgm:t>
    </dgm:pt>
    <dgm:pt modelId="{C3FBEC35-94D9-4CE7-88D8-26A09696178E}" type="parTrans" cxnId="{9778554A-FB9C-4976-AB0D-FE8D995EE40C}">
      <dgm:prSet/>
      <dgm:spPr/>
      <dgm:t>
        <a:bodyPr/>
        <a:lstStyle/>
        <a:p>
          <a:endParaRPr lang="en-US"/>
        </a:p>
      </dgm:t>
    </dgm:pt>
    <dgm:pt modelId="{32E10C4F-2850-47AC-90A1-7B3EEB5B2DE9}" type="sibTrans" cxnId="{9778554A-FB9C-4976-AB0D-FE8D995EE40C}">
      <dgm:prSet/>
      <dgm:spPr/>
      <dgm:t>
        <a:bodyPr/>
        <a:lstStyle/>
        <a:p>
          <a:endParaRPr lang="en-US"/>
        </a:p>
      </dgm:t>
    </dgm:pt>
    <dgm:pt modelId="{2BE3017E-92CA-43B9-95D3-DF4F9CB97E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Re-examine menu and offerings to further optimize timing of service</a:t>
          </a:r>
        </a:p>
      </dgm:t>
    </dgm:pt>
    <dgm:pt modelId="{5C69B7DC-C35B-4145-B612-C7667F84C793}" type="parTrans" cxnId="{B4603D6E-AFD9-4215-988F-D108EB286695}">
      <dgm:prSet/>
      <dgm:spPr/>
      <dgm:t>
        <a:bodyPr/>
        <a:lstStyle/>
        <a:p>
          <a:endParaRPr lang="en-US"/>
        </a:p>
      </dgm:t>
    </dgm:pt>
    <dgm:pt modelId="{F0EF01F2-B5CB-4941-B428-0FA1455F58FE}" type="sibTrans" cxnId="{B4603D6E-AFD9-4215-988F-D108EB286695}">
      <dgm:prSet/>
      <dgm:spPr/>
      <dgm:t>
        <a:bodyPr/>
        <a:lstStyle/>
        <a:p>
          <a:endParaRPr lang="en-US"/>
        </a:p>
      </dgm:t>
    </dgm:pt>
    <dgm:pt modelId="{CBA8A905-4E1E-4E6E-A3A5-6705DDC6A8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Review cleaning processes to ensure kitchen, bar, and rooms are all safe and sanitized</a:t>
          </a:r>
        </a:p>
      </dgm:t>
    </dgm:pt>
    <dgm:pt modelId="{6C0BB738-B73C-4374-AAE0-63B3629C6C0D}" type="parTrans" cxnId="{C6AC980A-B840-4578-AF3E-13357E8BBBEF}">
      <dgm:prSet/>
      <dgm:spPr/>
      <dgm:t>
        <a:bodyPr/>
        <a:lstStyle/>
        <a:p>
          <a:endParaRPr lang="en-US"/>
        </a:p>
      </dgm:t>
    </dgm:pt>
    <dgm:pt modelId="{0764CDEB-0923-46F4-A72E-1A7A05B5AEC0}" type="sibTrans" cxnId="{C6AC980A-B840-4578-AF3E-13357E8BBBEF}">
      <dgm:prSet/>
      <dgm:spPr/>
      <dgm:t>
        <a:bodyPr/>
        <a:lstStyle/>
        <a:p>
          <a:endParaRPr lang="en-US"/>
        </a:p>
      </dgm:t>
    </dgm:pt>
    <dgm:pt modelId="{84E12BB3-4F5A-43D9-8EB9-1842F2657D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Inspect current vendors to ensure quality of food</a:t>
          </a:r>
          <a:r>
            <a:rPr lang="en-US">
              <a:latin typeface="Calibri"/>
            </a:rPr>
            <a:t> </a:t>
          </a:r>
          <a:endParaRPr lang="en-US"/>
        </a:p>
      </dgm:t>
    </dgm:pt>
    <dgm:pt modelId="{83FAA63A-50E0-47A9-8F35-1233042E4409}" type="parTrans" cxnId="{8FBD6AB9-1305-41FD-985B-C4C180EA2DE6}">
      <dgm:prSet/>
      <dgm:spPr/>
      <dgm:t>
        <a:bodyPr/>
        <a:lstStyle/>
        <a:p>
          <a:endParaRPr lang="en-US"/>
        </a:p>
      </dgm:t>
    </dgm:pt>
    <dgm:pt modelId="{838BC5F4-74E1-45BA-8A42-4469C51AEA6C}" type="sibTrans" cxnId="{8FBD6AB9-1305-41FD-985B-C4C180EA2DE6}">
      <dgm:prSet/>
      <dgm:spPr/>
      <dgm:t>
        <a:bodyPr/>
        <a:lstStyle/>
        <a:p>
          <a:endParaRPr lang="en-US"/>
        </a:p>
      </dgm:t>
    </dgm:pt>
    <dgm:pt modelId="{CE9B5687-9A38-4F72-8CB1-978F93F62873}" type="pres">
      <dgm:prSet presAssocID="{7126A1C6-B9D0-464D-9C81-778A9558A705}" presName="root" presStyleCnt="0">
        <dgm:presLayoutVars>
          <dgm:dir/>
          <dgm:resizeHandles val="exact"/>
        </dgm:presLayoutVars>
      </dgm:prSet>
      <dgm:spPr/>
    </dgm:pt>
    <dgm:pt modelId="{A7159A39-420E-45E2-A014-F994FC32BDD4}" type="pres">
      <dgm:prSet presAssocID="{2BE3017E-92CA-43B9-95D3-DF4F9CB97E89}" presName="compNode" presStyleCnt="0"/>
      <dgm:spPr/>
    </dgm:pt>
    <dgm:pt modelId="{E30D1CB9-3A2A-4A8E-A8D4-97FD03E4D899}" type="pres">
      <dgm:prSet presAssocID="{2BE3017E-92CA-43B9-95D3-DF4F9CB97E8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9216570-4BDC-42EA-9F96-59D9DEE20C08}" type="pres">
      <dgm:prSet presAssocID="{2BE3017E-92CA-43B9-95D3-DF4F9CB97E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C5477A3-856A-4140-8DEB-4F7B62779834}" type="pres">
      <dgm:prSet presAssocID="{2BE3017E-92CA-43B9-95D3-DF4F9CB97E89}" presName="spaceRect" presStyleCnt="0"/>
      <dgm:spPr/>
    </dgm:pt>
    <dgm:pt modelId="{8F861FDC-4BE3-4FAC-A8F0-C9C2DEBBCB9E}" type="pres">
      <dgm:prSet presAssocID="{2BE3017E-92CA-43B9-95D3-DF4F9CB97E89}" presName="textRect" presStyleLbl="revTx" presStyleIdx="0" presStyleCnt="4">
        <dgm:presLayoutVars>
          <dgm:chMax val="1"/>
          <dgm:chPref val="1"/>
        </dgm:presLayoutVars>
      </dgm:prSet>
      <dgm:spPr/>
    </dgm:pt>
    <dgm:pt modelId="{3E0EC654-23AB-4AC0-BF0F-71DFED8B8A1E}" type="pres">
      <dgm:prSet presAssocID="{F0EF01F2-B5CB-4941-B428-0FA1455F58FE}" presName="sibTrans" presStyleCnt="0"/>
      <dgm:spPr/>
    </dgm:pt>
    <dgm:pt modelId="{4B930335-5492-4CEF-B271-2E6EA6FBC7DE}" type="pres">
      <dgm:prSet presAssocID="{84E12BB3-4F5A-43D9-8EB9-1842F2657D55}" presName="compNode" presStyleCnt="0"/>
      <dgm:spPr/>
    </dgm:pt>
    <dgm:pt modelId="{25448573-6BDB-45EE-AA03-2FEDE5284E5F}" type="pres">
      <dgm:prSet presAssocID="{84E12BB3-4F5A-43D9-8EB9-1842F2657D5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AF6E89F-2CFB-4EA5-8468-B32769C69AA7}" type="pres">
      <dgm:prSet presAssocID="{84E12BB3-4F5A-43D9-8EB9-1842F2657D5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E1AD6AA8-250F-4854-A075-51EAB19F69E1}" type="pres">
      <dgm:prSet presAssocID="{84E12BB3-4F5A-43D9-8EB9-1842F2657D55}" presName="spaceRect" presStyleCnt="0"/>
      <dgm:spPr/>
    </dgm:pt>
    <dgm:pt modelId="{2A6EADA0-0FEC-47B6-AFAD-068A4C443956}" type="pres">
      <dgm:prSet presAssocID="{84E12BB3-4F5A-43D9-8EB9-1842F2657D55}" presName="textRect" presStyleLbl="revTx" presStyleIdx="1" presStyleCnt="4">
        <dgm:presLayoutVars>
          <dgm:chMax val="1"/>
          <dgm:chPref val="1"/>
        </dgm:presLayoutVars>
      </dgm:prSet>
      <dgm:spPr/>
    </dgm:pt>
    <dgm:pt modelId="{462B7EAF-75D4-7B42-A7BF-B1556F943F97}" type="pres">
      <dgm:prSet presAssocID="{838BC5F4-74E1-45BA-8A42-4469C51AEA6C}" presName="sibTrans" presStyleCnt="0"/>
      <dgm:spPr/>
    </dgm:pt>
    <dgm:pt modelId="{76E91D5D-9D5E-4E4C-B9C3-1E22E285D858}" type="pres">
      <dgm:prSet presAssocID="{CBA8A905-4E1E-4E6E-A3A5-6705DDC6A8A1}" presName="compNode" presStyleCnt="0"/>
      <dgm:spPr/>
    </dgm:pt>
    <dgm:pt modelId="{46483616-B703-4CF3-BFB5-DD0AF8B96632}" type="pres">
      <dgm:prSet presAssocID="{CBA8A905-4E1E-4E6E-A3A5-6705DDC6A8A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9D15D86-8A6F-4C17-8FC1-D535E32741A0}" type="pres">
      <dgm:prSet presAssocID="{CBA8A905-4E1E-4E6E-A3A5-6705DDC6A8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9E386EC-809C-405C-86AF-0A3D1017D94A}" type="pres">
      <dgm:prSet presAssocID="{CBA8A905-4E1E-4E6E-A3A5-6705DDC6A8A1}" presName="spaceRect" presStyleCnt="0"/>
      <dgm:spPr/>
    </dgm:pt>
    <dgm:pt modelId="{AC597782-247C-4B7D-A4C3-19A94231D6FA}" type="pres">
      <dgm:prSet presAssocID="{CBA8A905-4E1E-4E6E-A3A5-6705DDC6A8A1}" presName="textRect" presStyleLbl="revTx" presStyleIdx="2" presStyleCnt="4">
        <dgm:presLayoutVars>
          <dgm:chMax val="1"/>
          <dgm:chPref val="1"/>
        </dgm:presLayoutVars>
      </dgm:prSet>
      <dgm:spPr/>
    </dgm:pt>
    <dgm:pt modelId="{79EF5FC1-D69A-4C54-9CDA-61B4E0313583}" type="pres">
      <dgm:prSet presAssocID="{0764CDEB-0923-46F4-A72E-1A7A05B5AEC0}" presName="sibTrans" presStyleCnt="0"/>
      <dgm:spPr/>
    </dgm:pt>
    <dgm:pt modelId="{E4831381-F5DB-4D16-B4B0-27639B65E3F6}" type="pres">
      <dgm:prSet presAssocID="{3B92BC34-060A-4C7F-885D-92D66ADD99AE}" presName="compNode" presStyleCnt="0"/>
      <dgm:spPr/>
    </dgm:pt>
    <dgm:pt modelId="{4AAB312F-7BDD-42AC-9E84-4D4161C396D2}" type="pres">
      <dgm:prSet presAssocID="{3B92BC34-060A-4C7F-885D-92D66ADD99A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E161207-F81F-4E30-85B0-670062DB05CA}" type="pres">
      <dgm:prSet presAssocID="{3B92BC34-060A-4C7F-885D-92D66ADD99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B042864-C8D1-4F68-ACF8-DC59668AF224}" type="pres">
      <dgm:prSet presAssocID="{3B92BC34-060A-4C7F-885D-92D66ADD99AE}" presName="spaceRect" presStyleCnt="0"/>
      <dgm:spPr/>
    </dgm:pt>
    <dgm:pt modelId="{C01B6D9F-6D33-4329-9A3A-BCFF041D764B}" type="pres">
      <dgm:prSet presAssocID="{3B92BC34-060A-4C7F-885D-92D66ADD99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6F1D907-8D39-8648-9287-5328BA5B0EFA}" type="presOf" srcId="{CBA8A905-4E1E-4E6E-A3A5-6705DDC6A8A1}" destId="{AC597782-247C-4B7D-A4C3-19A94231D6FA}" srcOrd="0" destOrd="0" presId="urn:microsoft.com/office/officeart/2018/5/layout/IconLeafLabelList"/>
    <dgm:cxn modelId="{C6AC980A-B840-4578-AF3E-13357E8BBBEF}" srcId="{7126A1C6-B9D0-464D-9C81-778A9558A705}" destId="{CBA8A905-4E1E-4E6E-A3A5-6705DDC6A8A1}" srcOrd="2" destOrd="0" parTransId="{6C0BB738-B73C-4374-AAE0-63B3629C6C0D}" sibTransId="{0764CDEB-0923-46F4-A72E-1A7A05B5AEC0}"/>
    <dgm:cxn modelId="{91EDA00C-2E5F-8E4E-992E-71F9E381152B}" type="presOf" srcId="{84E12BB3-4F5A-43D9-8EB9-1842F2657D55}" destId="{2A6EADA0-0FEC-47B6-AFAD-068A4C443956}" srcOrd="0" destOrd="0" presId="urn:microsoft.com/office/officeart/2018/5/layout/IconLeafLabelList"/>
    <dgm:cxn modelId="{462AEC26-17D0-4B4B-B373-12ADC8F383E5}" type="presOf" srcId="{2BE3017E-92CA-43B9-95D3-DF4F9CB97E89}" destId="{8F861FDC-4BE3-4FAC-A8F0-C9C2DEBBCB9E}" srcOrd="0" destOrd="0" presId="urn:microsoft.com/office/officeart/2018/5/layout/IconLeafLabelList"/>
    <dgm:cxn modelId="{6547C43B-A523-458D-B10E-7FCB92CD5340}" type="presOf" srcId="{7126A1C6-B9D0-464D-9C81-778A9558A705}" destId="{CE9B5687-9A38-4F72-8CB1-978F93F62873}" srcOrd="0" destOrd="0" presId="urn:microsoft.com/office/officeart/2018/5/layout/IconLeafLabelList"/>
    <dgm:cxn modelId="{9778554A-FB9C-4976-AB0D-FE8D995EE40C}" srcId="{7126A1C6-B9D0-464D-9C81-778A9558A705}" destId="{3B92BC34-060A-4C7F-885D-92D66ADD99AE}" srcOrd="3" destOrd="0" parTransId="{C3FBEC35-94D9-4CE7-88D8-26A09696178E}" sibTransId="{32E10C4F-2850-47AC-90A1-7B3EEB5B2DE9}"/>
    <dgm:cxn modelId="{B4603D6E-AFD9-4215-988F-D108EB286695}" srcId="{7126A1C6-B9D0-464D-9C81-778A9558A705}" destId="{2BE3017E-92CA-43B9-95D3-DF4F9CB97E89}" srcOrd="0" destOrd="0" parTransId="{5C69B7DC-C35B-4145-B612-C7667F84C793}" sibTransId="{F0EF01F2-B5CB-4941-B428-0FA1455F58FE}"/>
    <dgm:cxn modelId="{8FBD6AB9-1305-41FD-985B-C4C180EA2DE6}" srcId="{7126A1C6-B9D0-464D-9C81-778A9558A705}" destId="{84E12BB3-4F5A-43D9-8EB9-1842F2657D55}" srcOrd="1" destOrd="0" parTransId="{83FAA63A-50E0-47A9-8F35-1233042E4409}" sibTransId="{838BC5F4-74E1-45BA-8A42-4469C51AEA6C}"/>
    <dgm:cxn modelId="{92CD66E2-BCE6-3345-84B9-4F4D2FD1097A}" type="presOf" srcId="{3B92BC34-060A-4C7F-885D-92D66ADD99AE}" destId="{C01B6D9F-6D33-4329-9A3A-BCFF041D764B}" srcOrd="0" destOrd="0" presId="urn:microsoft.com/office/officeart/2018/5/layout/IconLeafLabelList"/>
    <dgm:cxn modelId="{5CCE00E1-719F-7343-8729-106FD84F27C3}" type="presParOf" srcId="{CE9B5687-9A38-4F72-8CB1-978F93F62873}" destId="{A7159A39-420E-45E2-A014-F994FC32BDD4}" srcOrd="0" destOrd="0" presId="urn:microsoft.com/office/officeart/2018/5/layout/IconLeafLabelList"/>
    <dgm:cxn modelId="{5B6BFBE1-970B-7848-BB88-E77077C470F7}" type="presParOf" srcId="{A7159A39-420E-45E2-A014-F994FC32BDD4}" destId="{E30D1CB9-3A2A-4A8E-A8D4-97FD03E4D899}" srcOrd="0" destOrd="0" presId="urn:microsoft.com/office/officeart/2018/5/layout/IconLeafLabelList"/>
    <dgm:cxn modelId="{B40749E0-7833-DC44-B894-B6FF3E03BE74}" type="presParOf" srcId="{A7159A39-420E-45E2-A014-F994FC32BDD4}" destId="{E9216570-4BDC-42EA-9F96-59D9DEE20C08}" srcOrd="1" destOrd="0" presId="urn:microsoft.com/office/officeart/2018/5/layout/IconLeafLabelList"/>
    <dgm:cxn modelId="{D9E094FC-3B72-BA4E-9E41-6ADE18DB826B}" type="presParOf" srcId="{A7159A39-420E-45E2-A014-F994FC32BDD4}" destId="{CC5477A3-856A-4140-8DEB-4F7B62779834}" srcOrd="2" destOrd="0" presId="urn:microsoft.com/office/officeart/2018/5/layout/IconLeafLabelList"/>
    <dgm:cxn modelId="{90644ADA-E944-5C46-9BB4-CEF001AF804E}" type="presParOf" srcId="{A7159A39-420E-45E2-A014-F994FC32BDD4}" destId="{8F861FDC-4BE3-4FAC-A8F0-C9C2DEBBCB9E}" srcOrd="3" destOrd="0" presId="urn:microsoft.com/office/officeart/2018/5/layout/IconLeafLabelList"/>
    <dgm:cxn modelId="{2F86C37C-8F87-FA4F-8F88-DA19E389DF30}" type="presParOf" srcId="{CE9B5687-9A38-4F72-8CB1-978F93F62873}" destId="{3E0EC654-23AB-4AC0-BF0F-71DFED8B8A1E}" srcOrd="1" destOrd="0" presId="urn:microsoft.com/office/officeart/2018/5/layout/IconLeafLabelList"/>
    <dgm:cxn modelId="{580A422C-BC6A-B547-AF4B-84FBD875ED93}" type="presParOf" srcId="{CE9B5687-9A38-4F72-8CB1-978F93F62873}" destId="{4B930335-5492-4CEF-B271-2E6EA6FBC7DE}" srcOrd="2" destOrd="0" presId="urn:microsoft.com/office/officeart/2018/5/layout/IconLeafLabelList"/>
    <dgm:cxn modelId="{48C38FAA-D5FB-7646-BABB-AFB0051594E2}" type="presParOf" srcId="{4B930335-5492-4CEF-B271-2E6EA6FBC7DE}" destId="{25448573-6BDB-45EE-AA03-2FEDE5284E5F}" srcOrd="0" destOrd="0" presId="urn:microsoft.com/office/officeart/2018/5/layout/IconLeafLabelList"/>
    <dgm:cxn modelId="{7B699615-6A91-434A-A2B5-C6031F58AAEC}" type="presParOf" srcId="{4B930335-5492-4CEF-B271-2E6EA6FBC7DE}" destId="{FAF6E89F-2CFB-4EA5-8468-B32769C69AA7}" srcOrd="1" destOrd="0" presId="urn:microsoft.com/office/officeart/2018/5/layout/IconLeafLabelList"/>
    <dgm:cxn modelId="{9F81FFA3-1AC2-8D49-B9EC-F156F4EE4443}" type="presParOf" srcId="{4B930335-5492-4CEF-B271-2E6EA6FBC7DE}" destId="{E1AD6AA8-250F-4854-A075-51EAB19F69E1}" srcOrd="2" destOrd="0" presId="urn:microsoft.com/office/officeart/2018/5/layout/IconLeafLabelList"/>
    <dgm:cxn modelId="{7840198E-EAA0-2643-B735-2E58C13AABA5}" type="presParOf" srcId="{4B930335-5492-4CEF-B271-2E6EA6FBC7DE}" destId="{2A6EADA0-0FEC-47B6-AFAD-068A4C443956}" srcOrd="3" destOrd="0" presId="urn:microsoft.com/office/officeart/2018/5/layout/IconLeafLabelList"/>
    <dgm:cxn modelId="{2AE1B9AB-97A9-C34A-904D-C63CC90A5DE7}" type="presParOf" srcId="{CE9B5687-9A38-4F72-8CB1-978F93F62873}" destId="{462B7EAF-75D4-7B42-A7BF-B1556F943F97}" srcOrd="3" destOrd="0" presId="urn:microsoft.com/office/officeart/2018/5/layout/IconLeafLabelList"/>
    <dgm:cxn modelId="{DBAF5BC5-80B4-E746-994E-156668FAA346}" type="presParOf" srcId="{CE9B5687-9A38-4F72-8CB1-978F93F62873}" destId="{76E91D5D-9D5E-4E4C-B9C3-1E22E285D858}" srcOrd="4" destOrd="0" presId="urn:microsoft.com/office/officeart/2018/5/layout/IconLeafLabelList"/>
    <dgm:cxn modelId="{334DB53F-A833-6241-9634-31B0CE9850B7}" type="presParOf" srcId="{76E91D5D-9D5E-4E4C-B9C3-1E22E285D858}" destId="{46483616-B703-4CF3-BFB5-DD0AF8B96632}" srcOrd="0" destOrd="0" presId="urn:microsoft.com/office/officeart/2018/5/layout/IconLeafLabelList"/>
    <dgm:cxn modelId="{5DEC601F-1A76-CC48-9E5F-FCA3F843C609}" type="presParOf" srcId="{76E91D5D-9D5E-4E4C-B9C3-1E22E285D858}" destId="{B9D15D86-8A6F-4C17-8FC1-D535E32741A0}" srcOrd="1" destOrd="0" presId="urn:microsoft.com/office/officeart/2018/5/layout/IconLeafLabelList"/>
    <dgm:cxn modelId="{748AD56D-EFCC-A546-8FF3-1D4EC04F175A}" type="presParOf" srcId="{76E91D5D-9D5E-4E4C-B9C3-1E22E285D858}" destId="{A9E386EC-809C-405C-86AF-0A3D1017D94A}" srcOrd="2" destOrd="0" presId="urn:microsoft.com/office/officeart/2018/5/layout/IconLeafLabelList"/>
    <dgm:cxn modelId="{9900E294-986E-2341-89E8-4D182334B13C}" type="presParOf" srcId="{76E91D5D-9D5E-4E4C-B9C3-1E22E285D858}" destId="{AC597782-247C-4B7D-A4C3-19A94231D6FA}" srcOrd="3" destOrd="0" presId="urn:microsoft.com/office/officeart/2018/5/layout/IconLeafLabelList"/>
    <dgm:cxn modelId="{A394097A-84CE-9F4F-AF9F-1B4024E713AB}" type="presParOf" srcId="{CE9B5687-9A38-4F72-8CB1-978F93F62873}" destId="{79EF5FC1-D69A-4C54-9CDA-61B4E0313583}" srcOrd="5" destOrd="0" presId="urn:microsoft.com/office/officeart/2018/5/layout/IconLeafLabelList"/>
    <dgm:cxn modelId="{EA117FCE-DE61-DC49-8C98-DCE53DD953C3}" type="presParOf" srcId="{CE9B5687-9A38-4F72-8CB1-978F93F62873}" destId="{E4831381-F5DB-4D16-B4B0-27639B65E3F6}" srcOrd="6" destOrd="0" presId="urn:microsoft.com/office/officeart/2018/5/layout/IconLeafLabelList"/>
    <dgm:cxn modelId="{9DCB3F10-4AAD-8743-987A-7D3549AE81E6}" type="presParOf" srcId="{E4831381-F5DB-4D16-B4B0-27639B65E3F6}" destId="{4AAB312F-7BDD-42AC-9E84-4D4161C396D2}" srcOrd="0" destOrd="0" presId="urn:microsoft.com/office/officeart/2018/5/layout/IconLeafLabelList"/>
    <dgm:cxn modelId="{6E7DC5F6-1E3B-5647-9C97-C25AEBFEBE17}" type="presParOf" srcId="{E4831381-F5DB-4D16-B4B0-27639B65E3F6}" destId="{2E161207-F81F-4E30-85B0-670062DB05CA}" srcOrd="1" destOrd="0" presId="urn:microsoft.com/office/officeart/2018/5/layout/IconLeafLabelList"/>
    <dgm:cxn modelId="{C59F1104-6B94-DB47-AB98-22B2CF08B164}" type="presParOf" srcId="{E4831381-F5DB-4D16-B4B0-27639B65E3F6}" destId="{DB042864-C8D1-4F68-ACF8-DC59668AF224}" srcOrd="2" destOrd="0" presId="urn:microsoft.com/office/officeart/2018/5/layout/IconLeafLabelList"/>
    <dgm:cxn modelId="{9CF70B1F-A8C2-3C46-954F-8C2B1730E3B5}" type="presParOf" srcId="{E4831381-F5DB-4D16-B4B0-27639B65E3F6}" destId="{C01B6D9F-6D33-4329-9A3A-BCFF041D76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00905C-674C-45A7-B572-AE5EC1660429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861B75-E9F0-4D34-9A5D-D9A5A0462311}">
      <dgm:prSet/>
      <dgm:spPr/>
      <dgm:t>
        <a:bodyPr/>
        <a:lstStyle/>
        <a:p>
          <a:r>
            <a:rPr lang="en-US"/>
            <a:t>Understanding common customer themes can help the business adapt its marketing and operations. </a:t>
          </a:r>
        </a:p>
      </dgm:t>
    </dgm:pt>
    <dgm:pt modelId="{1FB66416-C86B-4E3F-8BA4-50402C64B933}" type="parTrans" cxnId="{03AE00E7-A333-4A90-B5D7-E0DCB81F6B30}">
      <dgm:prSet/>
      <dgm:spPr/>
      <dgm:t>
        <a:bodyPr/>
        <a:lstStyle/>
        <a:p>
          <a:endParaRPr lang="en-US"/>
        </a:p>
      </dgm:t>
    </dgm:pt>
    <dgm:pt modelId="{A644C793-C613-4CCF-82F0-27A42C968787}" type="sibTrans" cxnId="{03AE00E7-A333-4A90-B5D7-E0DCB81F6B30}">
      <dgm:prSet/>
      <dgm:spPr/>
      <dgm:t>
        <a:bodyPr/>
        <a:lstStyle/>
        <a:p>
          <a:endParaRPr lang="en-US"/>
        </a:p>
      </dgm:t>
    </dgm:pt>
    <dgm:pt modelId="{BD495EA0-6755-4E33-9C08-4FD4638FBB5B}">
      <dgm:prSet/>
      <dgm:spPr/>
      <dgm:t>
        <a:bodyPr/>
        <a:lstStyle/>
        <a:p>
          <a:r>
            <a:rPr lang="en-US"/>
            <a:t>Hotel webpages should be designed to highlight how our hotels outperform competition for across customer value proposition</a:t>
          </a:r>
        </a:p>
      </dgm:t>
    </dgm:pt>
    <dgm:pt modelId="{E3AF2222-D6A1-4DEB-BAF2-DEA5C2405D40}" type="parTrans" cxnId="{4533D2D5-B43F-46B8-9EE1-790230D429B2}">
      <dgm:prSet/>
      <dgm:spPr/>
      <dgm:t>
        <a:bodyPr/>
        <a:lstStyle/>
        <a:p>
          <a:endParaRPr lang="en-US"/>
        </a:p>
      </dgm:t>
    </dgm:pt>
    <dgm:pt modelId="{1842E4BE-58C8-44EB-AFC4-5D15F42D4217}" type="sibTrans" cxnId="{4533D2D5-B43F-46B8-9EE1-790230D429B2}">
      <dgm:prSet/>
      <dgm:spPr/>
      <dgm:t>
        <a:bodyPr/>
        <a:lstStyle/>
        <a:p>
          <a:endParaRPr lang="en-US"/>
        </a:p>
      </dgm:t>
    </dgm:pt>
    <dgm:pt modelId="{4496E8FD-64B1-4682-87A9-CE4BF19D8C53}">
      <dgm:prSet/>
      <dgm:spPr/>
      <dgm:t>
        <a:bodyPr/>
        <a:lstStyle/>
        <a:p>
          <a:r>
            <a:rPr lang="en-US"/>
            <a:t>Customer analytics should track common themes to determine when interventions need to be made</a:t>
          </a:r>
        </a:p>
      </dgm:t>
    </dgm:pt>
    <dgm:pt modelId="{D9DB4695-96D7-44AC-98B7-94817DA60B5C}" type="parTrans" cxnId="{53155BF1-BFAC-4065-9386-87A1B70C35E8}">
      <dgm:prSet/>
      <dgm:spPr/>
      <dgm:t>
        <a:bodyPr/>
        <a:lstStyle/>
        <a:p>
          <a:endParaRPr lang="en-US"/>
        </a:p>
      </dgm:t>
    </dgm:pt>
    <dgm:pt modelId="{1EA04AB5-359D-445A-AA72-EC855E10F117}" type="sibTrans" cxnId="{53155BF1-BFAC-4065-9386-87A1B70C35E8}">
      <dgm:prSet/>
      <dgm:spPr/>
      <dgm:t>
        <a:bodyPr/>
        <a:lstStyle/>
        <a:p>
          <a:endParaRPr lang="en-US"/>
        </a:p>
      </dgm:t>
    </dgm:pt>
    <dgm:pt modelId="{1B5F4FD2-9E4A-40A4-8EB1-62E6D994EA5A}">
      <dgm:prSet/>
      <dgm:spPr/>
      <dgm:t>
        <a:bodyPr/>
        <a:lstStyle/>
        <a:p>
          <a:r>
            <a:rPr lang="en-US"/>
            <a:t>Concierge and guidance materials can be adapted to ensure guests are well informed across topics they care about</a:t>
          </a:r>
        </a:p>
      </dgm:t>
    </dgm:pt>
    <dgm:pt modelId="{90E6A46C-1712-4B43-AC48-B1C9825C9A97}" type="parTrans" cxnId="{78A9D29F-9D45-4AE6-BF79-4E5146247BD4}">
      <dgm:prSet/>
      <dgm:spPr/>
      <dgm:t>
        <a:bodyPr/>
        <a:lstStyle/>
        <a:p>
          <a:endParaRPr lang="en-US"/>
        </a:p>
      </dgm:t>
    </dgm:pt>
    <dgm:pt modelId="{9DB02656-6A57-41F6-A07F-C987B955CD63}" type="sibTrans" cxnId="{78A9D29F-9D45-4AE6-BF79-4E5146247BD4}">
      <dgm:prSet/>
      <dgm:spPr/>
      <dgm:t>
        <a:bodyPr/>
        <a:lstStyle/>
        <a:p>
          <a:endParaRPr lang="en-US"/>
        </a:p>
      </dgm:t>
    </dgm:pt>
    <dgm:pt modelId="{597BD302-CBCF-4911-984B-48AA2136E522}" type="pres">
      <dgm:prSet presAssocID="{FF00905C-674C-45A7-B572-AE5EC1660429}" presName="root" presStyleCnt="0">
        <dgm:presLayoutVars>
          <dgm:dir/>
          <dgm:resizeHandles val="exact"/>
        </dgm:presLayoutVars>
      </dgm:prSet>
      <dgm:spPr/>
    </dgm:pt>
    <dgm:pt modelId="{0459E651-4EAD-4810-947A-59A2C3E091D4}" type="pres">
      <dgm:prSet presAssocID="{FF00905C-674C-45A7-B572-AE5EC1660429}" presName="container" presStyleCnt="0">
        <dgm:presLayoutVars>
          <dgm:dir/>
          <dgm:resizeHandles val="exact"/>
        </dgm:presLayoutVars>
      </dgm:prSet>
      <dgm:spPr/>
    </dgm:pt>
    <dgm:pt modelId="{56B55F46-4967-43D2-AF03-6D62F5091CAE}" type="pres">
      <dgm:prSet presAssocID="{BD861B75-E9F0-4D34-9A5D-D9A5A0462311}" presName="compNode" presStyleCnt="0"/>
      <dgm:spPr/>
    </dgm:pt>
    <dgm:pt modelId="{D18989A5-BF87-47BE-9985-7EB819DFF0BF}" type="pres">
      <dgm:prSet presAssocID="{BD861B75-E9F0-4D34-9A5D-D9A5A0462311}" presName="iconBgRect" presStyleLbl="bgShp" presStyleIdx="0" presStyleCnt="4"/>
      <dgm:spPr/>
    </dgm:pt>
    <dgm:pt modelId="{C84F44A9-3A2D-40F4-98B3-64B3EC522248}" type="pres">
      <dgm:prSet presAssocID="{BD861B75-E9F0-4D34-9A5D-D9A5A04623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5EEEAF28-9D9F-414D-80E9-A5A5DD040B3B}" type="pres">
      <dgm:prSet presAssocID="{BD861B75-E9F0-4D34-9A5D-D9A5A0462311}" presName="spaceRect" presStyleCnt="0"/>
      <dgm:spPr/>
    </dgm:pt>
    <dgm:pt modelId="{7D675BDE-2FBF-4194-BBE1-4DEB6F530932}" type="pres">
      <dgm:prSet presAssocID="{BD861B75-E9F0-4D34-9A5D-D9A5A0462311}" presName="textRect" presStyleLbl="revTx" presStyleIdx="0" presStyleCnt="4">
        <dgm:presLayoutVars>
          <dgm:chMax val="1"/>
          <dgm:chPref val="1"/>
        </dgm:presLayoutVars>
      </dgm:prSet>
      <dgm:spPr/>
    </dgm:pt>
    <dgm:pt modelId="{7F90CA62-A3F3-4558-B43C-F779D4853B4B}" type="pres">
      <dgm:prSet presAssocID="{A644C793-C613-4CCF-82F0-27A42C968787}" presName="sibTrans" presStyleLbl="sibTrans2D1" presStyleIdx="0" presStyleCnt="0"/>
      <dgm:spPr/>
    </dgm:pt>
    <dgm:pt modelId="{45D01176-E8CD-4661-8CE1-514B94473F26}" type="pres">
      <dgm:prSet presAssocID="{BD495EA0-6755-4E33-9C08-4FD4638FBB5B}" presName="compNode" presStyleCnt="0"/>
      <dgm:spPr/>
    </dgm:pt>
    <dgm:pt modelId="{CF624E66-3458-4F72-B961-37A8D4D817D2}" type="pres">
      <dgm:prSet presAssocID="{BD495EA0-6755-4E33-9C08-4FD4638FBB5B}" presName="iconBgRect" presStyleLbl="bgShp" presStyleIdx="1" presStyleCnt="4"/>
      <dgm:spPr/>
    </dgm:pt>
    <dgm:pt modelId="{942B4300-B78C-4452-8E57-BF1274737DC9}" type="pres">
      <dgm:prSet presAssocID="{BD495EA0-6755-4E33-9C08-4FD4638FBB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C9A1E26-6AE0-4B9E-94F5-53E8B1CCC4CD}" type="pres">
      <dgm:prSet presAssocID="{BD495EA0-6755-4E33-9C08-4FD4638FBB5B}" presName="spaceRect" presStyleCnt="0"/>
      <dgm:spPr/>
    </dgm:pt>
    <dgm:pt modelId="{347C7ABE-8A3E-4FC1-BD8F-337DADDC5348}" type="pres">
      <dgm:prSet presAssocID="{BD495EA0-6755-4E33-9C08-4FD4638FBB5B}" presName="textRect" presStyleLbl="revTx" presStyleIdx="1" presStyleCnt="4">
        <dgm:presLayoutVars>
          <dgm:chMax val="1"/>
          <dgm:chPref val="1"/>
        </dgm:presLayoutVars>
      </dgm:prSet>
      <dgm:spPr/>
    </dgm:pt>
    <dgm:pt modelId="{A96D4F80-CF21-4335-B336-48DED7F3F4E6}" type="pres">
      <dgm:prSet presAssocID="{1842E4BE-58C8-44EB-AFC4-5D15F42D4217}" presName="sibTrans" presStyleLbl="sibTrans2D1" presStyleIdx="0" presStyleCnt="0"/>
      <dgm:spPr/>
    </dgm:pt>
    <dgm:pt modelId="{6B66718C-9C19-49A0-9700-7C58743B4D6B}" type="pres">
      <dgm:prSet presAssocID="{4496E8FD-64B1-4682-87A9-CE4BF19D8C53}" presName="compNode" presStyleCnt="0"/>
      <dgm:spPr/>
    </dgm:pt>
    <dgm:pt modelId="{36E4A1C3-EEE4-4DA6-8855-6369875983AB}" type="pres">
      <dgm:prSet presAssocID="{4496E8FD-64B1-4682-87A9-CE4BF19D8C53}" presName="iconBgRect" presStyleLbl="bgShp" presStyleIdx="2" presStyleCnt="4"/>
      <dgm:spPr/>
    </dgm:pt>
    <dgm:pt modelId="{C44CBD02-05DA-4139-8F30-7DF18FF06251}" type="pres">
      <dgm:prSet presAssocID="{4496E8FD-64B1-4682-87A9-CE4BF19D8C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DBC2663-460A-4122-8A4E-C84FB8DC162B}" type="pres">
      <dgm:prSet presAssocID="{4496E8FD-64B1-4682-87A9-CE4BF19D8C53}" presName="spaceRect" presStyleCnt="0"/>
      <dgm:spPr/>
    </dgm:pt>
    <dgm:pt modelId="{50A4882E-87A5-46F5-9924-985746B871D3}" type="pres">
      <dgm:prSet presAssocID="{4496E8FD-64B1-4682-87A9-CE4BF19D8C53}" presName="textRect" presStyleLbl="revTx" presStyleIdx="2" presStyleCnt="4">
        <dgm:presLayoutVars>
          <dgm:chMax val="1"/>
          <dgm:chPref val="1"/>
        </dgm:presLayoutVars>
      </dgm:prSet>
      <dgm:spPr/>
    </dgm:pt>
    <dgm:pt modelId="{9C5E37F6-DE7D-4D6D-BF03-3990E7625226}" type="pres">
      <dgm:prSet presAssocID="{1EA04AB5-359D-445A-AA72-EC855E10F117}" presName="sibTrans" presStyleLbl="sibTrans2D1" presStyleIdx="0" presStyleCnt="0"/>
      <dgm:spPr/>
    </dgm:pt>
    <dgm:pt modelId="{55BB12EE-8AFC-4429-8E2D-24E9C1B2E010}" type="pres">
      <dgm:prSet presAssocID="{1B5F4FD2-9E4A-40A4-8EB1-62E6D994EA5A}" presName="compNode" presStyleCnt="0"/>
      <dgm:spPr/>
    </dgm:pt>
    <dgm:pt modelId="{EA1BAF8F-3992-4846-9111-8CAC266141AB}" type="pres">
      <dgm:prSet presAssocID="{1B5F4FD2-9E4A-40A4-8EB1-62E6D994EA5A}" presName="iconBgRect" presStyleLbl="bgShp" presStyleIdx="3" presStyleCnt="4"/>
      <dgm:spPr/>
    </dgm:pt>
    <dgm:pt modelId="{6A0BE954-5005-4334-8008-C905745D0147}" type="pres">
      <dgm:prSet presAssocID="{1B5F4FD2-9E4A-40A4-8EB1-62E6D994EA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EF7C302-6FBA-4188-9A68-45B1366FC953}" type="pres">
      <dgm:prSet presAssocID="{1B5F4FD2-9E4A-40A4-8EB1-62E6D994EA5A}" presName="spaceRect" presStyleCnt="0"/>
      <dgm:spPr/>
    </dgm:pt>
    <dgm:pt modelId="{9F55842D-ECB6-4C51-B7AD-9573BC3E212C}" type="pres">
      <dgm:prSet presAssocID="{1B5F4FD2-9E4A-40A4-8EB1-62E6D994EA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676F2B-D482-4077-907A-C7B65D9FDB8A}" type="presOf" srcId="{A644C793-C613-4CCF-82F0-27A42C968787}" destId="{7F90CA62-A3F3-4558-B43C-F779D4853B4B}" srcOrd="0" destOrd="0" presId="urn:microsoft.com/office/officeart/2018/2/layout/IconCircleList"/>
    <dgm:cxn modelId="{68427237-1B6D-4C02-B64F-7AB73CAE6408}" type="presOf" srcId="{1842E4BE-58C8-44EB-AFC4-5D15F42D4217}" destId="{A96D4F80-CF21-4335-B336-48DED7F3F4E6}" srcOrd="0" destOrd="0" presId="urn:microsoft.com/office/officeart/2018/2/layout/IconCircleList"/>
    <dgm:cxn modelId="{141C7E37-4734-436E-B18E-02388ECE5A3D}" type="presOf" srcId="{FF00905C-674C-45A7-B572-AE5EC1660429}" destId="{597BD302-CBCF-4911-984B-48AA2136E522}" srcOrd="0" destOrd="0" presId="urn:microsoft.com/office/officeart/2018/2/layout/IconCircleList"/>
    <dgm:cxn modelId="{BCDE1A38-FADD-4027-8B9F-5F4476EBF566}" type="presOf" srcId="{1EA04AB5-359D-445A-AA72-EC855E10F117}" destId="{9C5E37F6-DE7D-4D6D-BF03-3990E7625226}" srcOrd="0" destOrd="0" presId="urn:microsoft.com/office/officeart/2018/2/layout/IconCircleList"/>
    <dgm:cxn modelId="{DF1F6248-4B77-4186-9CCC-DAD64AB6ABFC}" type="presOf" srcId="{1B5F4FD2-9E4A-40A4-8EB1-62E6D994EA5A}" destId="{9F55842D-ECB6-4C51-B7AD-9573BC3E212C}" srcOrd="0" destOrd="0" presId="urn:microsoft.com/office/officeart/2018/2/layout/IconCircleList"/>
    <dgm:cxn modelId="{342DF574-63B0-4C63-B751-86A3EA32BDF9}" type="presOf" srcId="{BD495EA0-6755-4E33-9C08-4FD4638FBB5B}" destId="{347C7ABE-8A3E-4FC1-BD8F-337DADDC5348}" srcOrd="0" destOrd="0" presId="urn:microsoft.com/office/officeart/2018/2/layout/IconCircleList"/>
    <dgm:cxn modelId="{614CF292-D507-43FC-ADE8-76EF6E1757CE}" type="presOf" srcId="{4496E8FD-64B1-4682-87A9-CE4BF19D8C53}" destId="{50A4882E-87A5-46F5-9924-985746B871D3}" srcOrd="0" destOrd="0" presId="urn:microsoft.com/office/officeart/2018/2/layout/IconCircleList"/>
    <dgm:cxn modelId="{78A9D29F-9D45-4AE6-BF79-4E5146247BD4}" srcId="{FF00905C-674C-45A7-B572-AE5EC1660429}" destId="{1B5F4FD2-9E4A-40A4-8EB1-62E6D994EA5A}" srcOrd="3" destOrd="0" parTransId="{90E6A46C-1712-4B43-AC48-B1C9825C9A97}" sibTransId="{9DB02656-6A57-41F6-A07F-C987B955CD63}"/>
    <dgm:cxn modelId="{34995FAF-DF9D-4A78-8B15-964903E049C9}" type="presOf" srcId="{BD861B75-E9F0-4D34-9A5D-D9A5A0462311}" destId="{7D675BDE-2FBF-4194-BBE1-4DEB6F530932}" srcOrd="0" destOrd="0" presId="urn:microsoft.com/office/officeart/2018/2/layout/IconCircleList"/>
    <dgm:cxn modelId="{4533D2D5-B43F-46B8-9EE1-790230D429B2}" srcId="{FF00905C-674C-45A7-B572-AE5EC1660429}" destId="{BD495EA0-6755-4E33-9C08-4FD4638FBB5B}" srcOrd="1" destOrd="0" parTransId="{E3AF2222-D6A1-4DEB-BAF2-DEA5C2405D40}" sibTransId="{1842E4BE-58C8-44EB-AFC4-5D15F42D4217}"/>
    <dgm:cxn modelId="{03AE00E7-A333-4A90-B5D7-E0DCB81F6B30}" srcId="{FF00905C-674C-45A7-B572-AE5EC1660429}" destId="{BD861B75-E9F0-4D34-9A5D-D9A5A0462311}" srcOrd="0" destOrd="0" parTransId="{1FB66416-C86B-4E3F-8BA4-50402C64B933}" sibTransId="{A644C793-C613-4CCF-82F0-27A42C968787}"/>
    <dgm:cxn modelId="{53155BF1-BFAC-4065-9386-87A1B70C35E8}" srcId="{FF00905C-674C-45A7-B572-AE5EC1660429}" destId="{4496E8FD-64B1-4682-87A9-CE4BF19D8C53}" srcOrd="2" destOrd="0" parTransId="{D9DB4695-96D7-44AC-98B7-94817DA60B5C}" sibTransId="{1EA04AB5-359D-445A-AA72-EC855E10F117}"/>
    <dgm:cxn modelId="{790A1C0C-9500-4002-B9D5-6A2654D6B3BD}" type="presParOf" srcId="{597BD302-CBCF-4911-984B-48AA2136E522}" destId="{0459E651-4EAD-4810-947A-59A2C3E091D4}" srcOrd="0" destOrd="0" presId="urn:microsoft.com/office/officeart/2018/2/layout/IconCircleList"/>
    <dgm:cxn modelId="{CE5C30D3-53E8-4354-A00D-E771A0C2B0FD}" type="presParOf" srcId="{0459E651-4EAD-4810-947A-59A2C3E091D4}" destId="{56B55F46-4967-43D2-AF03-6D62F5091CAE}" srcOrd="0" destOrd="0" presId="urn:microsoft.com/office/officeart/2018/2/layout/IconCircleList"/>
    <dgm:cxn modelId="{CCC36C39-B606-4ED1-B061-334F09EAD6F3}" type="presParOf" srcId="{56B55F46-4967-43D2-AF03-6D62F5091CAE}" destId="{D18989A5-BF87-47BE-9985-7EB819DFF0BF}" srcOrd="0" destOrd="0" presId="urn:microsoft.com/office/officeart/2018/2/layout/IconCircleList"/>
    <dgm:cxn modelId="{BFFF88E4-1855-49CC-B883-65F8F6867D13}" type="presParOf" srcId="{56B55F46-4967-43D2-AF03-6D62F5091CAE}" destId="{C84F44A9-3A2D-40F4-98B3-64B3EC522248}" srcOrd="1" destOrd="0" presId="urn:microsoft.com/office/officeart/2018/2/layout/IconCircleList"/>
    <dgm:cxn modelId="{8BCEEFEB-9E98-4932-B116-6170EF885A6E}" type="presParOf" srcId="{56B55F46-4967-43D2-AF03-6D62F5091CAE}" destId="{5EEEAF28-9D9F-414D-80E9-A5A5DD040B3B}" srcOrd="2" destOrd="0" presId="urn:microsoft.com/office/officeart/2018/2/layout/IconCircleList"/>
    <dgm:cxn modelId="{0C8A4340-0711-4657-BAD2-D3EFE5770CB6}" type="presParOf" srcId="{56B55F46-4967-43D2-AF03-6D62F5091CAE}" destId="{7D675BDE-2FBF-4194-BBE1-4DEB6F530932}" srcOrd="3" destOrd="0" presId="urn:microsoft.com/office/officeart/2018/2/layout/IconCircleList"/>
    <dgm:cxn modelId="{35BA23E4-8750-4EA8-B81F-7DFA842278B4}" type="presParOf" srcId="{0459E651-4EAD-4810-947A-59A2C3E091D4}" destId="{7F90CA62-A3F3-4558-B43C-F779D4853B4B}" srcOrd="1" destOrd="0" presId="urn:microsoft.com/office/officeart/2018/2/layout/IconCircleList"/>
    <dgm:cxn modelId="{1D9C84D3-EC04-4806-BFC9-F70B0122198C}" type="presParOf" srcId="{0459E651-4EAD-4810-947A-59A2C3E091D4}" destId="{45D01176-E8CD-4661-8CE1-514B94473F26}" srcOrd="2" destOrd="0" presId="urn:microsoft.com/office/officeart/2018/2/layout/IconCircleList"/>
    <dgm:cxn modelId="{32863499-6AF2-4420-B328-29965620CFFC}" type="presParOf" srcId="{45D01176-E8CD-4661-8CE1-514B94473F26}" destId="{CF624E66-3458-4F72-B961-37A8D4D817D2}" srcOrd="0" destOrd="0" presId="urn:microsoft.com/office/officeart/2018/2/layout/IconCircleList"/>
    <dgm:cxn modelId="{B8B6EA2C-0D78-48E4-9B79-FE2573A6B0F2}" type="presParOf" srcId="{45D01176-E8CD-4661-8CE1-514B94473F26}" destId="{942B4300-B78C-4452-8E57-BF1274737DC9}" srcOrd="1" destOrd="0" presId="urn:microsoft.com/office/officeart/2018/2/layout/IconCircleList"/>
    <dgm:cxn modelId="{5E5F927F-0F4D-4165-AAB7-E04B3BBB9C13}" type="presParOf" srcId="{45D01176-E8CD-4661-8CE1-514B94473F26}" destId="{0C9A1E26-6AE0-4B9E-94F5-53E8B1CCC4CD}" srcOrd="2" destOrd="0" presId="urn:microsoft.com/office/officeart/2018/2/layout/IconCircleList"/>
    <dgm:cxn modelId="{CEC24252-C49E-4F29-AD20-742279BFD259}" type="presParOf" srcId="{45D01176-E8CD-4661-8CE1-514B94473F26}" destId="{347C7ABE-8A3E-4FC1-BD8F-337DADDC5348}" srcOrd="3" destOrd="0" presId="urn:microsoft.com/office/officeart/2018/2/layout/IconCircleList"/>
    <dgm:cxn modelId="{B387A783-DC1D-4C27-9408-5C092BEB852F}" type="presParOf" srcId="{0459E651-4EAD-4810-947A-59A2C3E091D4}" destId="{A96D4F80-CF21-4335-B336-48DED7F3F4E6}" srcOrd="3" destOrd="0" presId="urn:microsoft.com/office/officeart/2018/2/layout/IconCircleList"/>
    <dgm:cxn modelId="{A7CD67D8-0C65-46B1-9BB9-F2CB85AF01F3}" type="presParOf" srcId="{0459E651-4EAD-4810-947A-59A2C3E091D4}" destId="{6B66718C-9C19-49A0-9700-7C58743B4D6B}" srcOrd="4" destOrd="0" presId="urn:microsoft.com/office/officeart/2018/2/layout/IconCircleList"/>
    <dgm:cxn modelId="{C1091627-FAB8-4893-87D1-F25C217FD3AD}" type="presParOf" srcId="{6B66718C-9C19-49A0-9700-7C58743B4D6B}" destId="{36E4A1C3-EEE4-4DA6-8855-6369875983AB}" srcOrd="0" destOrd="0" presId="urn:microsoft.com/office/officeart/2018/2/layout/IconCircleList"/>
    <dgm:cxn modelId="{3546B1FB-E7B3-429B-9F20-F60FB551C5C7}" type="presParOf" srcId="{6B66718C-9C19-49A0-9700-7C58743B4D6B}" destId="{C44CBD02-05DA-4139-8F30-7DF18FF06251}" srcOrd="1" destOrd="0" presId="urn:microsoft.com/office/officeart/2018/2/layout/IconCircleList"/>
    <dgm:cxn modelId="{8DEAB503-7D5D-4EB1-98C7-EE6F41E0A45B}" type="presParOf" srcId="{6B66718C-9C19-49A0-9700-7C58743B4D6B}" destId="{6DBC2663-460A-4122-8A4E-C84FB8DC162B}" srcOrd="2" destOrd="0" presId="urn:microsoft.com/office/officeart/2018/2/layout/IconCircleList"/>
    <dgm:cxn modelId="{FD94E323-D00D-4E3D-AC38-A8F012E27F01}" type="presParOf" srcId="{6B66718C-9C19-49A0-9700-7C58743B4D6B}" destId="{50A4882E-87A5-46F5-9924-985746B871D3}" srcOrd="3" destOrd="0" presId="urn:microsoft.com/office/officeart/2018/2/layout/IconCircleList"/>
    <dgm:cxn modelId="{3EE6D40A-FE5F-492D-B74D-5EC833B3E350}" type="presParOf" srcId="{0459E651-4EAD-4810-947A-59A2C3E091D4}" destId="{9C5E37F6-DE7D-4D6D-BF03-3990E7625226}" srcOrd="5" destOrd="0" presId="urn:microsoft.com/office/officeart/2018/2/layout/IconCircleList"/>
    <dgm:cxn modelId="{B5AD4C21-A904-4D06-94B9-382908D8DE53}" type="presParOf" srcId="{0459E651-4EAD-4810-947A-59A2C3E091D4}" destId="{55BB12EE-8AFC-4429-8E2D-24E9C1B2E010}" srcOrd="6" destOrd="0" presId="urn:microsoft.com/office/officeart/2018/2/layout/IconCircleList"/>
    <dgm:cxn modelId="{82A3FA48-1BB4-4A33-B9F1-B5F47F6FF59D}" type="presParOf" srcId="{55BB12EE-8AFC-4429-8E2D-24E9C1B2E010}" destId="{EA1BAF8F-3992-4846-9111-8CAC266141AB}" srcOrd="0" destOrd="0" presId="urn:microsoft.com/office/officeart/2018/2/layout/IconCircleList"/>
    <dgm:cxn modelId="{907429FE-6DD0-4B91-B1BE-56041DD456DF}" type="presParOf" srcId="{55BB12EE-8AFC-4429-8E2D-24E9C1B2E010}" destId="{6A0BE954-5005-4334-8008-C905745D0147}" srcOrd="1" destOrd="0" presId="urn:microsoft.com/office/officeart/2018/2/layout/IconCircleList"/>
    <dgm:cxn modelId="{D2AAD268-E5BF-49B1-9C8D-17B69FE96E1B}" type="presParOf" srcId="{55BB12EE-8AFC-4429-8E2D-24E9C1B2E010}" destId="{2EF7C302-6FBA-4188-9A68-45B1366FC953}" srcOrd="2" destOrd="0" presId="urn:microsoft.com/office/officeart/2018/2/layout/IconCircleList"/>
    <dgm:cxn modelId="{76EB543B-3F8C-4CE8-BEA0-BC39B2EC30CC}" type="presParOf" srcId="{55BB12EE-8AFC-4429-8E2D-24E9C1B2E010}" destId="{9F55842D-ECB6-4C51-B7AD-9573BC3E21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33209-A7E0-4B98-99CA-CFB246611D0F}">
      <dsp:nvSpPr>
        <dsp:cNvPr id="0" name=""/>
        <dsp:cNvSpPr/>
      </dsp:nvSpPr>
      <dsp:spPr>
        <a:xfrm>
          <a:off x="0" y="1769"/>
          <a:ext cx="11578885" cy="896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B1870-0AB4-46CB-B6F7-4B35EC1B832E}">
      <dsp:nvSpPr>
        <dsp:cNvPr id="0" name=""/>
        <dsp:cNvSpPr/>
      </dsp:nvSpPr>
      <dsp:spPr>
        <a:xfrm>
          <a:off x="271242" y="203519"/>
          <a:ext cx="493167" cy="4931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A38D9-E601-4C40-9349-83F7DAF14833}">
      <dsp:nvSpPr>
        <dsp:cNvPr id="0" name=""/>
        <dsp:cNvSpPr/>
      </dsp:nvSpPr>
      <dsp:spPr>
        <a:xfrm>
          <a:off x="1035651" y="1769"/>
          <a:ext cx="10543233" cy="896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97" tIns="94897" rIns="94897" bIns="94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Import data from database</a:t>
          </a:r>
          <a:endParaRPr lang="en-US" sz="2200" kern="1200"/>
        </a:p>
      </dsp:txBody>
      <dsp:txXfrm>
        <a:off x="1035651" y="1769"/>
        <a:ext cx="10543233" cy="896668"/>
      </dsp:txXfrm>
    </dsp:sp>
    <dsp:sp modelId="{B35C57F2-8CA0-449C-B4CC-4552B11DE367}">
      <dsp:nvSpPr>
        <dsp:cNvPr id="0" name=""/>
        <dsp:cNvSpPr/>
      </dsp:nvSpPr>
      <dsp:spPr>
        <a:xfrm>
          <a:off x="0" y="1122604"/>
          <a:ext cx="11578885" cy="896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B1857-3071-4E6F-A5B9-9340DA0098D8}">
      <dsp:nvSpPr>
        <dsp:cNvPr id="0" name=""/>
        <dsp:cNvSpPr/>
      </dsp:nvSpPr>
      <dsp:spPr>
        <a:xfrm>
          <a:off x="271242" y="1324354"/>
          <a:ext cx="493167" cy="493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33237-AF28-45BA-985C-946E0670708E}">
      <dsp:nvSpPr>
        <dsp:cNvPr id="0" name=""/>
        <dsp:cNvSpPr/>
      </dsp:nvSpPr>
      <dsp:spPr>
        <a:xfrm>
          <a:off x="1035651" y="1122604"/>
          <a:ext cx="10543233" cy="896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97" tIns="94897" rIns="94897" bIns="94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Process review data by standardizing formatting, removing stop words,</a:t>
          </a:r>
          <a:r>
            <a:rPr lang="en-US" sz="2200" b="0" i="0" kern="1200">
              <a:latin typeface="Calibri"/>
            </a:rPr>
            <a:t> removing fake reviews, hyper-parameter tuning,</a:t>
          </a:r>
          <a:r>
            <a:rPr lang="en-US" sz="2200" b="0" i="0" kern="1200"/>
            <a:t> tokenizing and vectorizing</a:t>
          </a:r>
          <a:endParaRPr lang="en-US" sz="2200" kern="1200"/>
        </a:p>
      </dsp:txBody>
      <dsp:txXfrm>
        <a:off x="1035651" y="1122604"/>
        <a:ext cx="10543233" cy="896668"/>
      </dsp:txXfrm>
    </dsp:sp>
    <dsp:sp modelId="{8FE095A2-E8EA-4521-9DF2-6A9367D94C0E}">
      <dsp:nvSpPr>
        <dsp:cNvPr id="0" name=""/>
        <dsp:cNvSpPr/>
      </dsp:nvSpPr>
      <dsp:spPr>
        <a:xfrm>
          <a:off x="0" y="2243439"/>
          <a:ext cx="11578885" cy="896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8CB0E-3388-4146-9CBB-7996A7D32BE0}">
      <dsp:nvSpPr>
        <dsp:cNvPr id="0" name=""/>
        <dsp:cNvSpPr/>
      </dsp:nvSpPr>
      <dsp:spPr>
        <a:xfrm>
          <a:off x="271242" y="2445189"/>
          <a:ext cx="493167" cy="493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5D043-A275-48F2-91EC-060A1348B94C}">
      <dsp:nvSpPr>
        <dsp:cNvPr id="0" name=""/>
        <dsp:cNvSpPr/>
      </dsp:nvSpPr>
      <dsp:spPr>
        <a:xfrm>
          <a:off x="1035651" y="2243439"/>
          <a:ext cx="10543233" cy="896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97" tIns="94897" rIns="94897" bIns="94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Leverage topic modeling to take unstructured approach to determining emerging themes</a:t>
          </a:r>
          <a:endParaRPr lang="en-US" sz="2200" kern="1200"/>
        </a:p>
      </dsp:txBody>
      <dsp:txXfrm>
        <a:off x="1035651" y="2243439"/>
        <a:ext cx="10543233" cy="896668"/>
      </dsp:txXfrm>
    </dsp:sp>
    <dsp:sp modelId="{C7623916-24D2-44B0-A00B-F07630CC5C8E}">
      <dsp:nvSpPr>
        <dsp:cNvPr id="0" name=""/>
        <dsp:cNvSpPr/>
      </dsp:nvSpPr>
      <dsp:spPr>
        <a:xfrm>
          <a:off x="0" y="3364274"/>
          <a:ext cx="11578885" cy="896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97A73-192D-4358-BA90-9AC61206473C}">
      <dsp:nvSpPr>
        <dsp:cNvPr id="0" name=""/>
        <dsp:cNvSpPr/>
      </dsp:nvSpPr>
      <dsp:spPr>
        <a:xfrm>
          <a:off x="271242" y="3566025"/>
          <a:ext cx="493167" cy="4931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7C460-37DF-4280-AB11-3062CD8E5AF8}">
      <dsp:nvSpPr>
        <dsp:cNvPr id="0" name=""/>
        <dsp:cNvSpPr/>
      </dsp:nvSpPr>
      <dsp:spPr>
        <a:xfrm>
          <a:off x="1035651" y="3364274"/>
          <a:ext cx="10543233" cy="896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97" tIns="94897" rIns="94897" bIns="94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Determine differences across differing levels of customer satisfaction</a:t>
          </a:r>
          <a:endParaRPr lang="en-US" sz="2200" kern="1200"/>
        </a:p>
      </dsp:txBody>
      <dsp:txXfrm>
        <a:off x="1035651" y="3364274"/>
        <a:ext cx="10543233" cy="896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9B73D-ECAB-4F80-9EC6-900EDCAAFC13}">
      <dsp:nvSpPr>
        <dsp:cNvPr id="0" name=""/>
        <dsp:cNvSpPr/>
      </dsp:nvSpPr>
      <dsp:spPr>
        <a:xfrm>
          <a:off x="0" y="345207"/>
          <a:ext cx="1129482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604" tIns="333248" rIns="87660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Weight can be calculated based on how significant </a:t>
          </a:r>
          <a:r>
            <a:rPr lang="en-US" sz="1600" kern="1200">
              <a:latin typeface="Calibri"/>
            </a:rPr>
            <a:t>a reviewer's </a:t>
          </a:r>
          <a:r>
            <a:rPr lang="en-US" sz="1600" kern="1200"/>
            <a:t>rating/sentiment deviated from </a:t>
          </a:r>
          <a:r>
            <a:rPr lang="en-US" sz="1600" kern="1200">
              <a:latin typeface="Calibri"/>
            </a:rPr>
            <a:t>other reviewers</a:t>
          </a:r>
          <a:r>
            <a:rPr lang="en-US" sz="1600" kern="1200"/>
            <a:t>' average ratings</a:t>
          </a:r>
          <a:r>
            <a:rPr lang="en-US" sz="1600" kern="1200">
              <a:latin typeface="Calibri"/>
            </a:rPr>
            <a:t>.</a:t>
          </a:r>
          <a:endParaRPr lang="en-US" sz="1600" kern="1200"/>
        </a:p>
      </dsp:txBody>
      <dsp:txXfrm>
        <a:off x="0" y="345207"/>
        <a:ext cx="11294827" cy="907200"/>
      </dsp:txXfrm>
    </dsp:sp>
    <dsp:sp modelId="{B0A32DAE-C08E-4BB9-9CC8-F90F1CE2DEC5}">
      <dsp:nvSpPr>
        <dsp:cNvPr id="0" name=""/>
        <dsp:cNvSpPr/>
      </dsp:nvSpPr>
      <dsp:spPr>
        <a:xfrm>
          <a:off x="564741" y="109047"/>
          <a:ext cx="790637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842" tIns="0" rIns="298842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Reviewers</a:t>
          </a:r>
          <a:r>
            <a:rPr lang="en-US" sz="1600" b="1" kern="1200">
              <a:latin typeface="Calibri"/>
            </a:rPr>
            <a:t>'</a:t>
          </a:r>
          <a:r>
            <a:rPr lang="en-US" sz="1600" b="1" kern="1200"/>
            <a:t> average rating/sentiment for </a:t>
          </a:r>
          <a:r>
            <a:rPr lang="en-US" sz="1600" b="1" kern="1200">
              <a:latin typeface="Calibri"/>
            </a:rPr>
            <a:t>all reviews</a:t>
          </a:r>
          <a:endParaRPr lang="en-US" sz="1600" b="1" kern="1200"/>
        </a:p>
      </dsp:txBody>
      <dsp:txXfrm>
        <a:off x="587798" y="132104"/>
        <a:ext cx="7860265" cy="426206"/>
      </dsp:txXfrm>
    </dsp:sp>
    <dsp:sp modelId="{EB46BC6A-1983-4F29-8460-E28E9A2DDB42}">
      <dsp:nvSpPr>
        <dsp:cNvPr id="0" name=""/>
        <dsp:cNvSpPr/>
      </dsp:nvSpPr>
      <dsp:spPr>
        <a:xfrm>
          <a:off x="0" y="1574967"/>
          <a:ext cx="11294827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604" tIns="333248" rIns="87660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Age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alibri"/>
            </a:rPr>
            <a:t>Gender 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alibri"/>
            </a:rPr>
            <a:t>Income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>
              <a:latin typeface="Calibri"/>
            </a:rPr>
            <a:t>Family status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>
              <a:latin typeface="Calibri"/>
            </a:rPr>
            <a:t>Business / Leisure</a:t>
          </a:r>
        </a:p>
      </dsp:txBody>
      <dsp:txXfrm>
        <a:off x="0" y="1574967"/>
        <a:ext cx="11294827" cy="1713600"/>
      </dsp:txXfrm>
    </dsp:sp>
    <dsp:sp modelId="{6706949D-CA94-4DE8-970E-794ABD89C561}">
      <dsp:nvSpPr>
        <dsp:cNvPr id="0" name=""/>
        <dsp:cNvSpPr/>
      </dsp:nvSpPr>
      <dsp:spPr>
        <a:xfrm>
          <a:off x="564741" y="1338807"/>
          <a:ext cx="790637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842" tIns="0" rIns="29884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Demographic data</a:t>
          </a:r>
          <a:endParaRPr lang="en-US" sz="1600" kern="1200"/>
        </a:p>
      </dsp:txBody>
      <dsp:txXfrm>
        <a:off x="587798" y="1361864"/>
        <a:ext cx="7860265" cy="426206"/>
      </dsp:txXfrm>
    </dsp:sp>
    <dsp:sp modelId="{560E4931-4532-4DA5-BDBC-B3999B322E53}">
      <dsp:nvSpPr>
        <dsp:cNvPr id="0" name=""/>
        <dsp:cNvSpPr/>
      </dsp:nvSpPr>
      <dsp:spPr>
        <a:xfrm>
          <a:off x="0" y="3611128"/>
          <a:ext cx="1129482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604" tIns="333248" rIns="87660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alibri"/>
            </a:rPr>
            <a:t>To </a:t>
          </a:r>
          <a:r>
            <a:rPr lang="en-US" sz="1600" kern="1200"/>
            <a:t>help determine</a:t>
          </a:r>
          <a:r>
            <a:rPr lang="en-US" sz="1600" kern="1200">
              <a:latin typeface="Calibri"/>
            </a:rPr>
            <a:t> the</a:t>
          </a:r>
          <a:r>
            <a:rPr lang="en-US" sz="1600" kern="1200"/>
            <a:t> intent and accuracy of review</a:t>
          </a:r>
          <a:r>
            <a:rPr lang="en-US" sz="1600" kern="1200">
              <a:latin typeface="Calibri"/>
            </a:rPr>
            <a:t>/rating</a:t>
          </a:r>
          <a:endParaRPr lang="en-US" sz="1600" kern="1200"/>
        </a:p>
      </dsp:txBody>
      <dsp:txXfrm>
        <a:off x="0" y="3611128"/>
        <a:ext cx="11294827" cy="680400"/>
      </dsp:txXfrm>
    </dsp:sp>
    <dsp:sp modelId="{E2DF5797-73FB-45A5-9DC5-60DAB8591BEA}">
      <dsp:nvSpPr>
        <dsp:cNvPr id="0" name=""/>
        <dsp:cNvSpPr/>
      </dsp:nvSpPr>
      <dsp:spPr>
        <a:xfrm>
          <a:off x="564741" y="3374968"/>
          <a:ext cx="790637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842" tIns="0" rIns="29884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Time between review and experience</a:t>
          </a:r>
        </a:p>
      </dsp:txBody>
      <dsp:txXfrm>
        <a:off x="587798" y="3398025"/>
        <a:ext cx="7860265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D1CB9-3A2A-4A8E-A8D4-97FD03E4D899}">
      <dsp:nvSpPr>
        <dsp:cNvPr id="0" name=""/>
        <dsp:cNvSpPr/>
      </dsp:nvSpPr>
      <dsp:spPr>
        <a:xfrm>
          <a:off x="788278" y="807965"/>
          <a:ext cx="1469169" cy="14691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16570-4BDC-42EA-9F96-59D9DEE20C08}">
      <dsp:nvSpPr>
        <dsp:cNvPr id="0" name=""/>
        <dsp:cNvSpPr/>
      </dsp:nvSpPr>
      <dsp:spPr>
        <a:xfrm>
          <a:off x="1101380" y="1121067"/>
          <a:ext cx="842966" cy="842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61FDC-4BE3-4FAC-A8F0-C9C2DEBBCB9E}">
      <dsp:nvSpPr>
        <dsp:cNvPr id="0" name=""/>
        <dsp:cNvSpPr/>
      </dsp:nvSpPr>
      <dsp:spPr>
        <a:xfrm>
          <a:off x="318625" y="2734746"/>
          <a:ext cx="24084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Re-examine menu and offerings to further optimize timing of service</a:t>
          </a:r>
        </a:p>
      </dsp:txBody>
      <dsp:txXfrm>
        <a:off x="318625" y="2734746"/>
        <a:ext cx="2408475" cy="720000"/>
      </dsp:txXfrm>
    </dsp:sp>
    <dsp:sp modelId="{25448573-6BDB-45EE-AA03-2FEDE5284E5F}">
      <dsp:nvSpPr>
        <dsp:cNvPr id="0" name=""/>
        <dsp:cNvSpPr/>
      </dsp:nvSpPr>
      <dsp:spPr>
        <a:xfrm>
          <a:off x="3618236" y="807965"/>
          <a:ext cx="1469169" cy="14691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6E89F-2CFB-4EA5-8468-B32769C69AA7}">
      <dsp:nvSpPr>
        <dsp:cNvPr id="0" name=""/>
        <dsp:cNvSpPr/>
      </dsp:nvSpPr>
      <dsp:spPr>
        <a:xfrm>
          <a:off x="3931338" y="1121067"/>
          <a:ext cx="842966" cy="8429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EADA0-0FEC-47B6-AFAD-068A4C443956}">
      <dsp:nvSpPr>
        <dsp:cNvPr id="0" name=""/>
        <dsp:cNvSpPr/>
      </dsp:nvSpPr>
      <dsp:spPr>
        <a:xfrm>
          <a:off x="3148583" y="2734746"/>
          <a:ext cx="24084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Inspect current vendors to ensure quality of food</a:t>
          </a:r>
          <a:r>
            <a:rPr lang="en-US" sz="1200" kern="1200">
              <a:latin typeface="Calibri"/>
            </a:rPr>
            <a:t> </a:t>
          </a:r>
          <a:endParaRPr lang="en-US" sz="1200" kern="1200"/>
        </a:p>
      </dsp:txBody>
      <dsp:txXfrm>
        <a:off x="3148583" y="2734746"/>
        <a:ext cx="2408475" cy="720000"/>
      </dsp:txXfrm>
    </dsp:sp>
    <dsp:sp modelId="{46483616-B703-4CF3-BFB5-DD0AF8B96632}">
      <dsp:nvSpPr>
        <dsp:cNvPr id="0" name=""/>
        <dsp:cNvSpPr/>
      </dsp:nvSpPr>
      <dsp:spPr>
        <a:xfrm>
          <a:off x="6448194" y="807965"/>
          <a:ext cx="1469169" cy="14691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15D86-8A6F-4C17-8FC1-D535E32741A0}">
      <dsp:nvSpPr>
        <dsp:cNvPr id="0" name=""/>
        <dsp:cNvSpPr/>
      </dsp:nvSpPr>
      <dsp:spPr>
        <a:xfrm>
          <a:off x="6761296" y="1121067"/>
          <a:ext cx="842966" cy="8429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97782-247C-4B7D-A4C3-19A94231D6FA}">
      <dsp:nvSpPr>
        <dsp:cNvPr id="0" name=""/>
        <dsp:cNvSpPr/>
      </dsp:nvSpPr>
      <dsp:spPr>
        <a:xfrm>
          <a:off x="5978542" y="2734746"/>
          <a:ext cx="24084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Review cleaning processes to ensure kitchen, bar, and rooms are all safe and sanitized</a:t>
          </a:r>
        </a:p>
      </dsp:txBody>
      <dsp:txXfrm>
        <a:off x="5978542" y="2734746"/>
        <a:ext cx="2408475" cy="720000"/>
      </dsp:txXfrm>
    </dsp:sp>
    <dsp:sp modelId="{4AAB312F-7BDD-42AC-9E84-4D4161C396D2}">
      <dsp:nvSpPr>
        <dsp:cNvPr id="0" name=""/>
        <dsp:cNvSpPr/>
      </dsp:nvSpPr>
      <dsp:spPr>
        <a:xfrm>
          <a:off x="9278152" y="807965"/>
          <a:ext cx="1469169" cy="14691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61207-F81F-4E30-85B0-670062DB05CA}">
      <dsp:nvSpPr>
        <dsp:cNvPr id="0" name=""/>
        <dsp:cNvSpPr/>
      </dsp:nvSpPr>
      <dsp:spPr>
        <a:xfrm>
          <a:off x="9591254" y="1121067"/>
          <a:ext cx="842966" cy="8429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B6D9F-6D33-4329-9A3A-BCFF041D764B}">
      <dsp:nvSpPr>
        <dsp:cNvPr id="0" name=""/>
        <dsp:cNvSpPr/>
      </dsp:nvSpPr>
      <dsp:spPr>
        <a:xfrm>
          <a:off x="8808500" y="2734746"/>
          <a:ext cx="24084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Staff Trainings and consider incentivizing high-quality performance/service</a:t>
          </a:r>
        </a:p>
      </dsp:txBody>
      <dsp:txXfrm>
        <a:off x="8808500" y="2734746"/>
        <a:ext cx="24084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989A5-BF87-47BE-9985-7EB819DFF0BF}">
      <dsp:nvSpPr>
        <dsp:cNvPr id="0" name=""/>
        <dsp:cNvSpPr/>
      </dsp:nvSpPr>
      <dsp:spPr>
        <a:xfrm>
          <a:off x="81330" y="257657"/>
          <a:ext cx="1511367" cy="151136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F44A9-3A2D-40F4-98B3-64B3EC522248}">
      <dsp:nvSpPr>
        <dsp:cNvPr id="0" name=""/>
        <dsp:cNvSpPr/>
      </dsp:nvSpPr>
      <dsp:spPr>
        <a:xfrm>
          <a:off x="398717" y="575045"/>
          <a:ext cx="876593" cy="876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75BDE-2FBF-4194-BBE1-4DEB6F530932}">
      <dsp:nvSpPr>
        <dsp:cNvPr id="0" name=""/>
        <dsp:cNvSpPr/>
      </dsp:nvSpPr>
      <dsp:spPr>
        <a:xfrm>
          <a:off x="1916562" y="257657"/>
          <a:ext cx="3562509" cy="1511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Understanding common customer themes can help the business adapt its marketing and operations. </a:t>
          </a:r>
        </a:p>
      </dsp:txBody>
      <dsp:txXfrm>
        <a:off x="1916562" y="257657"/>
        <a:ext cx="3562509" cy="1511367"/>
      </dsp:txXfrm>
    </dsp:sp>
    <dsp:sp modelId="{CF624E66-3458-4F72-B961-37A8D4D817D2}">
      <dsp:nvSpPr>
        <dsp:cNvPr id="0" name=""/>
        <dsp:cNvSpPr/>
      </dsp:nvSpPr>
      <dsp:spPr>
        <a:xfrm>
          <a:off x="6099812" y="257657"/>
          <a:ext cx="1511367" cy="151136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B4300-B78C-4452-8E57-BF1274737DC9}">
      <dsp:nvSpPr>
        <dsp:cNvPr id="0" name=""/>
        <dsp:cNvSpPr/>
      </dsp:nvSpPr>
      <dsp:spPr>
        <a:xfrm>
          <a:off x="6417199" y="575045"/>
          <a:ext cx="876593" cy="876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C7ABE-8A3E-4FC1-BD8F-337DADDC5348}">
      <dsp:nvSpPr>
        <dsp:cNvPr id="0" name=""/>
        <dsp:cNvSpPr/>
      </dsp:nvSpPr>
      <dsp:spPr>
        <a:xfrm>
          <a:off x="7935044" y="257657"/>
          <a:ext cx="3562509" cy="1511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Hotel webpages should be designed to highlight how our hotels outperform competition for across customer value proposition</a:t>
          </a:r>
        </a:p>
      </dsp:txBody>
      <dsp:txXfrm>
        <a:off x="7935044" y="257657"/>
        <a:ext cx="3562509" cy="1511367"/>
      </dsp:txXfrm>
    </dsp:sp>
    <dsp:sp modelId="{36E4A1C3-EEE4-4DA6-8855-6369875983AB}">
      <dsp:nvSpPr>
        <dsp:cNvPr id="0" name=""/>
        <dsp:cNvSpPr/>
      </dsp:nvSpPr>
      <dsp:spPr>
        <a:xfrm>
          <a:off x="81330" y="2493686"/>
          <a:ext cx="1511367" cy="151136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CBD02-05DA-4139-8F30-7DF18FF06251}">
      <dsp:nvSpPr>
        <dsp:cNvPr id="0" name=""/>
        <dsp:cNvSpPr/>
      </dsp:nvSpPr>
      <dsp:spPr>
        <a:xfrm>
          <a:off x="398717" y="2811073"/>
          <a:ext cx="876593" cy="876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4882E-87A5-46F5-9924-985746B871D3}">
      <dsp:nvSpPr>
        <dsp:cNvPr id="0" name=""/>
        <dsp:cNvSpPr/>
      </dsp:nvSpPr>
      <dsp:spPr>
        <a:xfrm>
          <a:off x="1916562" y="2493686"/>
          <a:ext cx="3562509" cy="1511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Customer analytics should track common themes to determine when interventions need to be made</a:t>
          </a:r>
        </a:p>
      </dsp:txBody>
      <dsp:txXfrm>
        <a:off x="1916562" y="2493686"/>
        <a:ext cx="3562509" cy="1511367"/>
      </dsp:txXfrm>
    </dsp:sp>
    <dsp:sp modelId="{EA1BAF8F-3992-4846-9111-8CAC266141AB}">
      <dsp:nvSpPr>
        <dsp:cNvPr id="0" name=""/>
        <dsp:cNvSpPr/>
      </dsp:nvSpPr>
      <dsp:spPr>
        <a:xfrm>
          <a:off x="6099812" y="2493686"/>
          <a:ext cx="1511367" cy="151136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BE954-5005-4334-8008-C905745D0147}">
      <dsp:nvSpPr>
        <dsp:cNvPr id="0" name=""/>
        <dsp:cNvSpPr/>
      </dsp:nvSpPr>
      <dsp:spPr>
        <a:xfrm>
          <a:off x="6417199" y="2811073"/>
          <a:ext cx="876593" cy="876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5842D-ECB6-4C51-B7AD-9573BC3E212C}">
      <dsp:nvSpPr>
        <dsp:cNvPr id="0" name=""/>
        <dsp:cNvSpPr/>
      </dsp:nvSpPr>
      <dsp:spPr>
        <a:xfrm>
          <a:off x="7935044" y="2493686"/>
          <a:ext cx="3562509" cy="1511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Concierge and guidance materials can be adapted to ensure guests are well informed across topics they care about</a:t>
          </a:r>
        </a:p>
      </dsp:txBody>
      <dsp:txXfrm>
        <a:off x="7935044" y="2493686"/>
        <a:ext cx="3562509" cy="1511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AA83-0331-A946-ADDB-F287CC1969E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F24-3E22-D241-8907-2A37EE42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2523-9D72-CB41-8D09-2C15EA0C0F3C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52F-C953-3445-B10C-3B6B94EB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8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77" y="530100"/>
            <a:ext cx="7021712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377" y="2479364"/>
            <a:ext cx="7021711" cy="97860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0377" y="6124648"/>
            <a:ext cx="523993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12207240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556" y="1338867"/>
            <a:ext cx="11578885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0377" y="6070858"/>
            <a:ext cx="523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183436"/>
            <a:ext cx="3729902" cy="5728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5"/>
            <a:ext cx="12188826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5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5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9321" cy="6858000"/>
          </a:xfrm>
          <a:prstGeom prst="rect">
            <a:avLst/>
          </a:prstGeom>
          <a:solidFill>
            <a:srgbClr val="011B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5363" y="861429"/>
            <a:ext cx="9767047" cy="1304588"/>
          </a:xfrm>
        </p:spPr>
        <p:txBody>
          <a:bodyPr>
            <a:noAutofit/>
          </a:bodyPr>
          <a:lstStyle/>
          <a:p>
            <a:pPr algn="l"/>
            <a:r>
              <a:rPr lang="en-US" sz="5400" b="1" i="0">
                <a:solidFill>
                  <a:srgbClr val="BBBCBC"/>
                </a:solidFill>
                <a:latin typeface="Helvetica Neue"/>
                <a:cs typeface="Helvetica Neue"/>
              </a:rPr>
              <a:t>OPIM 609: Final Project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5363" y="2054327"/>
            <a:ext cx="4743069" cy="730441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i="0">
                <a:solidFill>
                  <a:srgbClr val="BBBCBC"/>
                </a:solidFill>
                <a:latin typeface="Helvetica Neue"/>
                <a:cs typeface="Helvetica Neue"/>
              </a:rPr>
              <a:t>Team 6: Marc </a:t>
            </a:r>
            <a:r>
              <a:rPr lang="en-US" sz="2400" b="1" i="0" err="1">
                <a:solidFill>
                  <a:srgbClr val="BBBCBC"/>
                </a:solidFill>
                <a:latin typeface="Helvetica Neue"/>
                <a:cs typeface="Helvetica Neue"/>
              </a:rPr>
              <a:t>Torchio</a:t>
            </a:r>
            <a:r>
              <a:rPr lang="en-US" sz="2400" b="1" i="0">
                <a:solidFill>
                  <a:srgbClr val="BBBCBC"/>
                </a:solidFill>
                <a:latin typeface="Helvetica Neue"/>
                <a:cs typeface="Helvetica Neue"/>
              </a:rPr>
              <a:t>, Peter Vail, Ruth Kaplan, </a:t>
            </a:r>
            <a:r>
              <a:rPr lang="en-US" sz="2400" b="1" i="0" err="1">
                <a:solidFill>
                  <a:srgbClr val="BBBCBC"/>
                </a:solidFill>
                <a:latin typeface="Helvetica Neue"/>
                <a:cs typeface="Helvetica Neue"/>
              </a:rPr>
              <a:t>Xue</a:t>
            </a:r>
            <a:r>
              <a:rPr lang="en-US" sz="2400" b="1" i="0">
                <a:solidFill>
                  <a:srgbClr val="BBBCBC"/>
                </a:solidFill>
                <a:latin typeface="Helvetica Neue"/>
                <a:cs typeface="Helvetica Neue"/>
              </a:rPr>
              <a:t> (Tracy) Feng, Manny Jean</a:t>
            </a:r>
            <a:br>
              <a:rPr lang="en-US" sz="2400" b="1" i="0">
                <a:solidFill>
                  <a:srgbClr val="BBBCBC"/>
                </a:solidFill>
                <a:latin typeface="Helvetica Neue"/>
                <a:cs typeface="Helvetica Neue"/>
              </a:rPr>
            </a:br>
            <a:endParaRPr lang="en-US" sz="2400">
              <a:latin typeface="Helvetica Neue Medium"/>
              <a:cs typeface="Helvetica Neue Mediu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63" y="4691270"/>
            <a:ext cx="1963011" cy="15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0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8DC4-529A-2189-D262-C9FBBED0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56" y="341769"/>
            <a:ext cx="11259089" cy="878966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Are there other characteristics about customers that would be useful to know about?</a:t>
            </a:r>
            <a:br>
              <a:rPr lang="en-US" sz="2400"/>
            </a:br>
            <a:br>
              <a:rPr lang="en-US" sz="2400"/>
            </a:br>
            <a:endParaRPr lang="en-US" sz="2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0AA12B-F46B-DB1E-38D9-797C30A3F40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6643792"/>
              </p:ext>
            </p:extLst>
          </p:nvPr>
        </p:nvGraphicFramePr>
        <p:xfrm>
          <a:off x="284556" y="1220735"/>
          <a:ext cx="11294828" cy="440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80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BCFC-2350-EF9B-B028-46D5F12B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55" y="378990"/>
            <a:ext cx="11578885" cy="878966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Operational strategy for new branding</a:t>
            </a:r>
            <a:br>
              <a:rPr lang="en-US" sz="2800"/>
            </a:br>
            <a:br>
              <a:rPr lang="en-US" sz="2800"/>
            </a:br>
            <a:endParaRPr lang="en-US" sz="2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713A47-FAA1-4ED0-556C-11CF45019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611652"/>
              </p:ext>
            </p:extLst>
          </p:nvPr>
        </p:nvGraphicFramePr>
        <p:xfrm>
          <a:off x="284556" y="1960659"/>
          <a:ext cx="11535601" cy="426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90ADAAD6-F2CB-7373-22A0-E4ADC5E11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7213" y="1380723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6967C1-E623-8E30-3D15-3E0A6B060339}"/>
              </a:ext>
            </a:extLst>
          </p:cNvPr>
          <p:cNvSpPr txBox="1"/>
          <p:nvPr/>
        </p:nvSpPr>
        <p:spPr>
          <a:xfrm>
            <a:off x="646177" y="1607091"/>
            <a:ext cx="479288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Optimizing Restaurant Offerings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BDBBF-3346-C7A2-F825-743146DD21FF}"/>
              </a:ext>
            </a:extLst>
          </p:cNvPr>
          <p:cNvSpPr txBox="1"/>
          <p:nvPr/>
        </p:nvSpPr>
        <p:spPr>
          <a:xfrm>
            <a:off x="6749768" y="1612259"/>
            <a:ext cx="441810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lt1"/>
                </a:solidFill>
              </a:rPr>
              <a:t>Optimizing Staff Operations</a:t>
            </a:r>
          </a:p>
        </p:txBody>
      </p:sp>
    </p:spTree>
    <p:extLst>
      <p:ext uri="{BB962C8B-B14F-4D97-AF65-F5344CB8AC3E}">
        <p14:creationId xmlns:p14="http://schemas.microsoft.com/office/powerpoint/2010/main" val="193557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8CAC-1E8F-24A3-2448-5A10797D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Marketing strategy for new branding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38EE9E-F2CE-2914-09DD-F3FB7B406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187127"/>
              </p:ext>
            </p:extLst>
          </p:nvPr>
        </p:nvGraphicFramePr>
        <p:xfrm>
          <a:off x="284556" y="1338867"/>
          <a:ext cx="11578885" cy="426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Influencer outline">
            <a:extLst>
              <a:ext uri="{FF2B5EF4-FFF2-40B4-BE49-F238E27FC236}">
                <a16:creationId xmlns:a16="http://schemas.microsoft.com/office/drawing/2014/main" id="{586BA6CA-D99B-D54E-9B53-19196C033F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5663" y="1811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9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C1DD-F52B-D632-6F78-3CAF56A6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Goal: evaluating hotel customer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CE1B-7C62-7138-022A-9BA7BAB4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932" y="2209800"/>
            <a:ext cx="3527203" cy="34926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alibri"/>
              </a:rPr>
              <a:t>Review data is based on 420,785 Yelp customer reviews, a user generated business review site</a:t>
            </a:r>
          </a:p>
        </p:txBody>
      </p:sp>
      <p:pic>
        <p:nvPicPr>
          <p:cNvPr id="5" name="Graphic 4" descr="Rating Star with solid fill">
            <a:extLst>
              <a:ext uri="{FF2B5EF4-FFF2-40B4-BE49-F238E27FC236}">
                <a16:creationId xmlns:a16="http://schemas.microsoft.com/office/drawing/2014/main" id="{36CF40E5-80F9-BF17-C548-EF5F0A59A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138" y="1109193"/>
            <a:ext cx="914400" cy="914400"/>
          </a:xfrm>
          <a:prstGeom prst="rect">
            <a:avLst/>
          </a:prstGeom>
        </p:spPr>
      </p:pic>
      <p:pic>
        <p:nvPicPr>
          <p:cNvPr id="11" name="Graphic 10" descr="Customer review outline">
            <a:extLst>
              <a:ext uri="{FF2B5EF4-FFF2-40B4-BE49-F238E27FC236}">
                <a16:creationId xmlns:a16="http://schemas.microsoft.com/office/drawing/2014/main" id="{AE392A4F-1148-9B57-F1CF-E77289BDA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6798" y="1155556"/>
            <a:ext cx="914400" cy="914400"/>
          </a:xfrm>
          <a:prstGeom prst="rect">
            <a:avLst/>
          </a:prstGeom>
        </p:spPr>
      </p:pic>
      <p:pic>
        <p:nvPicPr>
          <p:cNvPr id="13" name="Graphic 12" descr="Bar graph with upward trend with solid fill">
            <a:extLst>
              <a:ext uri="{FF2B5EF4-FFF2-40B4-BE49-F238E27FC236}">
                <a16:creationId xmlns:a16="http://schemas.microsoft.com/office/drawing/2014/main" id="{3B246C08-A5D4-79BE-D2BD-56FCC96871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16803" y="1155556"/>
            <a:ext cx="914400" cy="9144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99EA85-3B06-F31F-293F-F090A4472356}"/>
              </a:ext>
            </a:extLst>
          </p:cNvPr>
          <p:cNvSpPr txBox="1">
            <a:spLocks/>
          </p:cNvSpPr>
          <p:nvPr/>
        </p:nvSpPr>
        <p:spPr>
          <a:xfrm>
            <a:off x="8084566" y="2209799"/>
            <a:ext cx="3957617" cy="3858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alibri"/>
              </a:rPr>
              <a:t>Insights from target customers provide us insight to consider best practices to optimize marketing and operation strategy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92E343-BBB1-1CAB-AFC6-A5EBDC2A4709}"/>
              </a:ext>
            </a:extLst>
          </p:cNvPr>
          <p:cNvSpPr txBox="1">
            <a:spLocks/>
          </p:cNvSpPr>
          <p:nvPr/>
        </p:nvSpPr>
        <p:spPr>
          <a:xfrm>
            <a:off x="369085" y="2209800"/>
            <a:ext cx="3827415" cy="4262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alibri"/>
              </a:rPr>
              <a:t>In this presentation, we evaluate customer review themes using text analysis</a:t>
            </a:r>
          </a:p>
        </p:txBody>
      </p:sp>
    </p:spTree>
    <p:extLst>
      <p:ext uri="{BB962C8B-B14F-4D97-AF65-F5344CB8AC3E}">
        <p14:creationId xmlns:p14="http://schemas.microsoft.com/office/powerpoint/2010/main" val="410113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B51-E5C9-6459-548B-3C2B3122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</p:spPr>
        <p:txBody>
          <a:bodyPr anchor="t">
            <a:normAutofit/>
          </a:bodyPr>
          <a:lstStyle/>
          <a:p>
            <a:r>
              <a:rPr lang="en-US"/>
              <a:t>Leverage topic modeling on customer reviews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2B4A60-270F-B987-AFD1-5188A068A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370607"/>
              </p:ext>
            </p:extLst>
          </p:nvPr>
        </p:nvGraphicFramePr>
        <p:xfrm>
          <a:off x="284556" y="1338867"/>
          <a:ext cx="11578885" cy="426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67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02C4-7DA6-CBAF-46B9-B801CB91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6" y="341769"/>
            <a:ext cx="12039161" cy="878966"/>
          </a:xfrm>
        </p:spPr>
        <p:txBody>
          <a:bodyPr>
            <a:normAutofit/>
          </a:bodyPr>
          <a:lstStyle/>
          <a:p>
            <a:r>
              <a:rPr lang="en-US"/>
              <a:t>What topics do reviewers tend to bring up in general?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26CAF99-DAF8-9F7D-0E40-EABA78DCB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4333" y="1511809"/>
            <a:ext cx="5989169" cy="35844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C570B0-851E-6979-60E2-39E11472A0C9}"/>
              </a:ext>
            </a:extLst>
          </p:cNvPr>
          <p:cNvSpPr txBox="1"/>
          <p:nvPr/>
        </p:nvSpPr>
        <p:spPr>
          <a:xfrm>
            <a:off x="423738" y="1612558"/>
            <a:ext cx="536772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Helvetica Neue Medium"/>
                <a:cs typeface="Calibri"/>
              </a:rPr>
              <a:t>Common topics customers are talking about: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  <a:cs typeface="Calibri"/>
              </a:rPr>
              <a:t>The quality of the bar and drinks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  <a:cs typeface="Calibri"/>
              </a:rPr>
              <a:t>Reactions to the food being served; customers complained of stomach aches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  <a:cs typeface="Calibri"/>
              </a:rPr>
              <a:t>Quality and price point of in-house restaurant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  <a:cs typeface="Calibri"/>
              </a:rPr>
              <a:t>The dishes on the menu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  <a:cs typeface="Calibri"/>
              </a:rPr>
              <a:t>The hotel cost per night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  <a:cs typeface="Calibri"/>
              </a:rPr>
              <a:t>The hotel amenities, condition, and location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  <a:cs typeface="Calibri"/>
              </a:rPr>
              <a:t>Nightlife and shopping offerings 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Helvetica Neue Medium"/>
              <a:cs typeface="Calibri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6B727A9-7808-5D7F-B7A6-650708087F6C}"/>
              </a:ext>
            </a:extLst>
          </p:cNvPr>
          <p:cNvSpPr/>
          <p:nvPr/>
        </p:nvSpPr>
        <p:spPr>
          <a:xfrm>
            <a:off x="2053426" y="5308616"/>
            <a:ext cx="513995" cy="419918"/>
          </a:xfrm>
          <a:prstGeom prst="star5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BB8ABE6C-CAD9-92CA-374D-8E8CBE80E554}"/>
              </a:ext>
            </a:extLst>
          </p:cNvPr>
          <p:cNvSpPr/>
          <p:nvPr/>
        </p:nvSpPr>
        <p:spPr>
          <a:xfrm>
            <a:off x="2623690" y="5308649"/>
            <a:ext cx="513995" cy="419918"/>
          </a:xfrm>
          <a:prstGeom prst="star5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430055F-2546-2B91-F5C4-A7E56EF8F868}"/>
              </a:ext>
            </a:extLst>
          </p:cNvPr>
          <p:cNvSpPr/>
          <p:nvPr/>
        </p:nvSpPr>
        <p:spPr>
          <a:xfrm>
            <a:off x="3234026" y="5308685"/>
            <a:ext cx="513995" cy="419918"/>
          </a:xfrm>
          <a:prstGeom prst="star5">
            <a:avLst/>
          </a:prstGeom>
          <a:solidFill>
            <a:schemeClr val="bg1"/>
          </a:solidFill>
          <a:ln>
            <a:solidFill>
              <a:srgbClr val="003D8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5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1AA5-85B3-45DA-55E0-FEC130D0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Yelp customer hotel ratings – 7 years trend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03D413-D024-06BA-5103-B6BBD56ED859}"/>
              </a:ext>
            </a:extLst>
          </p:cNvPr>
          <p:cNvSpPr txBox="1">
            <a:spLocks/>
          </p:cNvSpPr>
          <p:nvPr/>
        </p:nvSpPr>
        <p:spPr>
          <a:xfrm>
            <a:off x="96316" y="5681991"/>
            <a:ext cx="3461835" cy="2780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1400" b="0"/>
              <a:t>Rating – 1-2 Awful, 3 Fair, 4-5 Excellent</a:t>
            </a:r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97DDC2C-D79F-6389-8B4E-588C3DF2A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1296" y="2474430"/>
            <a:ext cx="3917498" cy="2873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E0F73D58-D18A-8488-006C-D3C27F1D5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8" y="2472672"/>
            <a:ext cx="4031853" cy="2875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388ABF2-A446-8004-D8C6-C3886AF2B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84" y="2483400"/>
            <a:ext cx="3977632" cy="2872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phic 7" descr="Expressionless face outline with solid fill">
            <a:extLst>
              <a:ext uri="{FF2B5EF4-FFF2-40B4-BE49-F238E27FC236}">
                <a16:creationId xmlns:a16="http://schemas.microsoft.com/office/drawing/2014/main" id="{5D29016D-FA9E-8138-54D4-96AC618C6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1937" y="1226220"/>
            <a:ext cx="914400" cy="914400"/>
          </a:xfrm>
          <a:prstGeom prst="rect">
            <a:avLst/>
          </a:prstGeom>
        </p:spPr>
      </p:pic>
      <p:pic>
        <p:nvPicPr>
          <p:cNvPr id="9" name="Graphic 8" descr="Sad face outline with solid fill">
            <a:extLst>
              <a:ext uri="{FF2B5EF4-FFF2-40B4-BE49-F238E27FC236}">
                <a16:creationId xmlns:a16="http://schemas.microsoft.com/office/drawing/2014/main" id="{63E95ED6-FDE6-9AFA-DC48-9E8B08847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6525" y="1226220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B3C68B-317D-BF22-57AE-69392F45E42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400925" y="1683420"/>
            <a:ext cx="29410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Smiling face outline with solid fill">
            <a:extLst>
              <a:ext uri="{FF2B5EF4-FFF2-40B4-BE49-F238E27FC236}">
                <a16:creationId xmlns:a16="http://schemas.microsoft.com/office/drawing/2014/main" id="{1DDFF4B9-D5C3-5694-E927-B6A0670231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97349" y="1226419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B1D363-7F80-F62A-EF90-0EC735783CC5}"/>
              </a:ext>
            </a:extLst>
          </p:cNvPr>
          <p:cNvCxnSpPr/>
          <p:nvPr/>
        </p:nvCxnSpPr>
        <p:spPr>
          <a:xfrm>
            <a:off x="6258457" y="1683420"/>
            <a:ext cx="29410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41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A95EE9C-EF22-3617-BAF5-43A8820F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6" y="1009158"/>
            <a:ext cx="12052486" cy="4732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12EB2-83B3-B0A6-77FA-F7AEAC55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21" y="165016"/>
            <a:ext cx="11578885" cy="1179445"/>
          </a:xfrm>
        </p:spPr>
        <p:txBody>
          <a:bodyPr anchor="t">
            <a:normAutofit fontScale="90000"/>
          </a:bodyPr>
          <a:lstStyle/>
          <a:p>
            <a:r>
              <a:rPr lang="en-US"/>
              <a:t>Sentiment analysis on Yelp hotel reviews - happy vs. unhappy customers</a:t>
            </a:r>
          </a:p>
        </p:txBody>
      </p:sp>
    </p:spTree>
    <p:extLst>
      <p:ext uri="{BB962C8B-B14F-4D97-AF65-F5344CB8AC3E}">
        <p14:creationId xmlns:p14="http://schemas.microsoft.com/office/powerpoint/2010/main" val="334669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2D27-4AE0-3381-F859-8312F5C4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Word cloud on reviews - happy vs. unhappy customers</a:t>
            </a:r>
          </a:p>
        </p:txBody>
      </p:sp>
      <p:pic>
        <p:nvPicPr>
          <p:cNvPr id="3" name="Picture 7" descr="Text&#10;&#10;Description automatically generated">
            <a:extLst>
              <a:ext uri="{FF2B5EF4-FFF2-40B4-BE49-F238E27FC236}">
                <a16:creationId xmlns:a16="http://schemas.microsoft.com/office/drawing/2014/main" id="{C84E7C75-038F-E5F7-2A23-70DD640E1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8" y="1010307"/>
            <a:ext cx="5648719" cy="2868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C5A2027-2DA2-D5CA-8ACF-0079A29C8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88" y="2693525"/>
            <a:ext cx="6266835" cy="3193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AD7EC4-3CAB-0CAE-559D-C44A173BD648}"/>
              </a:ext>
            </a:extLst>
          </p:cNvPr>
          <p:cNvSpPr txBox="1"/>
          <p:nvPr/>
        </p:nvSpPr>
        <p:spPr>
          <a:xfrm>
            <a:off x="6717937" y="1181396"/>
            <a:ext cx="513994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4"/>
                </a:solidFill>
                <a:cs typeface="Calibri"/>
              </a:rPr>
              <a:t>Happy Customers Keywords</a:t>
            </a:r>
          </a:p>
          <a:p>
            <a:r>
              <a:rPr lang="en-US" sz="2000">
                <a:solidFill>
                  <a:schemeClr val="accent4"/>
                </a:solidFill>
                <a:cs typeface="Calibri"/>
              </a:rPr>
              <a:t>- general impression: good, perfect, amazing</a:t>
            </a:r>
          </a:p>
          <a:p>
            <a:r>
              <a:rPr lang="en-US" sz="2000">
                <a:solidFill>
                  <a:schemeClr val="accent4"/>
                </a:solidFill>
                <a:cs typeface="Calibri"/>
              </a:rPr>
              <a:t>- service: kind, go back, experience, location</a:t>
            </a:r>
          </a:p>
          <a:p>
            <a:r>
              <a:rPr lang="en-US" sz="2000">
                <a:solidFill>
                  <a:schemeClr val="accent4"/>
                </a:solidFill>
                <a:cs typeface="Calibri"/>
              </a:rPr>
              <a:t>- food: ice cream, flavor, good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1D09A-46B3-633A-03C2-746AF868F140}"/>
              </a:ext>
            </a:extLst>
          </p:cNvPr>
          <p:cNvSpPr txBox="1"/>
          <p:nvPr/>
        </p:nvSpPr>
        <p:spPr>
          <a:xfrm>
            <a:off x="425461" y="4335566"/>
            <a:ext cx="469533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cs typeface="Calibri"/>
              </a:rPr>
              <a:t>Unhappy Customers Keywords</a:t>
            </a:r>
          </a:p>
          <a:p>
            <a:r>
              <a:rPr lang="en-US" sz="2000">
                <a:solidFill>
                  <a:srgbClr val="C00000"/>
                </a:solidFill>
                <a:cs typeface="Calibri"/>
              </a:rPr>
              <a:t>- general impression: bad, little, hate, never</a:t>
            </a:r>
          </a:p>
          <a:p>
            <a:r>
              <a:rPr lang="en-US" sz="2000">
                <a:solidFill>
                  <a:srgbClr val="C00000"/>
                </a:solidFill>
                <a:cs typeface="Calibri"/>
              </a:rPr>
              <a:t>- service: price, staff, time</a:t>
            </a:r>
          </a:p>
          <a:p>
            <a:r>
              <a:rPr lang="en-US" sz="2000">
                <a:solidFill>
                  <a:srgbClr val="C00000"/>
                </a:solidFill>
                <a:cs typeface="Calibri"/>
              </a:rPr>
              <a:t>- food: bar, </a:t>
            </a:r>
            <a:r>
              <a:rPr lang="en-US" sz="2000">
                <a:solidFill>
                  <a:srgbClr val="C00000"/>
                </a:solidFill>
                <a:ea typeface="+mn-lt"/>
                <a:cs typeface="+mn-lt"/>
              </a:rPr>
              <a:t>drink, pizza, burger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1D88B866-B786-CAF3-3AC7-C1F423BA6A7A}"/>
              </a:ext>
            </a:extLst>
          </p:cNvPr>
          <p:cNvSpPr/>
          <p:nvPr/>
        </p:nvSpPr>
        <p:spPr>
          <a:xfrm>
            <a:off x="6092620" y="1224915"/>
            <a:ext cx="522954" cy="267606"/>
          </a:xfrm>
          <a:prstGeom prst="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E22FA6-C755-DDE9-0F5A-F8EAFDCE55A6}"/>
              </a:ext>
            </a:extLst>
          </p:cNvPr>
          <p:cNvSpPr/>
          <p:nvPr/>
        </p:nvSpPr>
        <p:spPr>
          <a:xfrm>
            <a:off x="5119888" y="4337731"/>
            <a:ext cx="566330" cy="31101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2D27-4AE0-3381-F859-8312F5C4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86" y="2538404"/>
            <a:ext cx="11578885" cy="878966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</a:rPr>
              <a:t>LDA Visualizations - Happy vs Unhappy Customers</a:t>
            </a:r>
          </a:p>
        </p:txBody>
      </p:sp>
    </p:spTree>
    <p:extLst>
      <p:ext uri="{BB962C8B-B14F-4D97-AF65-F5344CB8AC3E}">
        <p14:creationId xmlns:p14="http://schemas.microsoft.com/office/powerpoint/2010/main" val="63231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CF79-ABF8-0035-00BE-34BC7D35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Focus on common customer review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6E7CE-E57E-86A6-23A7-660279D68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1648" y="1304513"/>
            <a:ext cx="3066561" cy="765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Bar Amenities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6F359-849D-159D-90BD-44174CE8D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3003" y="1298267"/>
            <a:ext cx="3291712" cy="742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Room Amenities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 descr="Martini with solid fill">
            <a:extLst>
              <a:ext uri="{FF2B5EF4-FFF2-40B4-BE49-F238E27FC236}">
                <a16:creationId xmlns:a16="http://schemas.microsoft.com/office/drawing/2014/main" id="{F4834C4C-0B06-7B79-714F-2A40111A2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747" y="1168318"/>
            <a:ext cx="914400" cy="914400"/>
          </a:xfrm>
          <a:prstGeom prst="rect">
            <a:avLst/>
          </a:prstGeom>
        </p:spPr>
      </p:pic>
      <p:pic>
        <p:nvPicPr>
          <p:cNvPr id="8" name="Graphic 7" descr="Catering with solid fill">
            <a:extLst>
              <a:ext uri="{FF2B5EF4-FFF2-40B4-BE49-F238E27FC236}">
                <a16:creationId xmlns:a16="http://schemas.microsoft.com/office/drawing/2014/main" id="{F879B4D8-15D6-F41F-AB49-156E39A66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100" y="4145281"/>
            <a:ext cx="914400" cy="914400"/>
          </a:xfrm>
          <a:prstGeom prst="rect">
            <a:avLst/>
          </a:prstGeom>
        </p:spPr>
      </p:pic>
      <p:pic>
        <p:nvPicPr>
          <p:cNvPr id="10" name="Graphic 9" descr="Stopwatch with solid fill">
            <a:extLst>
              <a:ext uri="{FF2B5EF4-FFF2-40B4-BE49-F238E27FC236}">
                <a16:creationId xmlns:a16="http://schemas.microsoft.com/office/drawing/2014/main" id="{A48912BB-2F77-6E9B-F429-34749AB9AC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6670" y="2656799"/>
            <a:ext cx="914400" cy="914400"/>
          </a:xfrm>
          <a:prstGeom prst="rect">
            <a:avLst/>
          </a:prstGeom>
        </p:spPr>
      </p:pic>
      <p:pic>
        <p:nvPicPr>
          <p:cNvPr id="12" name="Graphic 11" descr="Sleep with solid fill">
            <a:extLst>
              <a:ext uri="{FF2B5EF4-FFF2-40B4-BE49-F238E27FC236}">
                <a16:creationId xmlns:a16="http://schemas.microsoft.com/office/drawing/2014/main" id="{D164C078-FF48-9ABA-6CCB-83F83285A2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9030" y="1155156"/>
            <a:ext cx="914400" cy="914400"/>
          </a:xfrm>
          <a:prstGeom prst="rect">
            <a:avLst/>
          </a:prstGeom>
        </p:spPr>
      </p:pic>
      <p:pic>
        <p:nvPicPr>
          <p:cNvPr id="14" name="Graphic 13" descr="Shopping bag with solid fill">
            <a:extLst>
              <a:ext uri="{FF2B5EF4-FFF2-40B4-BE49-F238E27FC236}">
                <a16:creationId xmlns:a16="http://schemas.microsoft.com/office/drawing/2014/main" id="{F2F9BBF9-58D9-4C53-83A8-61C72849AC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04374" y="2639097"/>
            <a:ext cx="914400" cy="914400"/>
          </a:xfrm>
          <a:prstGeom prst="rect">
            <a:avLst/>
          </a:prstGeom>
        </p:spPr>
      </p:pic>
      <p:pic>
        <p:nvPicPr>
          <p:cNvPr id="16" name="Graphic 15" descr="Dance outline">
            <a:extLst>
              <a:ext uri="{FF2B5EF4-FFF2-40B4-BE49-F238E27FC236}">
                <a16:creationId xmlns:a16="http://schemas.microsoft.com/office/drawing/2014/main" id="{D82E3FEA-82D8-D177-C4FA-405250A6A3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18848" y="4123038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07E0D-8C67-12DF-611A-60381FBAAA18}"/>
              </a:ext>
            </a:extLst>
          </p:cNvPr>
          <p:cNvSpPr txBox="1"/>
          <p:nvPr/>
        </p:nvSpPr>
        <p:spPr>
          <a:xfrm>
            <a:off x="2211648" y="2844223"/>
            <a:ext cx="27151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Convenience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8EC17-1FD6-1990-FABD-112C37FFBB49}"/>
              </a:ext>
            </a:extLst>
          </p:cNvPr>
          <p:cNvSpPr txBox="1"/>
          <p:nvPr/>
        </p:nvSpPr>
        <p:spPr>
          <a:xfrm>
            <a:off x="2211648" y="4066192"/>
            <a:ext cx="28837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Food/dining Amenities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417621-C279-92C8-12DE-E2FEF06F8B05}"/>
              </a:ext>
            </a:extLst>
          </p:cNvPr>
          <p:cNvSpPr txBox="1"/>
          <p:nvPr/>
        </p:nvSpPr>
        <p:spPr>
          <a:xfrm>
            <a:off x="7463003" y="2821830"/>
            <a:ext cx="40262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/>
              <a:t>Shopping Amenities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3D40A2-30BE-D98A-7736-2FD8187D1696}"/>
              </a:ext>
            </a:extLst>
          </p:cNvPr>
          <p:cNvSpPr txBox="1"/>
          <p:nvPr/>
        </p:nvSpPr>
        <p:spPr>
          <a:xfrm>
            <a:off x="7463003" y="4366980"/>
            <a:ext cx="39147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/>
              <a:t>Nightlife Amenities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19AA99-1DDA-F224-A168-5C8856699438}"/>
              </a:ext>
            </a:extLst>
          </p:cNvPr>
          <p:cNvCxnSpPr/>
          <p:nvPr/>
        </p:nvCxnSpPr>
        <p:spPr>
          <a:xfrm>
            <a:off x="988879" y="2255520"/>
            <a:ext cx="102110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86AE4B-BA29-E51F-2FAF-4DC16C8B959C}"/>
              </a:ext>
            </a:extLst>
          </p:cNvPr>
          <p:cNvCxnSpPr/>
          <p:nvPr/>
        </p:nvCxnSpPr>
        <p:spPr>
          <a:xfrm>
            <a:off x="981856" y="3846576"/>
            <a:ext cx="102110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86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D35E7DC076594FBCDA51F68ED96196" ma:contentTypeVersion="14" ma:contentTypeDescription="Create a new document." ma:contentTypeScope="" ma:versionID="0269af9fd2ede87080e003548cc34c54">
  <xsd:schema xmlns:xsd="http://www.w3.org/2001/XMLSchema" xmlns:xs="http://www.w3.org/2001/XMLSchema" xmlns:p="http://schemas.microsoft.com/office/2006/metadata/properties" xmlns:ns2="d590d136-fad4-433c-89d5-5a5eb9b330da" xmlns:ns3="5e845f86-7197-45c7-9d5e-7479b0d2dd79" targetNamespace="http://schemas.microsoft.com/office/2006/metadata/properties" ma:root="true" ma:fieldsID="933604734936b83f73cd424c2433d481" ns2:_="" ns3:_="">
    <xsd:import namespace="d590d136-fad4-433c-89d5-5a5eb9b330da"/>
    <xsd:import namespace="5e845f86-7197-45c7-9d5e-7479b0d2dd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0d136-fad4-433c-89d5-5a5eb9b330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25e06be-bc5c-432b-b5d1-60d95aa78d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45f86-7197-45c7-9d5e-7479b0d2dd7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bd74dbe2-233a-4478-9b9a-cb08755ffed2}" ma:internalName="TaxCatchAll" ma:showField="CatchAllData" ma:web="5e845f86-7197-45c7-9d5e-7479b0d2dd7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0FEE74-7EBA-454C-8A11-45F1BB67F347}">
  <ds:schemaRefs>
    <ds:schemaRef ds:uri="5e845f86-7197-45c7-9d5e-7479b0d2dd79"/>
    <ds:schemaRef ds:uri="d590d136-fad4-433c-89d5-5a5eb9b330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93E5C4B-6D71-48D1-B37C-E208623F94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OPIM 609: Final Project</vt:lpstr>
      <vt:lpstr>Goal: evaluating hotel customer satisfaction</vt:lpstr>
      <vt:lpstr>Leverage topic modeling on customer reviews</vt:lpstr>
      <vt:lpstr>What topics do reviewers tend to bring up in general?</vt:lpstr>
      <vt:lpstr>Yelp customer hotel ratings – 7 years trend</vt:lpstr>
      <vt:lpstr>Sentiment analysis on Yelp hotel reviews - happy vs. unhappy customers</vt:lpstr>
      <vt:lpstr>Word cloud on reviews - happy vs. unhappy customers</vt:lpstr>
      <vt:lpstr>LDA Visualizations - Happy vs Unhappy Customers</vt:lpstr>
      <vt:lpstr>Focus on common customer review themes</vt:lpstr>
      <vt:lpstr>Are there other characteristics about customers that would be useful to know about?  </vt:lpstr>
      <vt:lpstr>Operational strategy for new branding  </vt:lpstr>
      <vt:lpstr>Marketing strategy for new branding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One Title Here</dc:title>
  <dc:creator>Shikha Savdas</dc:creator>
  <cp:revision>1</cp:revision>
  <cp:lastPrinted>2018-07-26T19:34:42Z</cp:lastPrinted>
  <dcterms:created xsi:type="dcterms:W3CDTF">2012-07-27T14:34:45Z</dcterms:created>
  <dcterms:modified xsi:type="dcterms:W3CDTF">2022-10-09T22:29:38Z</dcterms:modified>
</cp:coreProperties>
</file>