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8.xml" ContentType="application/vnd.openxmlformats-officedocument.presentationml.notesSlide+xml"/>
  <Override PartName="/ppt/notesSlides/_rels/notesSlide2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39.jpeg" ContentType="image/jpe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media/image16.png" ContentType="image/png"/>
  <Override PartName="/ppt/media/image6.jpeg" ContentType="image/jpeg"/>
  <Override PartName="/ppt/media/image17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8.png" ContentType="image/png"/>
  <Override PartName="/ppt/media/image27.png" ContentType="image/png"/>
  <Override PartName="/ppt/media/image18.jpeg" ContentType="image/jpeg"/>
  <Override PartName="/ppt/media/image3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EBF88D-6180-4658-9F5B-5AC3A7C4055B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56BD1C-492F-4841-8595-B6E13BC78DE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BF10291-3DCD-472D-BC7A-2B75D2019D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A501E6-167A-4BA8-84C1-ED51D0DA4AB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5060FB-AD37-41A0-BF2D-6505C31F21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14280" y="4455000"/>
            <a:ext cx="20736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2439000" y="2123280"/>
            <a:ext cx="781560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585" strike="noStrike">
                <a:solidFill>
                  <a:srgbClr val="262626"/>
                </a:solidFill>
                <a:latin typeface="明兰"/>
                <a:ea typeface="明兰"/>
              </a:rPr>
              <a:t>Matrix</a:t>
            </a:r>
            <a:r>
              <a:rPr b="0" lang="en-US" sz="6000" spc="585" strike="noStrike">
                <a:solidFill>
                  <a:srgbClr val="262626"/>
                </a:solidFill>
                <a:latin typeface="明兰"/>
                <a:ea typeface="明兰"/>
              </a:rPr>
              <a:t>使用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761920" y="4119120"/>
            <a:ext cx="7751880" cy="360"/>
          </a:xfrm>
          <a:custGeom>
            <a:avLst/>
            <a:gdLst/>
            <a:ah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cap="rnd" w="6480">
            <a:solidFill>
              <a:srgbClr val="4a1757"/>
            </a:solidFill>
            <a:custDash>
              <a:ds d="18000000" sp="124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76000" y="3888000"/>
            <a:ext cx="4665240" cy="209340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5810400" y="3888000"/>
            <a:ext cx="5131800" cy="173124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576000" y="757800"/>
            <a:ext cx="10006200" cy="291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187680" y="3343320"/>
            <a:ext cx="175680" cy="17568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6336000" y="2916000"/>
            <a:ext cx="547020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83" strike="noStrike">
                <a:solidFill>
                  <a:srgbClr val="000000"/>
                </a:solidFill>
                <a:latin typeface="明兰"/>
                <a:ea typeface="明兰"/>
              </a:rPr>
              <a:t>Gradle</a:t>
            </a:r>
            <a:r>
              <a:rPr b="0" lang="en-US" sz="5400" spc="83" strike="noStrike">
                <a:solidFill>
                  <a:srgbClr val="000000"/>
                </a:solidFill>
                <a:latin typeface="明兰"/>
                <a:ea typeface="明兰"/>
              </a:rPr>
              <a:t>插件编写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6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7" name="Group 4"/>
          <p:cNvGrpSpPr/>
          <p:nvPr/>
        </p:nvGrpSpPr>
        <p:grpSpPr>
          <a:xfrm>
            <a:off x="2057400" y="2703240"/>
            <a:ext cx="3869280" cy="1364040"/>
            <a:chOff x="2057400" y="2703240"/>
            <a:chExt cx="3869280" cy="1364040"/>
          </a:xfrm>
        </p:grpSpPr>
        <p:sp>
          <p:nvSpPr>
            <p:cNvPr id="198" name="CustomShape 5"/>
            <p:cNvSpPr/>
            <p:nvPr/>
          </p:nvSpPr>
          <p:spPr>
            <a:xfrm>
              <a:off x="2462760" y="2808360"/>
              <a:ext cx="87840" cy="8784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6"/>
            <p:cNvSpPr/>
            <p:nvPr/>
          </p:nvSpPr>
          <p:spPr>
            <a:xfrm>
              <a:off x="3585240" y="3172320"/>
              <a:ext cx="84600" cy="8460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7"/>
            <p:cNvSpPr/>
            <p:nvPr/>
          </p:nvSpPr>
          <p:spPr>
            <a:xfrm>
              <a:off x="4404960" y="3312720"/>
              <a:ext cx="81360" cy="813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3570480" y="3697920"/>
              <a:ext cx="78120" cy="781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5595480" y="3331440"/>
              <a:ext cx="74880" cy="7488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0"/>
            <p:cNvSpPr/>
            <p:nvPr/>
          </p:nvSpPr>
          <p:spPr>
            <a:xfrm>
              <a:off x="5883120" y="3524400"/>
              <a:ext cx="43560" cy="435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1"/>
            <p:cNvSpPr/>
            <p:nvPr/>
          </p:nvSpPr>
          <p:spPr>
            <a:xfrm>
              <a:off x="4201560" y="3609000"/>
              <a:ext cx="68040" cy="6804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2"/>
            <p:cNvSpPr/>
            <p:nvPr/>
          </p:nvSpPr>
          <p:spPr>
            <a:xfrm>
              <a:off x="2442960" y="4002480"/>
              <a:ext cx="64800" cy="6480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3"/>
            <p:cNvSpPr/>
            <p:nvPr/>
          </p:nvSpPr>
          <p:spPr>
            <a:xfrm>
              <a:off x="2057400" y="2703240"/>
              <a:ext cx="61560" cy="615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4"/>
            <p:cNvSpPr/>
            <p:nvPr/>
          </p:nvSpPr>
          <p:spPr>
            <a:xfrm>
              <a:off x="3089880" y="3704400"/>
              <a:ext cx="58320" cy="58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5"/>
            <p:cNvSpPr/>
            <p:nvPr/>
          </p:nvSpPr>
          <p:spPr>
            <a:xfrm>
              <a:off x="2779560" y="3142440"/>
              <a:ext cx="55080" cy="5508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6"/>
            <p:cNvSpPr/>
            <p:nvPr/>
          </p:nvSpPr>
          <p:spPr>
            <a:xfrm>
              <a:off x="4971600" y="3633480"/>
              <a:ext cx="51840" cy="5184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0" name="Group 17"/>
          <p:cNvGrpSpPr/>
          <p:nvPr/>
        </p:nvGrpSpPr>
        <p:grpSpPr>
          <a:xfrm>
            <a:off x="2662560" y="2972880"/>
            <a:ext cx="2718360" cy="869400"/>
            <a:chOff x="2662560" y="2972880"/>
            <a:chExt cx="2718360" cy="869400"/>
          </a:xfrm>
        </p:grpSpPr>
        <p:sp>
          <p:nvSpPr>
            <p:cNvPr id="211" name="CustomShape 18"/>
            <p:cNvSpPr/>
            <p:nvPr/>
          </p:nvSpPr>
          <p:spPr>
            <a:xfrm>
              <a:off x="3084120" y="3043800"/>
              <a:ext cx="41040" cy="4104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9"/>
            <p:cNvSpPr/>
            <p:nvPr/>
          </p:nvSpPr>
          <p:spPr>
            <a:xfrm>
              <a:off x="4023360" y="3223440"/>
              <a:ext cx="41040" cy="4104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0"/>
            <p:cNvSpPr/>
            <p:nvPr/>
          </p:nvSpPr>
          <p:spPr>
            <a:xfrm>
              <a:off x="4822560" y="3265200"/>
              <a:ext cx="41040" cy="410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1"/>
            <p:cNvSpPr/>
            <p:nvPr/>
          </p:nvSpPr>
          <p:spPr>
            <a:xfrm>
              <a:off x="3911040" y="3646080"/>
              <a:ext cx="41040" cy="41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2"/>
            <p:cNvSpPr/>
            <p:nvPr/>
          </p:nvSpPr>
          <p:spPr>
            <a:xfrm>
              <a:off x="5220360" y="3316680"/>
              <a:ext cx="41040" cy="4104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3"/>
            <p:cNvSpPr/>
            <p:nvPr/>
          </p:nvSpPr>
          <p:spPr>
            <a:xfrm>
              <a:off x="5339880" y="3519000"/>
              <a:ext cx="41040" cy="410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4"/>
            <p:cNvSpPr/>
            <p:nvPr/>
          </p:nvSpPr>
          <p:spPr>
            <a:xfrm>
              <a:off x="4643640" y="3540600"/>
              <a:ext cx="41040" cy="4104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5"/>
            <p:cNvSpPr/>
            <p:nvPr/>
          </p:nvSpPr>
          <p:spPr>
            <a:xfrm>
              <a:off x="2894400" y="3801240"/>
              <a:ext cx="41040" cy="4104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6"/>
            <p:cNvSpPr/>
            <p:nvPr/>
          </p:nvSpPr>
          <p:spPr>
            <a:xfrm>
              <a:off x="2662560" y="2972880"/>
              <a:ext cx="41040" cy="410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7"/>
            <p:cNvSpPr/>
            <p:nvPr/>
          </p:nvSpPr>
          <p:spPr>
            <a:xfrm>
              <a:off x="3415320" y="3624480"/>
              <a:ext cx="41040" cy="410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8"/>
            <p:cNvSpPr/>
            <p:nvPr/>
          </p:nvSpPr>
          <p:spPr>
            <a:xfrm>
              <a:off x="3211560" y="3199320"/>
              <a:ext cx="41040" cy="4104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9"/>
            <p:cNvSpPr/>
            <p:nvPr/>
          </p:nvSpPr>
          <p:spPr>
            <a:xfrm>
              <a:off x="4966200" y="3628440"/>
              <a:ext cx="41040" cy="4104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CustomShape 30"/>
          <p:cNvSpPr/>
          <p:nvPr/>
        </p:nvSpPr>
        <p:spPr>
          <a:xfrm>
            <a:off x="1306800" y="1782000"/>
            <a:ext cx="3520080" cy="18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83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83" strike="noStrike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224" name="CustomShape 31"/>
          <p:cNvSpPr/>
          <p:nvPr/>
        </p:nvSpPr>
        <p:spPr>
          <a:xfrm>
            <a:off x="6800760" y="3848400"/>
            <a:ext cx="31644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84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280520" y="1008000"/>
            <a:ext cx="4693680" cy="21981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1440000" y="3960000"/>
            <a:ext cx="676620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会在配置阶段执行，只要有任务执行就会走一遍配置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后两种写法会在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 run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时执行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028880" y="609480"/>
            <a:ext cx="34394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Hello gradle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8" name="图片 3" descr=""/>
          <p:cNvPicPr/>
          <p:nvPr/>
        </p:nvPicPr>
        <p:blipFill>
          <a:blip r:embed="rId1"/>
          <a:stretch/>
        </p:blipFill>
        <p:spPr>
          <a:xfrm>
            <a:off x="1028880" y="1271160"/>
            <a:ext cx="10653120" cy="45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6326280" y="1244160"/>
            <a:ext cx="3607920" cy="372204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984600" y="1224000"/>
            <a:ext cx="4845600" cy="189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68560" y="635040"/>
            <a:ext cx="2220480" cy="10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等线"/>
                <a:ea typeface="DejaVu Sans"/>
              </a:rPr>
              <a:t>打印</a:t>
            </a:r>
            <a:r>
              <a:rPr b="0" lang="en-US" sz="2200" spc="-1" strike="noStrike">
                <a:solidFill>
                  <a:srgbClr val="000000"/>
                </a:solidFill>
                <a:latin typeface="等线"/>
                <a:ea typeface="DejaVu Sans"/>
              </a:rPr>
              <a:t>task</a:t>
            </a:r>
            <a:r>
              <a:rPr b="0" lang="en-US" sz="2200" spc="-1" strike="noStrike">
                <a:solidFill>
                  <a:srgbClr val="000000"/>
                </a:solidFill>
                <a:latin typeface="等线"/>
                <a:ea typeface="DejaVu Sans"/>
              </a:rPr>
              <a:t>时间，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等线"/>
                <a:ea typeface="DejaVu Sans"/>
              </a:rPr>
              <a:t>计算耗时任务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32" name="图片 2" descr=""/>
          <p:cNvPicPr/>
          <p:nvPr/>
        </p:nvPicPr>
        <p:blipFill>
          <a:blip r:embed="rId1"/>
          <a:stretch/>
        </p:blipFill>
        <p:spPr>
          <a:xfrm>
            <a:off x="3390840" y="114480"/>
            <a:ext cx="6745680" cy="68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523880" y="1992240"/>
            <a:ext cx="6322320" cy="304596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1584000" y="864000"/>
            <a:ext cx="741420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如果类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引用的全是同一个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里的类，会被打上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CLASS_ISPREVERIFIED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标志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224000" y="1368000"/>
            <a:ext cx="10222200" cy="31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008000" y="576000"/>
            <a:ext cx="475020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转为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之前做修改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040760" y="1132920"/>
            <a:ext cx="10189440" cy="53452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733680" y="897120"/>
            <a:ext cx="10743480" cy="5076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807560" y="1154520"/>
            <a:ext cx="13737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83" strike="noStrike">
                <a:solidFill>
                  <a:srgbClr val="000000"/>
                </a:solidFill>
                <a:latin typeface="明兰"/>
                <a:ea typeface="明兰"/>
              </a:rPr>
              <a:t>目</a:t>
            </a:r>
            <a:r>
              <a:rPr b="1" lang="en-US" sz="4000" spc="83" strike="noStrike">
                <a:solidFill>
                  <a:srgbClr val="000000"/>
                </a:solidFill>
                <a:latin typeface="明兰"/>
                <a:ea typeface="明兰"/>
              </a:rPr>
              <a:t>录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877400" y="1908000"/>
            <a:ext cx="28616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83" strike="noStrike">
                <a:solidFill>
                  <a:srgbClr val="000000"/>
                </a:solidFill>
                <a:latin typeface="明兰"/>
                <a:ea typeface="明兰"/>
              </a:rPr>
              <a:t>C</a:t>
            </a:r>
            <a:r>
              <a:rPr b="1" lang="en-US" sz="2000" spc="83" strike="noStrike">
                <a:solidFill>
                  <a:srgbClr val="000000"/>
                </a:solidFill>
                <a:latin typeface="明兰"/>
                <a:ea typeface="明兰"/>
              </a:rPr>
              <a:t>o</a:t>
            </a:r>
            <a:r>
              <a:rPr b="1" lang="en-US" sz="2000" spc="83" strike="noStrike">
                <a:solidFill>
                  <a:srgbClr val="000000"/>
                </a:solidFill>
                <a:latin typeface="明兰"/>
                <a:ea typeface="明兰"/>
              </a:rPr>
              <a:t>n</a:t>
            </a:r>
            <a:r>
              <a:rPr b="1" lang="en-US" sz="2000" spc="83" strike="noStrike">
                <a:solidFill>
                  <a:srgbClr val="000000"/>
                </a:solidFill>
                <a:latin typeface="明兰"/>
                <a:ea typeface="明兰"/>
              </a:rPr>
              <a:t>t</a:t>
            </a:r>
            <a:r>
              <a:rPr b="1" lang="en-US" sz="2000" spc="83" strike="noStrike">
                <a:solidFill>
                  <a:srgbClr val="000000"/>
                </a:solidFill>
                <a:latin typeface="明兰"/>
                <a:ea typeface="明兰"/>
              </a:rPr>
              <a:t>e</a:t>
            </a:r>
            <a:r>
              <a:rPr b="1" lang="en-US" sz="2000" spc="83" strike="noStrike">
                <a:solidFill>
                  <a:srgbClr val="000000"/>
                </a:solidFill>
                <a:latin typeface="明兰"/>
                <a:ea typeface="明兰"/>
              </a:rPr>
              <a:t>n</a:t>
            </a:r>
            <a:r>
              <a:rPr b="1" lang="en-US" sz="2000" spc="83" strike="noStrike">
                <a:solidFill>
                  <a:srgbClr val="000000"/>
                </a:solidFill>
                <a:latin typeface="明兰"/>
                <a:ea typeface="明兰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25" name="Group 3"/>
          <p:cNvGrpSpPr/>
          <p:nvPr/>
        </p:nvGrpSpPr>
        <p:grpSpPr>
          <a:xfrm>
            <a:off x="4741200" y="2448000"/>
            <a:ext cx="5429520" cy="718560"/>
            <a:chOff x="4741200" y="2448000"/>
            <a:chExt cx="5429520" cy="718560"/>
          </a:xfrm>
        </p:grpSpPr>
        <p:grpSp>
          <p:nvGrpSpPr>
            <p:cNvPr id="126" name="Group 4"/>
            <p:cNvGrpSpPr/>
            <p:nvPr/>
          </p:nvGrpSpPr>
          <p:grpSpPr>
            <a:xfrm>
              <a:off x="4741200" y="2448000"/>
              <a:ext cx="816840" cy="718560"/>
              <a:chOff x="4741200" y="2448000"/>
              <a:chExt cx="816840" cy="718560"/>
            </a:xfrm>
          </p:grpSpPr>
          <p:sp>
            <p:nvSpPr>
              <p:cNvPr id="127" name="CustomShape 5"/>
              <p:cNvSpPr/>
              <p:nvPr/>
            </p:nvSpPr>
            <p:spPr>
              <a:xfrm>
                <a:off x="4786560" y="2468520"/>
                <a:ext cx="771480" cy="698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28" name="Line 6"/>
              <p:cNvSpPr/>
              <p:nvPr/>
            </p:nvSpPr>
            <p:spPr>
              <a:xfrm flipH="1">
                <a:off x="4741560" y="2545920"/>
                <a:ext cx="732600" cy="252000"/>
              </a:xfrm>
              <a:prstGeom prst="line">
                <a:avLst/>
              </a:prstGeom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7"/>
              <p:cNvSpPr/>
              <p:nvPr/>
            </p:nvSpPr>
            <p:spPr>
              <a:xfrm>
                <a:off x="5388120" y="2448000"/>
                <a:ext cx="117000" cy="388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8"/>
              <p:cNvSpPr/>
              <p:nvPr/>
            </p:nvSpPr>
            <p:spPr>
              <a:xfrm>
                <a:off x="4928760" y="2792160"/>
                <a:ext cx="91080" cy="298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CustomShape 9"/>
              <p:cNvSpPr/>
              <p:nvPr/>
            </p:nvSpPr>
            <p:spPr>
              <a:xfrm>
                <a:off x="4741200" y="2654640"/>
                <a:ext cx="63000" cy="201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2" name="CustomShape 10"/>
            <p:cNvSpPr/>
            <p:nvPr/>
          </p:nvSpPr>
          <p:spPr>
            <a:xfrm>
              <a:off x="5917680" y="2590560"/>
              <a:ext cx="425304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基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本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使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用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133" name="Group 11"/>
          <p:cNvGrpSpPr/>
          <p:nvPr/>
        </p:nvGrpSpPr>
        <p:grpSpPr>
          <a:xfrm>
            <a:off x="4703040" y="3456000"/>
            <a:ext cx="4439160" cy="1024560"/>
            <a:chOff x="4703040" y="3456000"/>
            <a:chExt cx="4439160" cy="1024560"/>
          </a:xfrm>
        </p:grpSpPr>
        <p:grpSp>
          <p:nvGrpSpPr>
            <p:cNvPr id="134" name="Group 12"/>
            <p:cNvGrpSpPr/>
            <p:nvPr/>
          </p:nvGrpSpPr>
          <p:grpSpPr>
            <a:xfrm>
              <a:off x="4703040" y="3456000"/>
              <a:ext cx="789840" cy="1024560"/>
              <a:chOff x="4703040" y="3456000"/>
              <a:chExt cx="789840" cy="1024560"/>
            </a:xfrm>
          </p:grpSpPr>
          <p:sp>
            <p:nvSpPr>
              <p:cNvPr id="135" name="CustomShape 13"/>
              <p:cNvSpPr/>
              <p:nvPr/>
            </p:nvSpPr>
            <p:spPr>
              <a:xfrm>
                <a:off x="4747320" y="3512160"/>
                <a:ext cx="745560" cy="698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36" name="Line 14"/>
              <p:cNvSpPr/>
              <p:nvPr/>
            </p:nvSpPr>
            <p:spPr>
              <a:xfrm flipH="1">
                <a:off x="4703040" y="3724200"/>
                <a:ext cx="708120" cy="688320"/>
              </a:xfrm>
              <a:prstGeom prst="line">
                <a:avLst/>
              </a:prstGeom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15"/>
              <p:cNvSpPr/>
              <p:nvPr/>
            </p:nvSpPr>
            <p:spPr>
              <a:xfrm>
                <a:off x="5328720" y="3456000"/>
                <a:ext cx="112680" cy="1083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CustomShape 16"/>
              <p:cNvSpPr/>
              <p:nvPr/>
            </p:nvSpPr>
            <p:spPr>
              <a:xfrm>
                <a:off x="4884840" y="4396320"/>
                <a:ext cx="87480" cy="84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17"/>
              <p:cNvSpPr/>
              <p:nvPr/>
            </p:nvSpPr>
            <p:spPr>
              <a:xfrm>
                <a:off x="4703400" y="4018680"/>
                <a:ext cx="61200" cy="583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0" name="CustomShape 18"/>
            <p:cNvSpPr/>
            <p:nvPr/>
          </p:nvSpPr>
          <p:spPr>
            <a:xfrm>
              <a:off x="5840280" y="3844440"/>
              <a:ext cx="330192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g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r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a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d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l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e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插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件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开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发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141" name="Group 19"/>
          <p:cNvGrpSpPr/>
          <p:nvPr/>
        </p:nvGrpSpPr>
        <p:grpSpPr>
          <a:xfrm>
            <a:off x="4741200" y="4824000"/>
            <a:ext cx="5049000" cy="919800"/>
            <a:chOff x="4741200" y="4824000"/>
            <a:chExt cx="5049000" cy="919800"/>
          </a:xfrm>
        </p:grpSpPr>
        <p:grpSp>
          <p:nvGrpSpPr>
            <p:cNvPr id="142" name="Group 20"/>
            <p:cNvGrpSpPr/>
            <p:nvPr/>
          </p:nvGrpSpPr>
          <p:grpSpPr>
            <a:xfrm>
              <a:off x="4741200" y="4824000"/>
              <a:ext cx="759960" cy="919800"/>
              <a:chOff x="4741200" y="4824000"/>
              <a:chExt cx="759960" cy="919800"/>
            </a:xfrm>
          </p:grpSpPr>
          <p:sp>
            <p:nvSpPr>
              <p:cNvPr id="143" name="CustomShape 21"/>
              <p:cNvSpPr/>
              <p:nvPr/>
            </p:nvSpPr>
            <p:spPr>
              <a:xfrm>
                <a:off x="4783680" y="4874400"/>
                <a:ext cx="717480" cy="698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144" name="Line 22"/>
              <p:cNvSpPr/>
              <p:nvPr/>
            </p:nvSpPr>
            <p:spPr>
              <a:xfrm flipH="1">
                <a:off x="4741200" y="5064480"/>
                <a:ext cx="681480" cy="617760"/>
              </a:xfrm>
              <a:prstGeom prst="line">
                <a:avLst/>
              </a:prstGeom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23"/>
              <p:cNvSpPr/>
              <p:nvPr/>
            </p:nvSpPr>
            <p:spPr>
              <a:xfrm>
                <a:off x="5342760" y="4824000"/>
                <a:ext cx="108720" cy="972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24"/>
              <p:cNvSpPr/>
              <p:nvPr/>
            </p:nvSpPr>
            <p:spPr>
              <a:xfrm>
                <a:off x="4915800" y="5668200"/>
                <a:ext cx="84240" cy="756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25"/>
              <p:cNvSpPr/>
              <p:nvPr/>
            </p:nvSpPr>
            <p:spPr>
              <a:xfrm>
                <a:off x="4741200" y="5329800"/>
                <a:ext cx="58680" cy="522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8" name="CustomShape 26"/>
            <p:cNvSpPr/>
            <p:nvPr/>
          </p:nvSpPr>
          <p:spPr>
            <a:xfrm>
              <a:off x="5835240" y="5142600"/>
              <a:ext cx="395496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关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于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编</a:t>
              </a:r>
              <a:r>
                <a:rPr b="0" lang="en-US" sz="2800" spc="83" strike="noStrike">
                  <a:solidFill>
                    <a:srgbClr val="000000"/>
                  </a:solidFill>
                  <a:latin typeface="明兰"/>
                  <a:ea typeface="明兰"/>
                </a:rPr>
                <a:t>译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737000" y="1637640"/>
            <a:ext cx="8770320" cy="25887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152000" y="720000"/>
            <a:ext cx="9718200" cy="59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090080" y="144000"/>
            <a:ext cx="10356120" cy="640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1"/>
          <p:cNvGrpSpPr/>
          <p:nvPr/>
        </p:nvGrpSpPr>
        <p:grpSpPr>
          <a:xfrm>
            <a:off x="-543960" y="2703240"/>
            <a:ext cx="6363360" cy="1364040"/>
            <a:chOff x="-543960" y="2703240"/>
            <a:chExt cx="6363360" cy="1364040"/>
          </a:xfrm>
        </p:grpSpPr>
        <p:sp>
          <p:nvSpPr>
            <p:cNvPr id="243" name="CustomShape 2"/>
            <p:cNvSpPr/>
            <p:nvPr/>
          </p:nvSpPr>
          <p:spPr>
            <a:xfrm>
              <a:off x="5643720" y="3343320"/>
              <a:ext cx="175680" cy="175680"/>
            </a:xfrm>
            <a:prstGeom prst="ellipse">
              <a:avLst/>
            </a:prstGeom>
            <a:solidFill>
              <a:srgbClr val="0e0e0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Line 3"/>
            <p:cNvSpPr/>
            <p:nvPr/>
          </p:nvSpPr>
          <p:spPr>
            <a:xfrm flipV="1">
              <a:off x="-543960" y="3431880"/>
              <a:ext cx="6187320" cy="4320"/>
            </a:xfrm>
            <a:prstGeom prst="line">
              <a:avLst/>
            </a:prstGeom>
            <a:ln w="25560">
              <a:solidFill>
                <a:srgbClr val="0e0e0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4"/>
            <p:cNvSpPr/>
            <p:nvPr/>
          </p:nvSpPr>
          <p:spPr>
            <a:xfrm>
              <a:off x="2730600" y="3467160"/>
              <a:ext cx="2610000" cy="293040"/>
            </a:xfrm>
            <a:custGeom>
              <a:avLst/>
              <a:gdLst/>
              <a:ahLst/>
              <a:rect l="l" t="t" r="r" b="b"/>
              <a:pathLst>
                <a:path w="2611980" h="295274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6" name="Group 5"/>
            <p:cNvGrpSpPr/>
            <p:nvPr/>
          </p:nvGrpSpPr>
          <p:grpSpPr>
            <a:xfrm>
              <a:off x="1513440" y="2703240"/>
              <a:ext cx="3869280" cy="1364040"/>
              <a:chOff x="1513440" y="2703240"/>
              <a:chExt cx="3869280" cy="1364040"/>
            </a:xfrm>
          </p:grpSpPr>
          <p:sp>
            <p:nvSpPr>
              <p:cNvPr id="247" name="CustomShape 6"/>
              <p:cNvSpPr/>
              <p:nvPr/>
            </p:nvSpPr>
            <p:spPr>
              <a:xfrm>
                <a:off x="1918800" y="2808360"/>
                <a:ext cx="87840" cy="8784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7"/>
              <p:cNvSpPr/>
              <p:nvPr/>
            </p:nvSpPr>
            <p:spPr>
              <a:xfrm>
                <a:off x="3041280" y="3172320"/>
                <a:ext cx="84600" cy="8460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8"/>
              <p:cNvSpPr/>
              <p:nvPr/>
            </p:nvSpPr>
            <p:spPr>
              <a:xfrm>
                <a:off x="3861000" y="3312720"/>
                <a:ext cx="81360" cy="8136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9"/>
              <p:cNvSpPr/>
              <p:nvPr/>
            </p:nvSpPr>
            <p:spPr>
              <a:xfrm>
                <a:off x="3026520" y="3697920"/>
                <a:ext cx="78120" cy="7812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10"/>
              <p:cNvSpPr/>
              <p:nvPr/>
            </p:nvSpPr>
            <p:spPr>
              <a:xfrm>
                <a:off x="5051520" y="3331440"/>
                <a:ext cx="74880" cy="7488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11"/>
              <p:cNvSpPr/>
              <p:nvPr/>
            </p:nvSpPr>
            <p:spPr>
              <a:xfrm>
                <a:off x="5339160" y="3524400"/>
                <a:ext cx="43560" cy="4356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12"/>
              <p:cNvSpPr/>
              <p:nvPr/>
            </p:nvSpPr>
            <p:spPr>
              <a:xfrm>
                <a:off x="3657600" y="3609000"/>
                <a:ext cx="68040" cy="6804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13"/>
              <p:cNvSpPr/>
              <p:nvPr/>
            </p:nvSpPr>
            <p:spPr>
              <a:xfrm>
                <a:off x="1899000" y="4002480"/>
                <a:ext cx="64800" cy="6480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14"/>
              <p:cNvSpPr/>
              <p:nvPr/>
            </p:nvSpPr>
            <p:spPr>
              <a:xfrm>
                <a:off x="1513440" y="2703240"/>
                <a:ext cx="61560" cy="6156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15"/>
              <p:cNvSpPr/>
              <p:nvPr/>
            </p:nvSpPr>
            <p:spPr>
              <a:xfrm>
                <a:off x="2545560" y="3704400"/>
                <a:ext cx="58320" cy="5832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16"/>
              <p:cNvSpPr/>
              <p:nvPr/>
            </p:nvSpPr>
            <p:spPr>
              <a:xfrm>
                <a:off x="2235600" y="3142440"/>
                <a:ext cx="55080" cy="5508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17"/>
              <p:cNvSpPr/>
              <p:nvPr/>
            </p:nvSpPr>
            <p:spPr>
              <a:xfrm>
                <a:off x="4427640" y="3633480"/>
                <a:ext cx="51840" cy="5184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" name="Group 18"/>
            <p:cNvGrpSpPr/>
            <p:nvPr/>
          </p:nvGrpSpPr>
          <p:grpSpPr>
            <a:xfrm>
              <a:off x="2118600" y="2972880"/>
              <a:ext cx="2718360" cy="869400"/>
              <a:chOff x="2118600" y="2972880"/>
              <a:chExt cx="2718360" cy="869400"/>
            </a:xfrm>
          </p:grpSpPr>
          <p:sp>
            <p:nvSpPr>
              <p:cNvPr id="260" name="CustomShape 19"/>
              <p:cNvSpPr/>
              <p:nvPr/>
            </p:nvSpPr>
            <p:spPr>
              <a:xfrm>
                <a:off x="2540160" y="3043800"/>
                <a:ext cx="41040" cy="4104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20"/>
              <p:cNvSpPr/>
              <p:nvPr/>
            </p:nvSpPr>
            <p:spPr>
              <a:xfrm>
                <a:off x="3479400" y="3223440"/>
                <a:ext cx="41040" cy="4104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21"/>
              <p:cNvSpPr/>
              <p:nvPr/>
            </p:nvSpPr>
            <p:spPr>
              <a:xfrm>
                <a:off x="4278600" y="3265200"/>
                <a:ext cx="41040" cy="4104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22"/>
              <p:cNvSpPr/>
              <p:nvPr/>
            </p:nvSpPr>
            <p:spPr>
              <a:xfrm>
                <a:off x="3367080" y="3646080"/>
                <a:ext cx="41040" cy="4104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23"/>
              <p:cNvSpPr/>
              <p:nvPr/>
            </p:nvSpPr>
            <p:spPr>
              <a:xfrm>
                <a:off x="4676400" y="3316680"/>
                <a:ext cx="41040" cy="4104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24"/>
              <p:cNvSpPr/>
              <p:nvPr/>
            </p:nvSpPr>
            <p:spPr>
              <a:xfrm>
                <a:off x="4795920" y="3519000"/>
                <a:ext cx="41040" cy="4104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25"/>
              <p:cNvSpPr/>
              <p:nvPr/>
            </p:nvSpPr>
            <p:spPr>
              <a:xfrm>
                <a:off x="4099680" y="3540600"/>
                <a:ext cx="41040" cy="4104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26"/>
              <p:cNvSpPr/>
              <p:nvPr/>
            </p:nvSpPr>
            <p:spPr>
              <a:xfrm>
                <a:off x="2350440" y="3801240"/>
                <a:ext cx="41040" cy="4104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27"/>
              <p:cNvSpPr/>
              <p:nvPr/>
            </p:nvSpPr>
            <p:spPr>
              <a:xfrm>
                <a:off x="2118600" y="2972880"/>
                <a:ext cx="41040" cy="4104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28"/>
              <p:cNvSpPr/>
              <p:nvPr/>
            </p:nvSpPr>
            <p:spPr>
              <a:xfrm>
                <a:off x="2871360" y="3624480"/>
                <a:ext cx="41040" cy="4104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29"/>
              <p:cNvSpPr/>
              <p:nvPr/>
            </p:nvSpPr>
            <p:spPr>
              <a:xfrm>
                <a:off x="2667600" y="3199320"/>
                <a:ext cx="41040" cy="4104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30"/>
              <p:cNvSpPr/>
              <p:nvPr/>
            </p:nvSpPr>
            <p:spPr>
              <a:xfrm>
                <a:off x="4422240" y="3628440"/>
                <a:ext cx="41040" cy="4104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2" name="CustomShape 31"/>
          <p:cNvSpPr/>
          <p:nvPr/>
        </p:nvSpPr>
        <p:spPr>
          <a:xfrm>
            <a:off x="6084720" y="2211120"/>
            <a:ext cx="3520080" cy="18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83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83" strike="noStrike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273" name="CustomShape 32"/>
          <p:cNvSpPr/>
          <p:nvPr/>
        </p:nvSpPr>
        <p:spPr>
          <a:xfrm>
            <a:off x="6378120" y="4002480"/>
            <a:ext cx="36482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83" strike="noStrike">
                <a:solidFill>
                  <a:srgbClr val="000000"/>
                </a:solidFill>
                <a:latin typeface="明兰"/>
                <a:ea typeface="明兰"/>
              </a:rPr>
              <a:t>关于编译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4" name="CustomShape 33"/>
          <p:cNvSpPr/>
          <p:nvPr/>
        </p:nvSpPr>
        <p:spPr>
          <a:xfrm>
            <a:off x="6440040" y="4626720"/>
            <a:ext cx="31644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84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"/>
                            </p:stCondLst>
                            <p:childTnLst>
                              <p:par>
                                <p:cTn id="1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648000" y="783720"/>
            <a:ext cx="4474440" cy="439848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4364640" y="3307680"/>
            <a:ext cx="7369560" cy="26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8" dur="indefinite" restart="never" nodeType="tmRoot">
          <p:childTnLst>
            <p:seq>
              <p:cTn id="169" dur="indefinite" nodeType="mainSeq">
                <p:childTnLst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706320" y="720000"/>
            <a:ext cx="11029320" cy="510480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7056000" y="432000"/>
            <a:ext cx="2806920" cy="647388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1407240" y="6480"/>
            <a:ext cx="4351680" cy="68565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379120" y="3834000"/>
            <a:ext cx="6427080" cy="163620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936000" y="6480"/>
            <a:ext cx="3621960" cy="68569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66560" y="342000"/>
            <a:ext cx="33840" cy="3384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2831760" y="3174840"/>
            <a:ext cx="61560" cy="6156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466560" y="1166760"/>
            <a:ext cx="131760" cy="13176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1939320" y="1233360"/>
            <a:ext cx="8627400" cy="33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76" dur="indefinite" restart="never" nodeType="tmRoot">
          <p:childTnLst>
            <p:seq>
              <p:cTn id="177" dur="indefinite" nodeType="mainSeq"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withEffect" fill="hold" presetClass="entr" presetID="10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0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0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44"/>
                            </p:stCondLst>
                            <p:childTnLst>
                              <p:par>
                                <p:cTn id="19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187680" y="3343320"/>
            <a:ext cx="175680" cy="17568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6796440" y="2916000"/>
            <a:ext cx="47185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83" strike="noStrike">
                <a:solidFill>
                  <a:srgbClr val="000000"/>
                </a:solidFill>
                <a:latin typeface="明兰"/>
                <a:ea typeface="明兰"/>
              </a:rPr>
              <a:t>基本使用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1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2" name="Group 4"/>
          <p:cNvGrpSpPr/>
          <p:nvPr/>
        </p:nvGrpSpPr>
        <p:grpSpPr>
          <a:xfrm>
            <a:off x="2057400" y="2703240"/>
            <a:ext cx="3869280" cy="1364040"/>
            <a:chOff x="2057400" y="2703240"/>
            <a:chExt cx="3869280" cy="1364040"/>
          </a:xfrm>
        </p:grpSpPr>
        <p:sp>
          <p:nvSpPr>
            <p:cNvPr id="153" name="CustomShape 5"/>
            <p:cNvSpPr/>
            <p:nvPr/>
          </p:nvSpPr>
          <p:spPr>
            <a:xfrm>
              <a:off x="2462760" y="2808360"/>
              <a:ext cx="87840" cy="8784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6"/>
            <p:cNvSpPr/>
            <p:nvPr/>
          </p:nvSpPr>
          <p:spPr>
            <a:xfrm>
              <a:off x="3585240" y="3172320"/>
              <a:ext cx="84600" cy="8460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7"/>
            <p:cNvSpPr/>
            <p:nvPr/>
          </p:nvSpPr>
          <p:spPr>
            <a:xfrm>
              <a:off x="4404960" y="3312720"/>
              <a:ext cx="81360" cy="813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8"/>
            <p:cNvSpPr/>
            <p:nvPr/>
          </p:nvSpPr>
          <p:spPr>
            <a:xfrm>
              <a:off x="3570480" y="3697920"/>
              <a:ext cx="78120" cy="781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9"/>
            <p:cNvSpPr/>
            <p:nvPr/>
          </p:nvSpPr>
          <p:spPr>
            <a:xfrm>
              <a:off x="5595480" y="3331440"/>
              <a:ext cx="74880" cy="7488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0"/>
            <p:cNvSpPr/>
            <p:nvPr/>
          </p:nvSpPr>
          <p:spPr>
            <a:xfrm>
              <a:off x="5883120" y="3524400"/>
              <a:ext cx="43560" cy="435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1"/>
            <p:cNvSpPr/>
            <p:nvPr/>
          </p:nvSpPr>
          <p:spPr>
            <a:xfrm>
              <a:off x="4201560" y="3609000"/>
              <a:ext cx="68040" cy="6804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2"/>
            <p:cNvSpPr/>
            <p:nvPr/>
          </p:nvSpPr>
          <p:spPr>
            <a:xfrm>
              <a:off x="2442960" y="4002480"/>
              <a:ext cx="64800" cy="6480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3"/>
            <p:cNvSpPr/>
            <p:nvPr/>
          </p:nvSpPr>
          <p:spPr>
            <a:xfrm>
              <a:off x="2057400" y="2703240"/>
              <a:ext cx="61560" cy="615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4"/>
            <p:cNvSpPr/>
            <p:nvPr/>
          </p:nvSpPr>
          <p:spPr>
            <a:xfrm>
              <a:off x="3089880" y="3704400"/>
              <a:ext cx="58320" cy="58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5"/>
            <p:cNvSpPr/>
            <p:nvPr/>
          </p:nvSpPr>
          <p:spPr>
            <a:xfrm>
              <a:off x="2779560" y="3142440"/>
              <a:ext cx="55080" cy="5508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6"/>
            <p:cNvSpPr/>
            <p:nvPr/>
          </p:nvSpPr>
          <p:spPr>
            <a:xfrm>
              <a:off x="4971600" y="3633480"/>
              <a:ext cx="51840" cy="5184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" name="Group 17"/>
          <p:cNvGrpSpPr/>
          <p:nvPr/>
        </p:nvGrpSpPr>
        <p:grpSpPr>
          <a:xfrm>
            <a:off x="2662560" y="2972880"/>
            <a:ext cx="2718360" cy="869400"/>
            <a:chOff x="2662560" y="2972880"/>
            <a:chExt cx="2718360" cy="869400"/>
          </a:xfrm>
        </p:grpSpPr>
        <p:sp>
          <p:nvSpPr>
            <p:cNvPr id="166" name="CustomShape 18"/>
            <p:cNvSpPr/>
            <p:nvPr/>
          </p:nvSpPr>
          <p:spPr>
            <a:xfrm>
              <a:off x="3084120" y="3043800"/>
              <a:ext cx="41040" cy="4104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9"/>
            <p:cNvSpPr/>
            <p:nvPr/>
          </p:nvSpPr>
          <p:spPr>
            <a:xfrm>
              <a:off x="4023360" y="3223440"/>
              <a:ext cx="41040" cy="4104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20"/>
            <p:cNvSpPr/>
            <p:nvPr/>
          </p:nvSpPr>
          <p:spPr>
            <a:xfrm>
              <a:off x="4822560" y="3265200"/>
              <a:ext cx="41040" cy="410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21"/>
            <p:cNvSpPr/>
            <p:nvPr/>
          </p:nvSpPr>
          <p:spPr>
            <a:xfrm>
              <a:off x="3911040" y="3646080"/>
              <a:ext cx="41040" cy="41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22"/>
            <p:cNvSpPr/>
            <p:nvPr/>
          </p:nvSpPr>
          <p:spPr>
            <a:xfrm>
              <a:off x="5220360" y="3316680"/>
              <a:ext cx="41040" cy="4104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3"/>
            <p:cNvSpPr/>
            <p:nvPr/>
          </p:nvSpPr>
          <p:spPr>
            <a:xfrm>
              <a:off x="5339880" y="3519000"/>
              <a:ext cx="41040" cy="410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4"/>
            <p:cNvSpPr/>
            <p:nvPr/>
          </p:nvSpPr>
          <p:spPr>
            <a:xfrm>
              <a:off x="4643640" y="3540600"/>
              <a:ext cx="41040" cy="4104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5"/>
            <p:cNvSpPr/>
            <p:nvPr/>
          </p:nvSpPr>
          <p:spPr>
            <a:xfrm>
              <a:off x="2894400" y="3801240"/>
              <a:ext cx="41040" cy="4104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6"/>
            <p:cNvSpPr/>
            <p:nvPr/>
          </p:nvSpPr>
          <p:spPr>
            <a:xfrm>
              <a:off x="2662560" y="2972880"/>
              <a:ext cx="41040" cy="410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7"/>
            <p:cNvSpPr/>
            <p:nvPr/>
          </p:nvSpPr>
          <p:spPr>
            <a:xfrm>
              <a:off x="3415320" y="3624480"/>
              <a:ext cx="41040" cy="410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8"/>
            <p:cNvSpPr/>
            <p:nvPr/>
          </p:nvSpPr>
          <p:spPr>
            <a:xfrm>
              <a:off x="3211560" y="3199320"/>
              <a:ext cx="41040" cy="4104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29"/>
            <p:cNvSpPr/>
            <p:nvPr/>
          </p:nvSpPr>
          <p:spPr>
            <a:xfrm>
              <a:off x="4966200" y="3628440"/>
              <a:ext cx="41040" cy="4104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CustomShape 30"/>
          <p:cNvSpPr/>
          <p:nvPr/>
        </p:nvSpPr>
        <p:spPr>
          <a:xfrm>
            <a:off x="1306800" y="1782000"/>
            <a:ext cx="3520080" cy="18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83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83" strike="noStrike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179" name="CustomShape 31"/>
          <p:cNvSpPr/>
          <p:nvPr/>
        </p:nvSpPr>
        <p:spPr>
          <a:xfrm>
            <a:off x="6800760" y="3848400"/>
            <a:ext cx="31644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84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729720" y="700200"/>
            <a:ext cx="8486280" cy="232380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720000" y="3240000"/>
            <a:ext cx="5472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Id,</a:t>
            </a:r>
            <a:r>
              <a:rPr b="0" lang="en-US" sz="1800" spc="-1" strike="noStrike">
                <a:latin typeface="Arial"/>
              </a:rPr>
              <a:t>方法</a:t>
            </a:r>
            <a:r>
              <a:rPr b="0" lang="en-US" sz="1800" spc="-1" strike="noStrike">
                <a:latin typeface="Arial"/>
              </a:rPr>
              <a:t>accesstype</a:t>
            </a:r>
            <a:r>
              <a:rPr b="0" lang="en-US" sz="1800" spc="-1" strike="noStrike">
                <a:latin typeface="Arial"/>
              </a:rPr>
              <a:t>，类名，方法名，方法描述符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7662240" y="288000"/>
            <a:ext cx="3857760" cy="59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2" descr=""/>
          <p:cNvPicPr/>
          <p:nvPr/>
        </p:nvPicPr>
        <p:blipFill>
          <a:blip r:embed="rId1"/>
          <a:stretch/>
        </p:blipFill>
        <p:spPr>
          <a:xfrm>
            <a:off x="1015920" y="1397160"/>
            <a:ext cx="7674840" cy="279180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1015920" y="749160"/>
            <a:ext cx="2868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、闭包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720000" y="1080000"/>
            <a:ext cx="10078200" cy="518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675720" y="504000"/>
            <a:ext cx="10770480" cy="59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811080" y="1588680"/>
            <a:ext cx="9915120" cy="359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64360" y="1054440"/>
            <a:ext cx="10221840" cy="30477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936000" y="4391280"/>
            <a:ext cx="10078200" cy="223092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936000" y="432000"/>
            <a:ext cx="359892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groovyc -d classes test.groovy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2017-05-16T12:45:30Z</dcterms:created>
  <dc:creator/>
  <dc:description>http://www.ypppt.com/</dc:description>
  <dc:language>zh-CN</dc:language>
  <cp:lastModifiedBy/>
  <dcterms:modified xsi:type="dcterms:W3CDTF">2019-04-09T18:30:31Z</dcterms:modified>
  <cp:revision>208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