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8.png" ContentType="image/png"/>
  <Override PartName="/ppt/media/image9.png" ContentType="image/png"/>
  <Override PartName="/ppt/media/image17.jpeg" ContentType="image/jpeg"/>
  <Override PartName="/ppt/media/image16.jpeg" ContentType="image/jpeg"/>
  <Override PartName="/ppt/media/image10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12.png" ContentType="image/png"/>
  <Override PartName="/ppt/media/image13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单击鼠标移动幻灯片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00880D0-B855-4F55-84F9-A980DACE28B2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86C08B-6F09-4992-9C73-E48353401C8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A5CD1B-74F1-404D-B808-1DBF747B2E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50978E-A6E6-4BD4-8B2E-73F758FEDA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EADA68-2E9D-4E66-B595-7C37F72C3A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14280" y="4455000"/>
            <a:ext cx="20700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2439000" y="2123280"/>
            <a:ext cx="7815240" cy="19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582" strike="noStrike">
                <a:solidFill>
                  <a:srgbClr val="262626"/>
                </a:solidFill>
                <a:latin typeface="明兰"/>
                <a:ea typeface="明兰"/>
              </a:rPr>
              <a:t>Matrix</a:t>
            </a:r>
            <a:r>
              <a:rPr b="0" lang="en-US" sz="6000" spc="582" strike="noStrike">
                <a:solidFill>
                  <a:srgbClr val="262626"/>
                </a:solidFill>
                <a:latin typeface="明兰"/>
                <a:ea typeface="明兰"/>
              </a:rPr>
              <a:t>使用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761920" y="4119120"/>
            <a:ext cx="7751520" cy="360"/>
          </a:xfrm>
          <a:custGeom>
            <a:avLst/>
            <a:gdLst/>
            <a:ah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cap="rnd" w="6480">
            <a:solidFill>
              <a:srgbClr val="4a1757"/>
            </a:solidFill>
            <a:custDash>
              <a:ds d="35000000" sp="241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3600" spc="-1" strike="noStrike">
                <a:solidFill>
                  <a:srgbClr val="000000"/>
                </a:solidFill>
                <a:latin typeface="Arial"/>
              </a:rPr>
              <a:t>通过</a:t>
            </a:r>
            <a:r>
              <a:rPr b="0" lang="zh-CN" sz="3600" spc="-1" strike="noStrike">
                <a:solidFill>
                  <a:srgbClr val="000000"/>
                </a:solidFill>
                <a:latin typeface="Arial"/>
              </a:rPr>
              <a:t>asm</a:t>
            </a:r>
            <a:r>
              <a:rPr b="0" lang="zh-CN" sz="3600" spc="-1" strike="noStrike">
                <a:solidFill>
                  <a:srgbClr val="000000"/>
                </a:solidFill>
                <a:latin typeface="Arial"/>
              </a:rPr>
              <a:t>插入统计方法</a:t>
            </a:r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609480" y="4896000"/>
            <a:ext cx="109724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94720" y="1394280"/>
            <a:ext cx="10781280" cy="184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-543960" y="2703240"/>
            <a:ext cx="6363000" cy="1363680"/>
            <a:chOff x="-543960" y="2703240"/>
            <a:chExt cx="6363000" cy="1363680"/>
          </a:xfrm>
        </p:grpSpPr>
        <p:sp>
          <p:nvSpPr>
            <p:cNvPr id="265" name="CustomShape 2"/>
            <p:cNvSpPr/>
            <p:nvPr/>
          </p:nvSpPr>
          <p:spPr>
            <a:xfrm>
              <a:off x="5643720" y="3343320"/>
              <a:ext cx="175320" cy="175320"/>
            </a:xfrm>
            <a:prstGeom prst="ellipse">
              <a:avLst/>
            </a:prstGeom>
            <a:solidFill>
              <a:srgbClr val="0e0e0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3"/>
            <p:cNvSpPr/>
            <p:nvPr/>
          </p:nvSpPr>
          <p:spPr>
            <a:xfrm flipV="1">
              <a:off x="-543960" y="3431880"/>
              <a:ext cx="6187320" cy="4320"/>
            </a:xfrm>
            <a:prstGeom prst="line">
              <a:avLst/>
            </a:prstGeom>
            <a:ln w="25560">
              <a:solidFill>
                <a:srgbClr val="0e0e0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2730600" y="3467160"/>
              <a:ext cx="2609640" cy="292680"/>
            </a:xfrm>
            <a:custGeom>
              <a:avLst/>
              <a:gdLst/>
              <a:ahLst/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8" name="Group 5"/>
            <p:cNvGrpSpPr/>
            <p:nvPr/>
          </p:nvGrpSpPr>
          <p:grpSpPr>
            <a:xfrm>
              <a:off x="1513440" y="2703240"/>
              <a:ext cx="3868920" cy="1363680"/>
              <a:chOff x="1513440" y="2703240"/>
              <a:chExt cx="3868920" cy="1363680"/>
            </a:xfrm>
          </p:grpSpPr>
          <p:sp>
            <p:nvSpPr>
              <p:cNvPr id="269" name="CustomShape 6"/>
              <p:cNvSpPr/>
              <p:nvPr/>
            </p:nvSpPr>
            <p:spPr>
              <a:xfrm>
                <a:off x="1918800" y="2808360"/>
                <a:ext cx="87480" cy="8748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7"/>
              <p:cNvSpPr/>
              <p:nvPr/>
            </p:nvSpPr>
            <p:spPr>
              <a:xfrm>
                <a:off x="3041280" y="3172320"/>
                <a:ext cx="84240" cy="8424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8"/>
              <p:cNvSpPr/>
              <p:nvPr/>
            </p:nvSpPr>
            <p:spPr>
              <a:xfrm>
                <a:off x="3861000" y="3312720"/>
                <a:ext cx="81000" cy="8100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9"/>
              <p:cNvSpPr/>
              <p:nvPr/>
            </p:nvSpPr>
            <p:spPr>
              <a:xfrm>
                <a:off x="3026520" y="3697920"/>
                <a:ext cx="77760" cy="7776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10"/>
              <p:cNvSpPr/>
              <p:nvPr/>
            </p:nvSpPr>
            <p:spPr>
              <a:xfrm>
                <a:off x="5051520" y="3331440"/>
                <a:ext cx="74520" cy="7452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11"/>
              <p:cNvSpPr/>
              <p:nvPr/>
            </p:nvSpPr>
            <p:spPr>
              <a:xfrm>
                <a:off x="5339160" y="3524400"/>
                <a:ext cx="43200" cy="4320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12"/>
              <p:cNvSpPr/>
              <p:nvPr/>
            </p:nvSpPr>
            <p:spPr>
              <a:xfrm>
                <a:off x="3657600" y="3609000"/>
                <a:ext cx="67680" cy="6768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13"/>
              <p:cNvSpPr/>
              <p:nvPr/>
            </p:nvSpPr>
            <p:spPr>
              <a:xfrm>
                <a:off x="1899000" y="4002480"/>
                <a:ext cx="64440" cy="6444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14"/>
              <p:cNvSpPr/>
              <p:nvPr/>
            </p:nvSpPr>
            <p:spPr>
              <a:xfrm>
                <a:off x="1513440" y="2703240"/>
                <a:ext cx="61200" cy="6120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15"/>
              <p:cNvSpPr/>
              <p:nvPr/>
            </p:nvSpPr>
            <p:spPr>
              <a:xfrm>
                <a:off x="2545560" y="3704400"/>
                <a:ext cx="57960" cy="5796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16"/>
              <p:cNvSpPr/>
              <p:nvPr/>
            </p:nvSpPr>
            <p:spPr>
              <a:xfrm>
                <a:off x="2235600" y="3142440"/>
                <a:ext cx="54720" cy="5472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17"/>
              <p:cNvSpPr/>
              <p:nvPr/>
            </p:nvSpPr>
            <p:spPr>
              <a:xfrm>
                <a:off x="4427640" y="3633480"/>
                <a:ext cx="51480" cy="5148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1" name="Group 18"/>
            <p:cNvGrpSpPr/>
            <p:nvPr/>
          </p:nvGrpSpPr>
          <p:grpSpPr>
            <a:xfrm>
              <a:off x="2118600" y="2972880"/>
              <a:ext cx="2718000" cy="869040"/>
              <a:chOff x="2118600" y="2972880"/>
              <a:chExt cx="2718000" cy="869040"/>
            </a:xfrm>
          </p:grpSpPr>
          <p:sp>
            <p:nvSpPr>
              <p:cNvPr id="282" name="CustomShape 19"/>
              <p:cNvSpPr/>
              <p:nvPr/>
            </p:nvSpPr>
            <p:spPr>
              <a:xfrm>
                <a:off x="2540160" y="3043800"/>
                <a:ext cx="40680" cy="4068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20"/>
              <p:cNvSpPr/>
              <p:nvPr/>
            </p:nvSpPr>
            <p:spPr>
              <a:xfrm>
                <a:off x="3479400" y="3223440"/>
                <a:ext cx="40680" cy="4068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21"/>
              <p:cNvSpPr/>
              <p:nvPr/>
            </p:nvSpPr>
            <p:spPr>
              <a:xfrm>
                <a:off x="4278600" y="3265200"/>
                <a:ext cx="40680" cy="4068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22"/>
              <p:cNvSpPr/>
              <p:nvPr/>
            </p:nvSpPr>
            <p:spPr>
              <a:xfrm>
                <a:off x="3367080" y="3646080"/>
                <a:ext cx="40680" cy="4068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23"/>
              <p:cNvSpPr/>
              <p:nvPr/>
            </p:nvSpPr>
            <p:spPr>
              <a:xfrm>
                <a:off x="4676400" y="3316680"/>
                <a:ext cx="40680" cy="4068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24"/>
              <p:cNvSpPr/>
              <p:nvPr/>
            </p:nvSpPr>
            <p:spPr>
              <a:xfrm>
                <a:off x="4795920" y="3519000"/>
                <a:ext cx="40680" cy="4068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25"/>
              <p:cNvSpPr/>
              <p:nvPr/>
            </p:nvSpPr>
            <p:spPr>
              <a:xfrm>
                <a:off x="4099680" y="3540600"/>
                <a:ext cx="40680" cy="4068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26"/>
              <p:cNvSpPr/>
              <p:nvPr/>
            </p:nvSpPr>
            <p:spPr>
              <a:xfrm>
                <a:off x="2350440" y="3801240"/>
                <a:ext cx="40680" cy="4068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27"/>
              <p:cNvSpPr/>
              <p:nvPr/>
            </p:nvSpPr>
            <p:spPr>
              <a:xfrm>
                <a:off x="2118600" y="2972880"/>
                <a:ext cx="40680" cy="4068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28"/>
              <p:cNvSpPr/>
              <p:nvPr/>
            </p:nvSpPr>
            <p:spPr>
              <a:xfrm>
                <a:off x="2871360" y="3624480"/>
                <a:ext cx="40680" cy="4068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29"/>
              <p:cNvSpPr/>
              <p:nvPr/>
            </p:nvSpPr>
            <p:spPr>
              <a:xfrm>
                <a:off x="2667600" y="3199320"/>
                <a:ext cx="40680" cy="4068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30"/>
              <p:cNvSpPr/>
              <p:nvPr/>
            </p:nvSpPr>
            <p:spPr>
              <a:xfrm>
                <a:off x="4422240" y="3628440"/>
                <a:ext cx="40680" cy="4068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94" name="CustomShape 31"/>
          <p:cNvSpPr/>
          <p:nvPr/>
        </p:nvSpPr>
        <p:spPr>
          <a:xfrm>
            <a:off x="6084720" y="2211120"/>
            <a:ext cx="35197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0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0" strike="noStrike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95" name="CustomShape 32"/>
          <p:cNvSpPr/>
          <p:nvPr/>
        </p:nvSpPr>
        <p:spPr>
          <a:xfrm>
            <a:off x="6378120" y="4002480"/>
            <a:ext cx="36478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80" strike="noStrike">
                <a:solidFill>
                  <a:srgbClr val="000000"/>
                </a:solidFill>
                <a:latin typeface="明兰"/>
                <a:ea typeface="明兰"/>
              </a:rPr>
              <a:t>关于编译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6" name="CustomShape 33"/>
          <p:cNvSpPr/>
          <p:nvPr/>
        </p:nvSpPr>
        <p:spPr>
          <a:xfrm>
            <a:off x="6440040" y="4626720"/>
            <a:ext cx="3164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2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66560" y="342000"/>
            <a:ext cx="33480" cy="334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2831760" y="3174840"/>
            <a:ext cx="61200" cy="6120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466560" y="1166760"/>
            <a:ext cx="131400" cy="13140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1939320" y="1233360"/>
            <a:ext cx="8627040" cy="33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withEffect" fill="hold" presetClass="entr" presetID="10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44"/>
                            </p:stCondLst>
                            <p:childTnLst>
                              <p:par>
                                <p:cTn id="10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807560" y="1154520"/>
            <a:ext cx="13734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80" strike="noStrike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877400" y="1908000"/>
            <a:ext cx="2861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80" strike="noStrike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4741200" y="2448000"/>
            <a:ext cx="5429160" cy="718200"/>
            <a:chOff x="4741200" y="2448000"/>
            <a:chExt cx="5429160" cy="718200"/>
          </a:xfrm>
        </p:grpSpPr>
        <p:grpSp>
          <p:nvGrpSpPr>
            <p:cNvPr id="164" name="Group 4"/>
            <p:cNvGrpSpPr/>
            <p:nvPr/>
          </p:nvGrpSpPr>
          <p:grpSpPr>
            <a:xfrm>
              <a:off x="4741200" y="2448000"/>
              <a:ext cx="816480" cy="718200"/>
              <a:chOff x="4741200" y="2448000"/>
              <a:chExt cx="816480" cy="718200"/>
            </a:xfrm>
          </p:grpSpPr>
          <p:sp>
            <p:nvSpPr>
              <p:cNvPr id="165" name="CustomShape 5"/>
              <p:cNvSpPr/>
              <p:nvPr/>
            </p:nvSpPr>
            <p:spPr>
              <a:xfrm>
                <a:off x="4786560" y="2468520"/>
                <a:ext cx="771120" cy="697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66" name="Line 6"/>
              <p:cNvSpPr/>
              <p:nvPr/>
            </p:nvSpPr>
            <p:spPr>
              <a:xfrm flipH="1">
                <a:off x="4741200" y="2545920"/>
                <a:ext cx="732600" cy="252000"/>
              </a:xfrm>
              <a:prstGeom prst="line">
                <a:avLst/>
              </a:prstGeom>
              <a:ln w="12600"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7"/>
              <p:cNvSpPr/>
              <p:nvPr/>
            </p:nvSpPr>
            <p:spPr>
              <a:xfrm>
                <a:off x="5388120" y="2448000"/>
                <a:ext cx="116640" cy="385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8"/>
              <p:cNvSpPr/>
              <p:nvPr/>
            </p:nvSpPr>
            <p:spPr>
              <a:xfrm>
                <a:off x="4928760" y="2792160"/>
                <a:ext cx="90720" cy="295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9"/>
              <p:cNvSpPr/>
              <p:nvPr/>
            </p:nvSpPr>
            <p:spPr>
              <a:xfrm>
                <a:off x="4741200" y="2654640"/>
                <a:ext cx="62640" cy="198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0" name="CustomShape 10"/>
            <p:cNvSpPr/>
            <p:nvPr/>
          </p:nvSpPr>
          <p:spPr>
            <a:xfrm>
              <a:off x="5917680" y="2590560"/>
              <a:ext cx="4252680" cy="51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0" strike="noStrike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71" name="Group 11"/>
          <p:cNvGrpSpPr/>
          <p:nvPr/>
        </p:nvGrpSpPr>
        <p:grpSpPr>
          <a:xfrm>
            <a:off x="4703040" y="3456000"/>
            <a:ext cx="4438800" cy="1024200"/>
            <a:chOff x="4703040" y="3456000"/>
            <a:chExt cx="4438800" cy="1024200"/>
          </a:xfrm>
        </p:grpSpPr>
        <p:grpSp>
          <p:nvGrpSpPr>
            <p:cNvPr id="172" name="Group 12"/>
            <p:cNvGrpSpPr/>
            <p:nvPr/>
          </p:nvGrpSpPr>
          <p:grpSpPr>
            <a:xfrm>
              <a:off x="4703040" y="3456000"/>
              <a:ext cx="789480" cy="1024200"/>
              <a:chOff x="4703040" y="3456000"/>
              <a:chExt cx="789480" cy="1024200"/>
            </a:xfrm>
          </p:grpSpPr>
          <p:sp>
            <p:nvSpPr>
              <p:cNvPr id="173" name="CustomShape 13"/>
              <p:cNvSpPr/>
              <p:nvPr/>
            </p:nvSpPr>
            <p:spPr>
              <a:xfrm>
                <a:off x="4747320" y="3512160"/>
                <a:ext cx="745200" cy="697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74" name="Line 14"/>
              <p:cNvSpPr/>
              <p:nvPr/>
            </p:nvSpPr>
            <p:spPr>
              <a:xfrm flipH="1">
                <a:off x="4703040" y="3724200"/>
                <a:ext cx="708120" cy="688320"/>
              </a:xfrm>
              <a:prstGeom prst="line">
                <a:avLst/>
              </a:prstGeom>
              <a:ln w="12600"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15"/>
              <p:cNvSpPr/>
              <p:nvPr/>
            </p:nvSpPr>
            <p:spPr>
              <a:xfrm>
                <a:off x="5328720" y="3456000"/>
                <a:ext cx="112320" cy="108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16"/>
              <p:cNvSpPr/>
              <p:nvPr/>
            </p:nvSpPr>
            <p:spPr>
              <a:xfrm>
                <a:off x="4884840" y="4396320"/>
                <a:ext cx="87120" cy="83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17"/>
              <p:cNvSpPr/>
              <p:nvPr/>
            </p:nvSpPr>
            <p:spPr>
              <a:xfrm>
                <a:off x="4703400" y="4018680"/>
                <a:ext cx="60840" cy="579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8" name="CustomShape 18"/>
            <p:cNvSpPr/>
            <p:nvPr/>
          </p:nvSpPr>
          <p:spPr>
            <a:xfrm>
              <a:off x="5840280" y="3844440"/>
              <a:ext cx="3301560" cy="51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0" strike="noStrike">
                  <a:solidFill>
                    <a:srgbClr val="000000"/>
                  </a:solidFill>
                  <a:latin typeface="明兰"/>
                  <a:ea typeface="明兰"/>
                </a:rPr>
                <a:t>gradle</a:t>
              </a:r>
              <a:r>
                <a:rPr b="0" lang="en-US" sz="2800" spc="80" strike="noStrike">
                  <a:solidFill>
                    <a:srgbClr val="000000"/>
                  </a:solidFill>
                  <a:latin typeface="明兰"/>
                  <a:ea typeface="明兰"/>
                </a:rPr>
                <a:t>插件开发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79" name="Group 19"/>
          <p:cNvGrpSpPr/>
          <p:nvPr/>
        </p:nvGrpSpPr>
        <p:grpSpPr>
          <a:xfrm>
            <a:off x="4741200" y="4824000"/>
            <a:ext cx="5048640" cy="919440"/>
            <a:chOff x="4741200" y="4824000"/>
            <a:chExt cx="5048640" cy="919440"/>
          </a:xfrm>
        </p:grpSpPr>
        <p:grpSp>
          <p:nvGrpSpPr>
            <p:cNvPr id="180" name="Group 20"/>
            <p:cNvGrpSpPr/>
            <p:nvPr/>
          </p:nvGrpSpPr>
          <p:grpSpPr>
            <a:xfrm>
              <a:off x="4741200" y="4824000"/>
              <a:ext cx="759600" cy="919440"/>
              <a:chOff x="4741200" y="4824000"/>
              <a:chExt cx="759600" cy="919440"/>
            </a:xfrm>
          </p:grpSpPr>
          <p:sp>
            <p:nvSpPr>
              <p:cNvPr id="181" name="CustomShape 21"/>
              <p:cNvSpPr/>
              <p:nvPr/>
            </p:nvSpPr>
            <p:spPr>
              <a:xfrm>
                <a:off x="4783680" y="4874400"/>
                <a:ext cx="717120" cy="697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82" name="Line 22"/>
              <p:cNvSpPr/>
              <p:nvPr/>
            </p:nvSpPr>
            <p:spPr>
              <a:xfrm flipH="1">
                <a:off x="4741200" y="5064480"/>
                <a:ext cx="681480" cy="617760"/>
              </a:xfrm>
              <a:prstGeom prst="line">
                <a:avLst/>
              </a:prstGeom>
              <a:ln w="12600"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23"/>
              <p:cNvSpPr/>
              <p:nvPr/>
            </p:nvSpPr>
            <p:spPr>
              <a:xfrm>
                <a:off x="5342760" y="4824000"/>
                <a:ext cx="108360" cy="968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24"/>
              <p:cNvSpPr/>
              <p:nvPr/>
            </p:nvSpPr>
            <p:spPr>
              <a:xfrm>
                <a:off x="4915800" y="5668200"/>
                <a:ext cx="83880" cy="75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25"/>
              <p:cNvSpPr/>
              <p:nvPr/>
            </p:nvSpPr>
            <p:spPr>
              <a:xfrm>
                <a:off x="4741200" y="5329800"/>
                <a:ext cx="58320" cy="518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6" name="CustomShape 26"/>
            <p:cNvSpPr/>
            <p:nvPr/>
          </p:nvSpPr>
          <p:spPr>
            <a:xfrm>
              <a:off x="5835240" y="5142600"/>
              <a:ext cx="3954600" cy="51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0" strike="noStrike">
                  <a:solidFill>
                    <a:srgbClr val="000000"/>
                  </a:solidFill>
                  <a:latin typeface="明兰"/>
                  <a:ea typeface="明兰"/>
                </a:rPr>
                <a:t>关于编译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87680" y="3343320"/>
            <a:ext cx="175320" cy="17532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6796440" y="2916000"/>
            <a:ext cx="471816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80" strike="noStrike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9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4"/>
          <p:cNvGrpSpPr/>
          <p:nvPr/>
        </p:nvGrpSpPr>
        <p:grpSpPr>
          <a:xfrm>
            <a:off x="2057400" y="2703240"/>
            <a:ext cx="3868920" cy="1363680"/>
            <a:chOff x="2057400" y="2703240"/>
            <a:chExt cx="3868920" cy="1363680"/>
          </a:xfrm>
        </p:grpSpPr>
        <p:sp>
          <p:nvSpPr>
            <p:cNvPr id="191" name="CustomShape 5"/>
            <p:cNvSpPr/>
            <p:nvPr/>
          </p:nvSpPr>
          <p:spPr>
            <a:xfrm>
              <a:off x="2462760" y="2808360"/>
              <a:ext cx="87480" cy="874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6"/>
            <p:cNvSpPr/>
            <p:nvPr/>
          </p:nvSpPr>
          <p:spPr>
            <a:xfrm>
              <a:off x="3585240" y="3172320"/>
              <a:ext cx="84240" cy="842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7"/>
            <p:cNvSpPr/>
            <p:nvPr/>
          </p:nvSpPr>
          <p:spPr>
            <a:xfrm>
              <a:off x="4404960" y="3312720"/>
              <a:ext cx="81000" cy="8100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8"/>
            <p:cNvSpPr/>
            <p:nvPr/>
          </p:nvSpPr>
          <p:spPr>
            <a:xfrm>
              <a:off x="3570480" y="3697920"/>
              <a:ext cx="77760" cy="777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9"/>
            <p:cNvSpPr/>
            <p:nvPr/>
          </p:nvSpPr>
          <p:spPr>
            <a:xfrm>
              <a:off x="5595480" y="3331440"/>
              <a:ext cx="74520" cy="745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0"/>
            <p:cNvSpPr/>
            <p:nvPr/>
          </p:nvSpPr>
          <p:spPr>
            <a:xfrm>
              <a:off x="5883120" y="3524400"/>
              <a:ext cx="43200" cy="4320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1"/>
            <p:cNvSpPr/>
            <p:nvPr/>
          </p:nvSpPr>
          <p:spPr>
            <a:xfrm>
              <a:off x="4201560" y="3609000"/>
              <a:ext cx="67680" cy="67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2"/>
            <p:cNvSpPr/>
            <p:nvPr/>
          </p:nvSpPr>
          <p:spPr>
            <a:xfrm>
              <a:off x="2442960" y="4002480"/>
              <a:ext cx="64440" cy="644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3"/>
            <p:cNvSpPr/>
            <p:nvPr/>
          </p:nvSpPr>
          <p:spPr>
            <a:xfrm>
              <a:off x="2057400" y="2703240"/>
              <a:ext cx="61200" cy="6120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4"/>
            <p:cNvSpPr/>
            <p:nvPr/>
          </p:nvSpPr>
          <p:spPr>
            <a:xfrm>
              <a:off x="3089880" y="3704400"/>
              <a:ext cx="57960" cy="57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5"/>
            <p:cNvSpPr/>
            <p:nvPr/>
          </p:nvSpPr>
          <p:spPr>
            <a:xfrm>
              <a:off x="2779560" y="3142440"/>
              <a:ext cx="54720" cy="547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6"/>
            <p:cNvSpPr/>
            <p:nvPr/>
          </p:nvSpPr>
          <p:spPr>
            <a:xfrm>
              <a:off x="4971600" y="3633480"/>
              <a:ext cx="51480" cy="514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Group 17"/>
          <p:cNvGrpSpPr/>
          <p:nvPr/>
        </p:nvGrpSpPr>
        <p:grpSpPr>
          <a:xfrm>
            <a:off x="2662560" y="2972880"/>
            <a:ext cx="2718000" cy="869040"/>
            <a:chOff x="2662560" y="2972880"/>
            <a:chExt cx="2718000" cy="869040"/>
          </a:xfrm>
        </p:grpSpPr>
        <p:sp>
          <p:nvSpPr>
            <p:cNvPr id="204" name="CustomShape 18"/>
            <p:cNvSpPr/>
            <p:nvPr/>
          </p:nvSpPr>
          <p:spPr>
            <a:xfrm>
              <a:off x="3084120" y="3043800"/>
              <a:ext cx="40680" cy="406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9"/>
            <p:cNvSpPr/>
            <p:nvPr/>
          </p:nvSpPr>
          <p:spPr>
            <a:xfrm>
              <a:off x="4023360" y="3223440"/>
              <a:ext cx="40680" cy="406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"/>
            <p:cNvSpPr/>
            <p:nvPr/>
          </p:nvSpPr>
          <p:spPr>
            <a:xfrm>
              <a:off x="4822560" y="3265200"/>
              <a:ext cx="40680" cy="406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1"/>
            <p:cNvSpPr/>
            <p:nvPr/>
          </p:nvSpPr>
          <p:spPr>
            <a:xfrm>
              <a:off x="3911040" y="3646080"/>
              <a:ext cx="40680" cy="4068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2"/>
            <p:cNvSpPr/>
            <p:nvPr/>
          </p:nvSpPr>
          <p:spPr>
            <a:xfrm>
              <a:off x="5220360" y="3316680"/>
              <a:ext cx="40680" cy="406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3"/>
            <p:cNvSpPr/>
            <p:nvPr/>
          </p:nvSpPr>
          <p:spPr>
            <a:xfrm>
              <a:off x="5339880" y="3519000"/>
              <a:ext cx="40680" cy="406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4"/>
            <p:cNvSpPr/>
            <p:nvPr/>
          </p:nvSpPr>
          <p:spPr>
            <a:xfrm>
              <a:off x="4643640" y="3540600"/>
              <a:ext cx="40680" cy="40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5"/>
            <p:cNvSpPr/>
            <p:nvPr/>
          </p:nvSpPr>
          <p:spPr>
            <a:xfrm>
              <a:off x="2894400" y="3801240"/>
              <a:ext cx="40680" cy="406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6"/>
            <p:cNvSpPr/>
            <p:nvPr/>
          </p:nvSpPr>
          <p:spPr>
            <a:xfrm>
              <a:off x="2662560" y="2972880"/>
              <a:ext cx="40680" cy="406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7"/>
            <p:cNvSpPr/>
            <p:nvPr/>
          </p:nvSpPr>
          <p:spPr>
            <a:xfrm>
              <a:off x="3415320" y="3624480"/>
              <a:ext cx="40680" cy="4068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8"/>
            <p:cNvSpPr/>
            <p:nvPr/>
          </p:nvSpPr>
          <p:spPr>
            <a:xfrm>
              <a:off x="3211560" y="3199320"/>
              <a:ext cx="40680" cy="406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9"/>
            <p:cNvSpPr/>
            <p:nvPr/>
          </p:nvSpPr>
          <p:spPr>
            <a:xfrm>
              <a:off x="4966200" y="3628440"/>
              <a:ext cx="40680" cy="406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CustomShape 30"/>
          <p:cNvSpPr/>
          <p:nvPr/>
        </p:nvSpPr>
        <p:spPr>
          <a:xfrm>
            <a:off x="1306800" y="1782000"/>
            <a:ext cx="35197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0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0" strike="noStrike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6800760" y="3848400"/>
            <a:ext cx="3164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2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 179" descr=""/>
          <p:cNvPicPr/>
          <p:nvPr/>
        </p:nvPicPr>
        <p:blipFill>
          <a:blip r:embed="rId1"/>
          <a:stretch/>
        </p:blipFill>
        <p:spPr>
          <a:xfrm>
            <a:off x="729720" y="700200"/>
            <a:ext cx="8485920" cy="2323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720000" y="3240000"/>
            <a:ext cx="54716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方法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accesstype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，类名，方法名，方法描述符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图片 181" descr=""/>
          <p:cNvPicPr/>
          <p:nvPr/>
        </p:nvPicPr>
        <p:blipFill>
          <a:blip r:embed="rId2"/>
          <a:stretch/>
        </p:blipFill>
        <p:spPr>
          <a:xfrm>
            <a:off x="7662240" y="288000"/>
            <a:ext cx="3857400" cy="59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187680" y="3343320"/>
            <a:ext cx="175320" cy="17532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6336000" y="2916000"/>
            <a:ext cx="546984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80" strike="noStrike">
                <a:solidFill>
                  <a:srgbClr val="000000"/>
                </a:solidFill>
                <a:latin typeface="明兰"/>
                <a:ea typeface="明兰"/>
              </a:rPr>
              <a:t>卡顿分析原理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23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4" name="Group 4"/>
          <p:cNvGrpSpPr/>
          <p:nvPr/>
        </p:nvGrpSpPr>
        <p:grpSpPr>
          <a:xfrm>
            <a:off x="2057400" y="2703240"/>
            <a:ext cx="3868920" cy="1363680"/>
            <a:chOff x="2057400" y="2703240"/>
            <a:chExt cx="3868920" cy="1363680"/>
          </a:xfrm>
        </p:grpSpPr>
        <p:sp>
          <p:nvSpPr>
            <p:cNvPr id="225" name="CustomShape 5"/>
            <p:cNvSpPr/>
            <p:nvPr/>
          </p:nvSpPr>
          <p:spPr>
            <a:xfrm>
              <a:off x="2462760" y="2808360"/>
              <a:ext cx="87480" cy="874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6"/>
            <p:cNvSpPr/>
            <p:nvPr/>
          </p:nvSpPr>
          <p:spPr>
            <a:xfrm>
              <a:off x="3585240" y="3172320"/>
              <a:ext cx="84240" cy="842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"/>
            <p:cNvSpPr/>
            <p:nvPr/>
          </p:nvSpPr>
          <p:spPr>
            <a:xfrm>
              <a:off x="4404960" y="3312720"/>
              <a:ext cx="81000" cy="8100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8"/>
            <p:cNvSpPr/>
            <p:nvPr/>
          </p:nvSpPr>
          <p:spPr>
            <a:xfrm>
              <a:off x="3570480" y="3697920"/>
              <a:ext cx="77760" cy="777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9"/>
            <p:cNvSpPr/>
            <p:nvPr/>
          </p:nvSpPr>
          <p:spPr>
            <a:xfrm>
              <a:off x="5595480" y="3331440"/>
              <a:ext cx="74520" cy="745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0"/>
            <p:cNvSpPr/>
            <p:nvPr/>
          </p:nvSpPr>
          <p:spPr>
            <a:xfrm>
              <a:off x="5883120" y="3524400"/>
              <a:ext cx="43200" cy="4320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1"/>
            <p:cNvSpPr/>
            <p:nvPr/>
          </p:nvSpPr>
          <p:spPr>
            <a:xfrm>
              <a:off x="4201560" y="3609000"/>
              <a:ext cx="67680" cy="67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2"/>
            <p:cNvSpPr/>
            <p:nvPr/>
          </p:nvSpPr>
          <p:spPr>
            <a:xfrm>
              <a:off x="2442960" y="4002480"/>
              <a:ext cx="64440" cy="644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3"/>
            <p:cNvSpPr/>
            <p:nvPr/>
          </p:nvSpPr>
          <p:spPr>
            <a:xfrm>
              <a:off x="2057400" y="2703240"/>
              <a:ext cx="61200" cy="6120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4"/>
            <p:cNvSpPr/>
            <p:nvPr/>
          </p:nvSpPr>
          <p:spPr>
            <a:xfrm>
              <a:off x="3089880" y="3704400"/>
              <a:ext cx="57960" cy="57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5"/>
            <p:cNvSpPr/>
            <p:nvPr/>
          </p:nvSpPr>
          <p:spPr>
            <a:xfrm>
              <a:off x="2779560" y="3142440"/>
              <a:ext cx="54720" cy="547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6"/>
            <p:cNvSpPr/>
            <p:nvPr/>
          </p:nvSpPr>
          <p:spPr>
            <a:xfrm>
              <a:off x="4971600" y="3633480"/>
              <a:ext cx="51480" cy="514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7" name="Group 17"/>
          <p:cNvGrpSpPr/>
          <p:nvPr/>
        </p:nvGrpSpPr>
        <p:grpSpPr>
          <a:xfrm>
            <a:off x="2662560" y="2972880"/>
            <a:ext cx="2718000" cy="869040"/>
            <a:chOff x="2662560" y="2972880"/>
            <a:chExt cx="2718000" cy="869040"/>
          </a:xfrm>
        </p:grpSpPr>
        <p:sp>
          <p:nvSpPr>
            <p:cNvPr id="238" name="CustomShape 18"/>
            <p:cNvSpPr/>
            <p:nvPr/>
          </p:nvSpPr>
          <p:spPr>
            <a:xfrm>
              <a:off x="3084120" y="3043800"/>
              <a:ext cx="40680" cy="4068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9"/>
            <p:cNvSpPr/>
            <p:nvPr/>
          </p:nvSpPr>
          <p:spPr>
            <a:xfrm>
              <a:off x="4023360" y="3223440"/>
              <a:ext cx="40680" cy="406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0"/>
            <p:cNvSpPr/>
            <p:nvPr/>
          </p:nvSpPr>
          <p:spPr>
            <a:xfrm>
              <a:off x="4822560" y="3265200"/>
              <a:ext cx="40680" cy="406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1"/>
            <p:cNvSpPr/>
            <p:nvPr/>
          </p:nvSpPr>
          <p:spPr>
            <a:xfrm>
              <a:off x="3911040" y="3646080"/>
              <a:ext cx="40680" cy="4068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2"/>
            <p:cNvSpPr/>
            <p:nvPr/>
          </p:nvSpPr>
          <p:spPr>
            <a:xfrm>
              <a:off x="5220360" y="3316680"/>
              <a:ext cx="40680" cy="406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3"/>
            <p:cNvSpPr/>
            <p:nvPr/>
          </p:nvSpPr>
          <p:spPr>
            <a:xfrm>
              <a:off x="5339880" y="3519000"/>
              <a:ext cx="40680" cy="406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"/>
            <p:cNvSpPr/>
            <p:nvPr/>
          </p:nvSpPr>
          <p:spPr>
            <a:xfrm>
              <a:off x="4643640" y="3540600"/>
              <a:ext cx="40680" cy="4068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5"/>
            <p:cNvSpPr/>
            <p:nvPr/>
          </p:nvSpPr>
          <p:spPr>
            <a:xfrm>
              <a:off x="2894400" y="3801240"/>
              <a:ext cx="40680" cy="406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6"/>
            <p:cNvSpPr/>
            <p:nvPr/>
          </p:nvSpPr>
          <p:spPr>
            <a:xfrm>
              <a:off x="2662560" y="2972880"/>
              <a:ext cx="40680" cy="406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7"/>
            <p:cNvSpPr/>
            <p:nvPr/>
          </p:nvSpPr>
          <p:spPr>
            <a:xfrm>
              <a:off x="3415320" y="3624480"/>
              <a:ext cx="40680" cy="4068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8"/>
            <p:cNvSpPr/>
            <p:nvPr/>
          </p:nvSpPr>
          <p:spPr>
            <a:xfrm>
              <a:off x="3211560" y="3199320"/>
              <a:ext cx="40680" cy="406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9"/>
            <p:cNvSpPr/>
            <p:nvPr/>
          </p:nvSpPr>
          <p:spPr>
            <a:xfrm>
              <a:off x="4966200" y="3628440"/>
              <a:ext cx="40680" cy="4068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" name="CustomShape 30"/>
          <p:cNvSpPr/>
          <p:nvPr/>
        </p:nvSpPr>
        <p:spPr>
          <a:xfrm>
            <a:off x="1306800" y="1782000"/>
            <a:ext cx="3519720" cy="18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0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0" strike="noStrike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51" name="CustomShape 31"/>
          <p:cNvSpPr/>
          <p:nvPr/>
        </p:nvSpPr>
        <p:spPr>
          <a:xfrm>
            <a:off x="6800760" y="3848400"/>
            <a:ext cx="31640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2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23160" y="48528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超过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60fps,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人眼难以感知区别，所以业界以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60fps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作为标准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也就是每一帧耗时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16.67ms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出现卡顿时，可以用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traceview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等工具查看方法调用堆栈以及耗时，但是需要手动执行，比较麻烦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9360" y="450360"/>
            <a:ext cx="10972080" cy="94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Android4.1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开始使用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vsync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作为绘制一帧的信号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4" name="图片 3" descr=""/>
          <p:cNvPicPr/>
          <p:nvPr/>
        </p:nvPicPr>
        <p:blipFill>
          <a:blip r:embed="rId1"/>
          <a:stretch/>
        </p:blipFill>
        <p:spPr>
          <a:xfrm>
            <a:off x="608400" y="1631520"/>
            <a:ext cx="9927720" cy="315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763920" y="360000"/>
            <a:ext cx="1097208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如何统计方法耗时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48000" y="3960000"/>
            <a:ext cx="10972440" cy="11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预先分配的数组长度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100w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，内存占用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7.6m</a:t>
            </a:r>
            <a:endParaRPr b="0" lang="zh-C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数据格式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方法开始或结束的标志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方法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id+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方法耗时</a:t>
            </a:r>
            <a:endParaRPr b="0" lang="zh-C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729360" y="1051200"/>
            <a:ext cx="10286640" cy="262080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1080000" y="4817520"/>
            <a:ext cx="6324120" cy="12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48000" y="648000"/>
            <a:ext cx="10972440" cy="44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通过另外一个线程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5ms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更新一次时间，方法执行前后直接读取时间，减少性能损耗</a:t>
            </a:r>
            <a:endParaRPr b="0" lang="zh-C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619560" y="1216080"/>
            <a:ext cx="10972440" cy="25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6934</TotalTime>
  <Application>LibreOffice/6.0.3.2$Linux_X86_64 LibreOffice_project/00m0$Build-2</Application>
  <Words>97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2017-05-16T12:45:30Z</dcterms:created>
  <dc:creator/>
  <dc:description>http://www.ypppt.com/</dc:description>
  <dc:language>zh-CN</dc:language>
  <cp:lastModifiedBy/>
  <dcterms:modified xsi:type="dcterms:W3CDTF">2019-04-16T13:48:46Z</dcterms:modified>
  <cp:revision>214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