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6" r:id="rId8"/>
    <p:sldId id="284" r:id="rId9"/>
    <p:sldId id="285" r:id="rId10"/>
    <p:sldId id="278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单击鼠标移动幻灯片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EBF88D-6180-4658-9F5B-5AC3A7C4055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35060FB-AD37-41A0-BF2D-6505C31F211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56BD1C-492F-4841-8595-B6E13BC78DE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F10291-3DCD-472D-BC7A-2B75D2019D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A501E6-167A-4BA8-84C1-ED51D0DA4AB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14280" y="4455000"/>
            <a:ext cx="207360" cy="2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439000" y="2123280"/>
            <a:ext cx="7815600" cy="19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0" strike="noStrike" spc="585">
                <a:solidFill>
                  <a:srgbClr val="262626"/>
                </a:solidFill>
                <a:latin typeface="明兰"/>
                <a:ea typeface="明兰"/>
              </a:rPr>
              <a:t>Matrix使用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761920" y="4119120"/>
            <a:ext cx="7751880" cy="360"/>
          </a:xfrm>
          <a:custGeom>
            <a:avLst/>
            <a:gdLst/>
            <a:ahLst/>
            <a:cxn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w="6480" cap="rnd">
            <a:solidFill>
              <a:srgbClr val="4A1757"/>
            </a:solidFill>
            <a:custDash>
              <a:ds d="18000000" sp="124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807560" y="1154520"/>
            <a:ext cx="1373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83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877400" y="1908000"/>
            <a:ext cx="286164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83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25" name="Group 3"/>
          <p:cNvGrpSpPr/>
          <p:nvPr/>
        </p:nvGrpSpPr>
        <p:grpSpPr>
          <a:xfrm>
            <a:off x="4741200" y="2448000"/>
            <a:ext cx="5429520" cy="718560"/>
            <a:chOff x="4741200" y="2448000"/>
            <a:chExt cx="5429520" cy="718560"/>
          </a:xfrm>
        </p:grpSpPr>
        <p:grpSp>
          <p:nvGrpSpPr>
            <p:cNvPr id="126" name="Group 4"/>
            <p:cNvGrpSpPr/>
            <p:nvPr/>
          </p:nvGrpSpPr>
          <p:grpSpPr>
            <a:xfrm>
              <a:off x="4741200" y="2448000"/>
              <a:ext cx="816840" cy="718560"/>
              <a:chOff x="4741200" y="2448000"/>
              <a:chExt cx="816840" cy="718560"/>
            </a:xfrm>
          </p:grpSpPr>
          <p:sp>
            <p:nvSpPr>
              <p:cNvPr id="127" name="CustomShape 5"/>
              <p:cNvSpPr/>
              <p:nvPr/>
            </p:nvSpPr>
            <p:spPr>
              <a:xfrm>
                <a:off x="4786560" y="2468520"/>
                <a:ext cx="771480" cy="698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128" name="Line 6"/>
              <p:cNvSpPr/>
              <p:nvPr/>
            </p:nvSpPr>
            <p:spPr>
              <a:xfrm flipH="1">
                <a:off x="4741560" y="2545920"/>
                <a:ext cx="732600" cy="25200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7"/>
              <p:cNvSpPr/>
              <p:nvPr/>
            </p:nvSpPr>
            <p:spPr>
              <a:xfrm>
                <a:off x="5388120" y="2448000"/>
                <a:ext cx="117000" cy="388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CustomShape 8"/>
              <p:cNvSpPr/>
              <p:nvPr/>
            </p:nvSpPr>
            <p:spPr>
              <a:xfrm>
                <a:off x="4928760" y="2792160"/>
                <a:ext cx="91080" cy="2988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9"/>
              <p:cNvSpPr/>
              <p:nvPr/>
            </p:nvSpPr>
            <p:spPr>
              <a:xfrm>
                <a:off x="4741200" y="2654640"/>
                <a:ext cx="63000" cy="201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2" name="CustomShape 10"/>
            <p:cNvSpPr/>
            <p:nvPr/>
          </p:nvSpPr>
          <p:spPr>
            <a:xfrm>
              <a:off x="5917680" y="2590560"/>
              <a:ext cx="425304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83">
                  <a:solidFill>
                    <a:srgbClr val="000000"/>
                  </a:solidFill>
                  <a:latin typeface="明兰"/>
                  <a:ea typeface="明兰"/>
                </a:rPr>
                <a:t>基本使用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133" name="Group 11"/>
          <p:cNvGrpSpPr/>
          <p:nvPr/>
        </p:nvGrpSpPr>
        <p:grpSpPr>
          <a:xfrm>
            <a:off x="4703040" y="3456000"/>
            <a:ext cx="4439160" cy="1024560"/>
            <a:chOff x="4703040" y="3456000"/>
            <a:chExt cx="4439160" cy="1024560"/>
          </a:xfrm>
        </p:grpSpPr>
        <p:grpSp>
          <p:nvGrpSpPr>
            <p:cNvPr id="134" name="Group 12"/>
            <p:cNvGrpSpPr/>
            <p:nvPr/>
          </p:nvGrpSpPr>
          <p:grpSpPr>
            <a:xfrm>
              <a:off x="4703040" y="3456000"/>
              <a:ext cx="789840" cy="1024560"/>
              <a:chOff x="4703040" y="3456000"/>
              <a:chExt cx="789840" cy="1024560"/>
            </a:xfrm>
          </p:grpSpPr>
          <p:sp>
            <p:nvSpPr>
              <p:cNvPr id="135" name="CustomShape 13"/>
              <p:cNvSpPr/>
              <p:nvPr/>
            </p:nvSpPr>
            <p:spPr>
              <a:xfrm>
                <a:off x="4747320" y="3512160"/>
                <a:ext cx="745560" cy="698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136" name="Line 14"/>
              <p:cNvSpPr/>
              <p:nvPr/>
            </p:nvSpPr>
            <p:spPr>
              <a:xfrm flipH="1">
                <a:off x="4703040" y="3724200"/>
                <a:ext cx="708120" cy="68832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15"/>
              <p:cNvSpPr/>
              <p:nvPr/>
            </p:nvSpPr>
            <p:spPr>
              <a:xfrm>
                <a:off x="5328720" y="3456000"/>
                <a:ext cx="112680" cy="1083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16"/>
              <p:cNvSpPr/>
              <p:nvPr/>
            </p:nvSpPr>
            <p:spPr>
              <a:xfrm>
                <a:off x="4884840" y="4396320"/>
                <a:ext cx="87480" cy="84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" name="CustomShape 17"/>
              <p:cNvSpPr/>
              <p:nvPr/>
            </p:nvSpPr>
            <p:spPr>
              <a:xfrm>
                <a:off x="4703400" y="4018680"/>
                <a:ext cx="61200" cy="583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0" name="CustomShape 18"/>
            <p:cNvSpPr/>
            <p:nvPr/>
          </p:nvSpPr>
          <p:spPr>
            <a:xfrm>
              <a:off x="5840280" y="3844440"/>
              <a:ext cx="330192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83">
                  <a:solidFill>
                    <a:srgbClr val="000000"/>
                  </a:solidFill>
                  <a:latin typeface="明兰"/>
                  <a:ea typeface="明兰"/>
                </a:rPr>
                <a:t>gradle插件开发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141" name="Group 19"/>
          <p:cNvGrpSpPr/>
          <p:nvPr/>
        </p:nvGrpSpPr>
        <p:grpSpPr>
          <a:xfrm>
            <a:off x="4741200" y="4824000"/>
            <a:ext cx="5049000" cy="919800"/>
            <a:chOff x="4741200" y="4824000"/>
            <a:chExt cx="5049000" cy="919800"/>
          </a:xfrm>
        </p:grpSpPr>
        <p:grpSp>
          <p:nvGrpSpPr>
            <p:cNvPr id="142" name="Group 20"/>
            <p:cNvGrpSpPr/>
            <p:nvPr/>
          </p:nvGrpSpPr>
          <p:grpSpPr>
            <a:xfrm>
              <a:off x="4741200" y="4824000"/>
              <a:ext cx="759960" cy="919800"/>
              <a:chOff x="4741200" y="4824000"/>
              <a:chExt cx="759960" cy="919800"/>
            </a:xfrm>
          </p:grpSpPr>
          <p:sp>
            <p:nvSpPr>
              <p:cNvPr id="143" name="CustomShape 21"/>
              <p:cNvSpPr/>
              <p:nvPr/>
            </p:nvSpPr>
            <p:spPr>
              <a:xfrm>
                <a:off x="4783680" y="4874400"/>
                <a:ext cx="717480" cy="698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144" name="Line 22"/>
              <p:cNvSpPr/>
              <p:nvPr/>
            </p:nvSpPr>
            <p:spPr>
              <a:xfrm flipH="1">
                <a:off x="4741200" y="5064480"/>
                <a:ext cx="681480" cy="617760"/>
              </a:xfrm>
              <a:prstGeom prst="line">
                <a:avLst/>
              </a:prstGeom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23"/>
              <p:cNvSpPr/>
              <p:nvPr/>
            </p:nvSpPr>
            <p:spPr>
              <a:xfrm>
                <a:off x="5342760" y="4824000"/>
                <a:ext cx="108720" cy="972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24"/>
              <p:cNvSpPr/>
              <p:nvPr/>
            </p:nvSpPr>
            <p:spPr>
              <a:xfrm>
                <a:off x="4915800" y="5668200"/>
                <a:ext cx="84240" cy="756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25"/>
              <p:cNvSpPr/>
              <p:nvPr/>
            </p:nvSpPr>
            <p:spPr>
              <a:xfrm>
                <a:off x="4741200" y="5329800"/>
                <a:ext cx="58680" cy="522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8" name="CustomShape 26"/>
            <p:cNvSpPr/>
            <p:nvPr/>
          </p:nvSpPr>
          <p:spPr>
            <a:xfrm>
              <a:off x="5835240" y="5142600"/>
              <a:ext cx="395496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83">
                  <a:solidFill>
                    <a:srgbClr val="000000"/>
                  </a:solidFill>
                  <a:latin typeface="明兰"/>
                  <a:ea typeface="明兰"/>
                </a:rPr>
                <a:t>关于编译</a:t>
              </a:r>
              <a:endParaRPr lang="en-US" sz="2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187680" y="3343320"/>
            <a:ext cx="175680" cy="17568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6796440" y="2916000"/>
            <a:ext cx="47185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83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51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" name="Group 4"/>
          <p:cNvGrpSpPr/>
          <p:nvPr/>
        </p:nvGrpSpPr>
        <p:grpSpPr>
          <a:xfrm>
            <a:off x="2057400" y="2703240"/>
            <a:ext cx="3869280" cy="1364040"/>
            <a:chOff x="2057400" y="2703240"/>
            <a:chExt cx="3869280" cy="1364040"/>
          </a:xfrm>
        </p:grpSpPr>
        <p:sp>
          <p:nvSpPr>
            <p:cNvPr id="153" name="CustomShape 5"/>
            <p:cNvSpPr/>
            <p:nvPr/>
          </p:nvSpPr>
          <p:spPr>
            <a:xfrm>
              <a:off x="2462760" y="2808360"/>
              <a:ext cx="87840" cy="8784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6"/>
            <p:cNvSpPr/>
            <p:nvPr/>
          </p:nvSpPr>
          <p:spPr>
            <a:xfrm>
              <a:off x="3585240" y="3172320"/>
              <a:ext cx="84600" cy="8460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7"/>
            <p:cNvSpPr/>
            <p:nvPr/>
          </p:nvSpPr>
          <p:spPr>
            <a:xfrm>
              <a:off x="4404960" y="3312720"/>
              <a:ext cx="81360" cy="813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8"/>
            <p:cNvSpPr/>
            <p:nvPr/>
          </p:nvSpPr>
          <p:spPr>
            <a:xfrm>
              <a:off x="3570480" y="3697920"/>
              <a:ext cx="78120" cy="781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9"/>
            <p:cNvSpPr/>
            <p:nvPr/>
          </p:nvSpPr>
          <p:spPr>
            <a:xfrm>
              <a:off x="5595480" y="3331440"/>
              <a:ext cx="74880" cy="7488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10"/>
            <p:cNvSpPr/>
            <p:nvPr/>
          </p:nvSpPr>
          <p:spPr>
            <a:xfrm>
              <a:off x="5883120" y="3524400"/>
              <a:ext cx="43560" cy="435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11"/>
            <p:cNvSpPr/>
            <p:nvPr/>
          </p:nvSpPr>
          <p:spPr>
            <a:xfrm>
              <a:off x="4201560" y="3609000"/>
              <a:ext cx="68040" cy="6804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12"/>
            <p:cNvSpPr/>
            <p:nvPr/>
          </p:nvSpPr>
          <p:spPr>
            <a:xfrm>
              <a:off x="2442960" y="4002480"/>
              <a:ext cx="64800" cy="6480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13"/>
            <p:cNvSpPr/>
            <p:nvPr/>
          </p:nvSpPr>
          <p:spPr>
            <a:xfrm>
              <a:off x="2057400" y="2703240"/>
              <a:ext cx="61560" cy="615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14"/>
            <p:cNvSpPr/>
            <p:nvPr/>
          </p:nvSpPr>
          <p:spPr>
            <a:xfrm>
              <a:off x="3089880" y="3704400"/>
              <a:ext cx="58320" cy="58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15"/>
            <p:cNvSpPr/>
            <p:nvPr/>
          </p:nvSpPr>
          <p:spPr>
            <a:xfrm>
              <a:off x="2779560" y="3142440"/>
              <a:ext cx="55080" cy="5508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16"/>
            <p:cNvSpPr/>
            <p:nvPr/>
          </p:nvSpPr>
          <p:spPr>
            <a:xfrm>
              <a:off x="4971600" y="3633480"/>
              <a:ext cx="51840" cy="5184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5" name="Group 17"/>
          <p:cNvGrpSpPr/>
          <p:nvPr/>
        </p:nvGrpSpPr>
        <p:grpSpPr>
          <a:xfrm>
            <a:off x="2662560" y="2972880"/>
            <a:ext cx="2718360" cy="869400"/>
            <a:chOff x="2662560" y="2972880"/>
            <a:chExt cx="2718360" cy="869400"/>
          </a:xfrm>
        </p:grpSpPr>
        <p:sp>
          <p:nvSpPr>
            <p:cNvPr id="166" name="CustomShape 18"/>
            <p:cNvSpPr/>
            <p:nvPr/>
          </p:nvSpPr>
          <p:spPr>
            <a:xfrm>
              <a:off x="3084120" y="3043800"/>
              <a:ext cx="41040" cy="4104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19"/>
            <p:cNvSpPr/>
            <p:nvPr/>
          </p:nvSpPr>
          <p:spPr>
            <a:xfrm>
              <a:off x="4023360" y="3223440"/>
              <a:ext cx="41040" cy="4104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20"/>
            <p:cNvSpPr/>
            <p:nvPr/>
          </p:nvSpPr>
          <p:spPr>
            <a:xfrm>
              <a:off x="4822560" y="3265200"/>
              <a:ext cx="41040" cy="410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21"/>
            <p:cNvSpPr/>
            <p:nvPr/>
          </p:nvSpPr>
          <p:spPr>
            <a:xfrm>
              <a:off x="3911040" y="3646080"/>
              <a:ext cx="41040" cy="41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22"/>
            <p:cNvSpPr/>
            <p:nvPr/>
          </p:nvSpPr>
          <p:spPr>
            <a:xfrm>
              <a:off x="5220360" y="3316680"/>
              <a:ext cx="41040" cy="4104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CustomShape 23"/>
            <p:cNvSpPr/>
            <p:nvPr/>
          </p:nvSpPr>
          <p:spPr>
            <a:xfrm>
              <a:off x="5339880" y="3519000"/>
              <a:ext cx="41040" cy="410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24"/>
            <p:cNvSpPr/>
            <p:nvPr/>
          </p:nvSpPr>
          <p:spPr>
            <a:xfrm>
              <a:off x="4643640" y="3540600"/>
              <a:ext cx="41040" cy="4104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25"/>
            <p:cNvSpPr/>
            <p:nvPr/>
          </p:nvSpPr>
          <p:spPr>
            <a:xfrm>
              <a:off x="2894400" y="3801240"/>
              <a:ext cx="41040" cy="4104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CustomShape 26"/>
            <p:cNvSpPr/>
            <p:nvPr/>
          </p:nvSpPr>
          <p:spPr>
            <a:xfrm>
              <a:off x="2662560" y="2972880"/>
              <a:ext cx="41040" cy="410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CustomShape 27"/>
            <p:cNvSpPr/>
            <p:nvPr/>
          </p:nvSpPr>
          <p:spPr>
            <a:xfrm>
              <a:off x="3415320" y="3624480"/>
              <a:ext cx="41040" cy="410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28"/>
            <p:cNvSpPr/>
            <p:nvPr/>
          </p:nvSpPr>
          <p:spPr>
            <a:xfrm>
              <a:off x="3211560" y="3199320"/>
              <a:ext cx="41040" cy="4104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CustomShape 29"/>
            <p:cNvSpPr/>
            <p:nvPr/>
          </p:nvSpPr>
          <p:spPr>
            <a:xfrm>
              <a:off x="4966200" y="3628440"/>
              <a:ext cx="41040" cy="4104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CustomShape 30"/>
          <p:cNvSpPr/>
          <p:nvPr/>
        </p:nvSpPr>
        <p:spPr>
          <a:xfrm>
            <a:off x="1306800" y="1782000"/>
            <a:ext cx="3520080" cy="18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83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83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179" name="CustomShape 31"/>
          <p:cNvSpPr/>
          <p:nvPr/>
        </p:nvSpPr>
        <p:spPr>
          <a:xfrm>
            <a:off x="6800760" y="3848400"/>
            <a:ext cx="31644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84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图片 179"/>
          <p:cNvPicPr/>
          <p:nvPr/>
        </p:nvPicPr>
        <p:blipFill>
          <a:blip r:embed="rId2"/>
          <a:stretch/>
        </p:blipFill>
        <p:spPr>
          <a:xfrm>
            <a:off x="729720" y="700200"/>
            <a:ext cx="8486280" cy="2323800"/>
          </a:xfrm>
          <a:prstGeom prst="rect">
            <a:avLst/>
          </a:prstGeom>
          <a:ln>
            <a:noFill/>
          </a:ln>
        </p:spPr>
      </p:pic>
      <p:sp>
        <p:nvSpPr>
          <p:cNvPr id="181" name="TextShape 1"/>
          <p:cNvSpPr txBox="1"/>
          <p:nvPr/>
        </p:nvSpPr>
        <p:spPr>
          <a:xfrm>
            <a:off x="720000" y="3240000"/>
            <a:ext cx="5472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Id,方法accesstype，类名，方法名，方法描述符</a:t>
            </a:r>
          </a:p>
        </p:txBody>
      </p:sp>
      <p:pic>
        <p:nvPicPr>
          <p:cNvPr id="182" name="图片 181"/>
          <p:cNvPicPr/>
          <p:nvPr/>
        </p:nvPicPr>
        <p:blipFill>
          <a:blip r:embed="rId3"/>
          <a:stretch/>
        </p:blipFill>
        <p:spPr>
          <a:xfrm>
            <a:off x="7662240" y="288000"/>
            <a:ext cx="3857760" cy="59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187680" y="3343320"/>
            <a:ext cx="175680" cy="17568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6336000" y="2916000"/>
            <a:ext cx="547020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5400" spc="83" dirty="0" smtClean="0">
                <a:solidFill>
                  <a:srgbClr val="000000"/>
                </a:solidFill>
                <a:latin typeface="明兰"/>
                <a:ea typeface="明兰"/>
              </a:rPr>
              <a:t>卡顿分析原理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96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7" name="Group 4"/>
          <p:cNvGrpSpPr/>
          <p:nvPr/>
        </p:nvGrpSpPr>
        <p:grpSpPr>
          <a:xfrm>
            <a:off x="2057400" y="2703240"/>
            <a:ext cx="3869280" cy="1364040"/>
            <a:chOff x="2057400" y="2703240"/>
            <a:chExt cx="3869280" cy="1364040"/>
          </a:xfrm>
        </p:grpSpPr>
        <p:sp>
          <p:nvSpPr>
            <p:cNvPr id="198" name="CustomShape 5"/>
            <p:cNvSpPr/>
            <p:nvPr/>
          </p:nvSpPr>
          <p:spPr>
            <a:xfrm>
              <a:off x="2462760" y="2808360"/>
              <a:ext cx="87840" cy="8784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6"/>
            <p:cNvSpPr/>
            <p:nvPr/>
          </p:nvSpPr>
          <p:spPr>
            <a:xfrm>
              <a:off x="3585240" y="3172320"/>
              <a:ext cx="84600" cy="8460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7"/>
            <p:cNvSpPr/>
            <p:nvPr/>
          </p:nvSpPr>
          <p:spPr>
            <a:xfrm>
              <a:off x="4404960" y="3312720"/>
              <a:ext cx="81360" cy="813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570480" y="3697920"/>
              <a:ext cx="78120" cy="7812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5595480" y="3331440"/>
              <a:ext cx="74880" cy="7488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10"/>
            <p:cNvSpPr/>
            <p:nvPr/>
          </p:nvSpPr>
          <p:spPr>
            <a:xfrm>
              <a:off x="5883120" y="3524400"/>
              <a:ext cx="43560" cy="435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11"/>
            <p:cNvSpPr/>
            <p:nvPr/>
          </p:nvSpPr>
          <p:spPr>
            <a:xfrm>
              <a:off x="4201560" y="3609000"/>
              <a:ext cx="68040" cy="6804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2"/>
            <p:cNvSpPr/>
            <p:nvPr/>
          </p:nvSpPr>
          <p:spPr>
            <a:xfrm>
              <a:off x="2442960" y="4002480"/>
              <a:ext cx="64800" cy="6480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3"/>
            <p:cNvSpPr/>
            <p:nvPr/>
          </p:nvSpPr>
          <p:spPr>
            <a:xfrm>
              <a:off x="2057400" y="2703240"/>
              <a:ext cx="61560" cy="615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4"/>
            <p:cNvSpPr/>
            <p:nvPr/>
          </p:nvSpPr>
          <p:spPr>
            <a:xfrm>
              <a:off x="3089880" y="3704400"/>
              <a:ext cx="58320" cy="5832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5"/>
            <p:cNvSpPr/>
            <p:nvPr/>
          </p:nvSpPr>
          <p:spPr>
            <a:xfrm>
              <a:off x="2779560" y="3142440"/>
              <a:ext cx="55080" cy="5508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6"/>
            <p:cNvSpPr/>
            <p:nvPr/>
          </p:nvSpPr>
          <p:spPr>
            <a:xfrm>
              <a:off x="4971600" y="3633480"/>
              <a:ext cx="51840" cy="5184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0" name="Group 17"/>
          <p:cNvGrpSpPr/>
          <p:nvPr/>
        </p:nvGrpSpPr>
        <p:grpSpPr>
          <a:xfrm>
            <a:off x="2662560" y="2972880"/>
            <a:ext cx="2718360" cy="869400"/>
            <a:chOff x="2662560" y="2972880"/>
            <a:chExt cx="2718360" cy="869400"/>
          </a:xfrm>
        </p:grpSpPr>
        <p:sp>
          <p:nvSpPr>
            <p:cNvPr id="211" name="CustomShape 18"/>
            <p:cNvSpPr/>
            <p:nvPr/>
          </p:nvSpPr>
          <p:spPr>
            <a:xfrm>
              <a:off x="3084120" y="3043800"/>
              <a:ext cx="41040" cy="4104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9"/>
            <p:cNvSpPr/>
            <p:nvPr/>
          </p:nvSpPr>
          <p:spPr>
            <a:xfrm>
              <a:off x="4023360" y="3223440"/>
              <a:ext cx="41040" cy="4104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20"/>
            <p:cNvSpPr/>
            <p:nvPr/>
          </p:nvSpPr>
          <p:spPr>
            <a:xfrm>
              <a:off x="4822560" y="3265200"/>
              <a:ext cx="41040" cy="4104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21"/>
            <p:cNvSpPr/>
            <p:nvPr/>
          </p:nvSpPr>
          <p:spPr>
            <a:xfrm>
              <a:off x="3911040" y="3646080"/>
              <a:ext cx="41040" cy="41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22"/>
            <p:cNvSpPr/>
            <p:nvPr/>
          </p:nvSpPr>
          <p:spPr>
            <a:xfrm>
              <a:off x="5220360" y="3316680"/>
              <a:ext cx="41040" cy="4104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23"/>
            <p:cNvSpPr/>
            <p:nvPr/>
          </p:nvSpPr>
          <p:spPr>
            <a:xfrm>
              <a:off x="5339880" y="3519000"/>
              <a:ext cx="41040" cy="4104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4"/>
            <p:cNvSpPr/>
            <p:nvPr/>
          </p:nvSpPr>
          <p:spPr>
            <a:xfrm>
              <a:off x="4643640" y="3540600"/>
              <a:ext cx="41040" cy="4104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5"/>
            <p:cNvSpPr/>
            <p:nvPr/>
          </p:nvSpPr>
          <p:spPr>
            <a:xfrm>
              <a:off x="2894400" y="3801240"/>
              <a:ext cx="41040" cy="4104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6"/>
            <p:cNvSpPr/>
            <p:nvPr/>
          </p:nvSpPr>
          <p:spPr>
            <a:xfrm>
              <a:off x="2662560" y="2972880"/>
              <a:ext cx="41040" cy="4104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7"/>
            <p:cNvSpPr/>
            <p:nvPr/>
          </p:nvSpPr>
          <p:spPr>
            <a:xfrm>
              <a:off x="3415320" y="3624480"/>
              <a:ext cx="41040" cy="410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8"/>
            <p:cNvSpPr/>
            <p:nvPr/>
          </p:nvSpPr>
          <p:spPr>
            <a:xfrm>
              <a:off x="3211560" y="3199320"/>
              <a:ext cx="41040" cy="4104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9"/>
            <p:cNvSpPr/>
            <p:nvPr/>
          </p:nvSpPr>
          <p:spPr>
            <a:xfrm>
              <a:off x="4966200" y="3628440"/>
              <a:ext cx="41040" cy="4104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3" name="CustomShape 30"/>
          <p:cNvSpPr/>
          <p:nvPr/>
        </p:nvSpPr>
        <p:spPr>
          <a:xfrm>
            <a:off x="1306800" y="1782000"/>
            <a:ext cx="3520080" cy="18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83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83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224" name="CustomShape 31"/>
          <p:cNvSpPr/>
          <p:nvPr/>
        </p:nvSpPr>
        <p:spPr>
          <a:xfrm>
            <a:off x="6800760" y="3848400"/>
            <a:ext cx="31644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84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23128" y="485403"/>
            <a:ext cx="10972440" cy="3977280"/>
          </a:xfrm>
        </p:spPr>
        <p:txBody>
          <a:bodyPr/>
          <a:lstStyle/>
          <a:p>
            <a:r>
              <a:rPr kumimoji="1" lang="zh-CN" altLang="en-US" dirty="0" smtClean="0"/>
              <a:t>超过</a:t>
            </a:r>
            <a:r>
              <a:rPr kumimoji="1" lang="en-US" altLang="zh-CN" dirty="0" smtClean="0"/>
              <a:t>60fps,</a:t>
            </a:r>
            <a:r>
              <a:rPr kumimoji="1" lang="zh-CN" altLang="en-US" dirty="0" smtClean="0"/>
              <a:t>人眼难以感知区别，所以业界以</a:t>
            </a:r>
            <a:r>
              <a:rPr kumimoji="1" lang="en-US" altLang="zh-CN" dirty="0" smtClean="0"/>
              <a:t>60fps</a:t>
            </a:r>
            <a:r>
              <a:rPr kumimoji="1" lang="zh-CN" altLang="en-US" dirty="0" smtClean="0"/>
              <a:t>作为标准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也就是每一帧耗时</a:t>
            </a:r>
            <a:r>
              <a:rPr kumimoji="1" lang="en-US" altLang="zh-CN" dirty="0" smtClean="0"/>
              <a:t>16.67ms</a:t>
            </a:r>
          </a:p>
          <a:p>
            <a:r>
              <a:rPr kumimoji="1" lang="zh-CN" altLang="en-US" dirty="0" smtClean="0"/>
              <a:t>出现卡顿时，可以用</a:t>
            </a:r>
            <a:r>
              <a:rPr kumimoji="1" lang="en-US" altLang="zh-CN" dirty="0" err="1" smtClean="0"/>
              <a:t>traceview</a:t>
            </a:r>
            <a:r>
              <a:rPr kumimoji="1" lang="zh-CN" altLang="en-US" dirty="0" smtClean="0"/>
              <a:t>等工具查看方法调用堆栈以及耗时，但是需要手动执行，比较麻烦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31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9355" y="450376"/>
            <a:ext cx="10972440" cy="941561"/>
          </a:xfrm>
        </p:spPr>
        <p:txBody>
          <a:bodyPr/>
          <a:lstStyle/>
          <a:p>
            <a:r>
              <a:rPr kumimoji="1" lang="en-US" altLang="zh-CN" dirty="0" smtClean="0"/>
              <a:t>Android4.1</a:t>
            </a:r>
            <a:r>
              <a:rPr kumimoji="1" lang="zh-CN" altLang="en-US" dirty="0" smtClean="0"/>
              <a:t>开始使用</a:t>
            </a:r>
            <a:r>
              <a:rPr kumimoji="1" lang="en-US" altLang="zh-CN" dirty="0" err="1" smtClean="0"/>
              <a:t>vsync</a:t>
            </a:r>
            <a:r>
              <a:rPr kumimoji="1" lang="zh-CN" altLang="en-US" dirty="0" smtClean="0"/>
              <a:t>作为绘制一帧的信号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3" y="1631476"/>
            <a:ext cx="9927934" cy="31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1"/>
          <p:cNvGrpSpPr/>
          <p:nvPr/>
        </p:nvGrpSpPr>
        <p:grpSpPr>
          <a:xfrm>
            <a:off x="-543960" y="2703240"/>
            <a:ext cx="6363360" cy="1364040"/>
            <a:chOff x="-543960" y="2703240"/>
            <a:chExt cx="6363360" cy="1364040"/>
          </a:xfrm>
        </p:grpSpPr>
        <p:sp>
          <p:nvSpPr>
            <p:cNvPr id="243" name="CustomShape 2"/>
            <p:cNvSpPr/>
            <p:nvPr/>
          </p:nvSpPr>
          <p:spPr>
            <a:xfrm>
              <a:off x="5643720" y="3343320"/>
              <a:ext cx="175680" cy="175680"/>
            </a:xfrm>
            <a:prstGeom prst="ellipse">
              <a:avLst/>
            </a:prstGeom>
            <a:solidFill>
              <a:srgbClr val="0E0E0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3"/>
            <p:cNvSpPr/>
            <p:nvPr/>
          </p:nvSpPr>
          <p:spPr>
            <a:xfrm flipV="1">
              <a:off x="-543960" y="3431880"/>
              <a:ext cx="6187320" cy="4320"/>
            </a:xfrm>
            <a:prstGeom prst="line">
              <a:avLst/>
            </a:prstGeom>
            <a:ln w="25560">
              <a:solidFill>
                <a:srgbClr val="0E0E0E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4"/>
            <p:cNvSpPr/>
            <p:nvPr/>
          </p:nvSpPr>
          <p:spPr>
            <a:xfrm>
              <a:off x="2730600" y="3467160"/>
              <a:ext cx="2610000" cy="293040"/>
            </a:xfrm>
            <a:custGeom>
              <a:avLst/>
              <a:gdLst/>
              <a:ahLst/>
              <a:cxnLst/>
              <a:rect l="l" t="t" r="r" b="b"/>
              <a:pathLst>
                <a:path w="2611980" h="295274">
                  <a:moveTo>
                    <a:pt x="62456" y="139700"/>
                  </a:moveTo>
                  <a:cubicBezTo>
                    <a:pt x="792706" y="60326"/>
                    <a:pt x="1562642" y="3175"/>
                    <a:pt x="2611980" y="0"/>
                  </a:cubicBezTo>
                  <a:lnTo>
                    <a:pt x="2292893" y="266699"/>
                  </a:lnTo>
                  <a:lnTo>
                    <a:pt x="49755" y="295274"/>
                  </a:lnTo>
                  <a:cubicBezTo>
                    <a:pt x="61926" y="240241"/>
                    <a:pt x="-76715" y="191558"/>
                    <a:pt x="62456" y="139700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6" name="Group 5"/>
            <p:cNvGrpSpPr/>
            <p:nvPr/>
          </p:nvGrpSpPr>
          <p:grpSpPr>
            <a:xfrm>
              <a:off x="1513440" y="2703240"/>
              <a:ext cx="3869280" cy="1364040"/>
              <a:chOff x="1513440" y="2703240"/>
              <a:chExt cx="3869280" cy="1364040"/>
            </a:xfrm>
          </p:grpSpPr>
          <p:sp>
            <p:nvSpPr>
              <p:cNvPr id="247" name="CustomShape 6"/>
              <p:cNvSpPr/>
              <p:nvPr/>
            </p:nvSpPr>
            <p:spPr>
              <a:xfrm>
                <a:off x="1918800" y="2808360"/>
                <a:ext cx="87840" cy="8784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8" name="CustomShape 7"/>
              <p:cNvSpPr/>
              <p:nvPr/>
            </p:nvSpPr>
            <p:spPr>
              <a:xfrm>
                <a:off x="3041280" y="3172320"/>
                <a:ext cx="84600" cy="8460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9" name="CustomShape 8"/>
              <p:cNvSpPr/>
              <p:nvPr/>
            </p:nvSpPr>
            <p:spPr>
              <a:xfrm>
                <a:off x="3861000" y="3312720"/>
                <a:ext cx="81360" cy="8136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0" name="CustomShape 9"/>
              <p:cNvSpPr/>
              <p:nvPr/>
            </p:nvSpPr>
            <p:spPr>
              <a:xfrm>
                <a:off x="3026520" y="3697920"/>
                <a:ext cx="78120" cy="7812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1" name="CustomShape 10"/>
              <p:cNvSpPr/>
              <p:nvPr/>
            </p:nvSpPr>
            <p:spPr>
              <a:xfrm>
                <a:off x="5051520" y="3331440"/>
                <a:ext cx="74880" cy="7488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CustomShape 11"/>
              <p:cNvSpPr/>
              <p:nvPr/>
            </p:nvSpPr>
            <p:spPr>
              <a:xfrm>
                <a:off x="5339160" y="3524400"/>
                <a:ext cx="43560" cy="4356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3" name="CustomShape 12"/>
              <p:cNvSpPr/>
              <p:nvPr/>
            </p:nvSpPr>
            <p:spPr>
              <a:xfrm>
                <a:off x="3657600" y="3609000"/>
                <a:ext cx="68040" cy="6804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4" name="CustomShape 13"/>
              <p:cNvSpPr/>
              <p:nvPr/>
            </p:nvSpPr>
            <p:spPr>
              <a:xfrm>
                <a:off x="1899000" y="4002480"/>
                <a:ext cx="64800" cy="6480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5" name="CustomShape 14"/>
              <p:cNvSpPr/>
              <p:nvPr/>
            </p:nvSpPr>
            <p:spPr>
              <a:xfrm>
                <a:off x="1513440" y="2703240"/>
                <a:ext cx="61560" cy="6156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6" name="CustomShape 15"/>
              <p:cNvSpPr/>
              <p:nvPr/>
            </p:nvSpPr>
            <p:spPr>
              <a:xfrm>
                <a:off x="2545560" y="3704400"/>
                <a:ext cx="58320" cy="5832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7" name="CustomShape 16"/>
              <p:cNvSpPr/>
              <p:nvPr/>
            </p:nvSpPr>
            <p:spPr>
              <a:xfrm>
                <a:off x="2235600" y="3142440"/>
                <a:ext cx="55080" cy="5508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" name="CustomShape 17"/>
              <p:cNvSpPr/>
              <p:nvPr/>
            </p:nvSpPr>
            <p:spPr>
              <a:xfrm>
                <a:off x="4427640" y="3633480"/>
                <a:ext cx="51840" cy="5184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9" name="Group 18"/>
            <p:cNvGrpSpPr/>
            <p:nvPr/>
          </p:nvGrpSpPr>
          <p:grpSpPr>
            <a:xfrm>
              <a:off x="2118600" y="2972880"/>
              <a:ext cx="2718360" cy="869400"/>
              <a:chOff x="2118600" y="2972880"/>
              <a:chExt cx="2718360" cy="869400"/>
            </a:xfrm>
          </p:grpSpPr>
          <p:sp>
            <p:nvSpPr>
              <p:cNvPr id="260" name="CustomShape 19"/>
              <p:cNvSpPr/>
              <p:nvPr/>
            </p:nvSpPr>
            <p:spPr>
              <a:xfrm>
                <a:off x="2540160" y="3043800"/>
                <a:ext cx="41040" cy="41040"/>
              </a:xfrm>
              <a:prstGeom prst="ellipse">
                <a:avLst/>
              </a:prstGeom>
              <a:solidFill>
                <a:srgbClr val="0E0E0E">
                  <a:alpha val="6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1" name="CustomShape 20"/>
              <p:cNvSpPr/>
              <p:nvPr/>
            </p:nvSpPr>
            <p:spPr>
              <a:xfrm>
                <a:off x="3479400" y="3223440"/>
                <a:ext cx="41040" cy="41040"/>
              </a:xfrm>
              <a:prstGeom prst="ellipse">
                <a:avLst/>
              </a:prstGeom>
              <a:solidFill>
                <a:srgbClr val="0E0E0E">
                  <a:alpha val="57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2" name="CustomShape 21"/>
              <p:cNvSpPr/>
              <p:nvPr/>
            </p:nvSpPr>
            <p:spPr>
              <a:xfrm>
                <a:off x="4278600" y="3265200"/>
                <a:ext cx="41040" cy="41040"/>
              </a:xfrm>
              <a:prstGeom prst="ellipse">
                <a:avLst/>
              </a:prstGeom>
              <a:solidFill>
                <a:srgbClr val="0E0E0E">
                  <a:alpha val="53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3" name="CustomShape 22"/>
              <p:cNvSpPr/>
              <p:nvPr/>
            </p:nvSpPr>
            <p:spPr>
              <a:xfrm>
                <a:off x="3367080" y="3646080"/>
                <a:ext cx="41040" cy="41040"/>
              </a:xfrm>
              <a:prstGeom prst="ellipse">
                <a:avLst/>
              </a:prstGeom>
              <a:solidFill>
                <a:srgbClr val="0E0E0E">
                  <a:alpha val="5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4" name="CustomShape 23"/>
              <p:cNvSpPr/>
              <p:nvPr/>
            </p:nvSpPr>
            <p:spPr>
              <a:xfrm>
                <a:off x="4676400" y="3316680"/>
                <a:ext cx="41040" cy="41040"/>
              </a:xfrm>
              <a:prstGeom prst="ellipse">
                <a:avLst/>
              </a:prstGeom>
              <a:solidFill>
                <a:srgbClr val="0E0E0E">
                  <a:alpha val="4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5" name="CustomShape 24"/>
              <p:cNvSpPr/>
              <p:nvPr/>
            </p:nvSpPr>
            <p:spPr>
              <a:xfrm>
                <a:off x="4795920" y="3519000"/>
                <a:ext cx="41040" cy="41040"/>
              </a:xfrm>
              <a:prstGeom prst="ellipse">
                <a:avLst/>
              </a:prstGeom>
              <a:solidFill>
                <a:srgbClr val="0E0E0E">
                  <a:alpha val="42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6" name="CustomShape 25"/>
              <p:cNvSpPr/>
              <p:nvPr/>
            </p:nvSpPr>
            <p:spPr>
              <a:xfrm>
                <a:off x="4099680" y="3540600"/>
                <a:ext cx="41040" cy="41040"/>
              </a:xfrm>
              <a:prstGeom prst="ellipse">
                <a:avLst/>
              </a:prstGeom>
              <a:solidFill>
                <a:srgbClr val="0E0E0E">
                  <a:alpha val="39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7" name="CustomShape 26"/>
              <p:cNvSpPr/>
              <p:nvPr/>
            </p:nvSpPr>
            <p:spPr>
              <a:xfrm>
                <a:off x="2350440" y="3801240"/>
                <a:ext cx="41040" cy="41040"/>
              </a:xfrm>
              <a:prstGeom prst="ellipse">
                <a:avLst/>
              </a:prstGeom>
              <a:solidFill>
                <a:srgbClr val="0E0E0E">
                  <a:alpha val="35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CustomShape 27"/>
              <p:cNvSpPr/>
              <p:nvPr/>
            </p:nvSpPr>
            <p:spPr>
              <a:xfrm>
                <a:off x="2118600" y="2972880"/>
                <a:ext cx="41040" cy="41040"/>
              </a:xfrm>
              <a:prstGeom prst="ellipse">
                <a:avLst/>
              </a:prstGeom>
              <a:solidFill>
                <a:srgbClr val="0E0E0E">
                  <a:alpha val="31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9" name="CustomShape 28"/>
              <p:cNvSpPr/>
              <p:nvPr/>
            </p:nvSpPr>
            <p:spPr>
              <a:xfrm>
                <a:off x="2871360" y="3624480"/>
                <a:ext cx="41040" cy="41040"/>
              </a:xfrm>
              <a:prstGeom prst="ellipse">
                <a:avLst/>
              </a:prstGeom>
              <a:solidFill>
                <a:srgbClr val="0E0E0E">
                  <a:alpha val="28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0" name="CustomShape 29"/>
              <p:cNvSpPr/>
              <p:nvPr/>
            </p:nvSpPr>
            <p:spPr>
              <a:xfrm>
                <a:off x="2667600" y="3199320"/>
                <a:ext cx="41040" cy="41040"/>
              </a:xfrm>
              <a:prstGeom prst="ellipse">
                <a:avLst/>
              </a:prstGeom>
              <a:solidFill>
                <a:srgbClr val="0E0E0E">
                  <a:alpha val="24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CustomShape 30"/>
              <p:cNvSpPr/>
              <p:nvPr/>
            </p:nvSpPr>
            <p:spPr>
              <a:xfrm>
                <a:off x="4422240" y="3628440"/>
                <a:ext cx="41040" cy="41040"/>
              </a:xfrm>
              <a:prstGeom prst="ellipse">
                <a:avLst/>
              </a:prstGeom>
              <a:solidFill>
                <a:srgbClr val="0E0E0E">
                  <a:alpha val="20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72" name="CustomShape 31"/>
          <p:cNvSpPr/>
          <p:nvPr/>
        </p:nvSpPr>
        <p:spPr>
          <a:xfrm>
            <a:off x="6084720" y="2211120"/>
            <a:ext cx="3520080" cy="18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83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83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273" name="CustomShape 32"/>
          <p:cNvSpPr/>
          <p:nvPr/>
        </p:nvSpPr>
        <p:spPr>
          <a:xfrm>
            <a:off x="6378120" y="4002480"/>
            <a:ext cx="364824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83">
                <a:solidFill>
                  <a:srgbClr val="000000"/>
                </a:solidFill>
                <a:latin typeface="明兰"/>
                <a:ea typeface="明兰"/>
              </a:rPr>
              <a:t>关于编译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4" name="CustomShape 33"/>
          <p:cNvSpPr/>
          <p:nvPr/>
        </p:nvSpPr>
        <p:spPr>
          <a:xfrm>
            <a:off x="6440040" y="4626720"/>
            <a:ext cx="316440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84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66560" y="342000"/>
            <a:ext cx="33840" cy="3384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"/>
          <p:cNvSpPr/>
          <p:nvPr/>
        </p:nvSpPr>
        <p:spPr>
          <a:xfrm>
            <a:off x="2831760" y="3174840"/>
            <a:ext cx="61560" cy="6156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3"/>
          <p:cNvSpPr/>
          <p:nvPr/>
        </p:nvSpPr>
        <p:spPr>
          <a:xfrm>
            <a:off x="466560" y="1166760"/>
            <a:ext cx="131760" cy="13176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4"/>
          <p:cNvSpPr/>
          <p:nvPr/>
        </p:nvSpPr>
        <p:spPr>
          <a:xfrm>
            <a:off x="1939320" y="1233360"/>
            <a:ext cx="8627400" cy="337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44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6914</TotalTime>
  <Words>97</Words>
  <Application>Microsoft Macintosh PowerPoint</Application>
  <PresentationFormat>宽屏</PresentationFormat>
  <Paragraphs>28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DejaVu Sans</vt:lpstr>
      <vt:lpstr>Impact</vt:lpstr>
      <vt:lpstr>Symbol</vt:lpstr>
      <vt:lpstr>Times New Roman</vt:lpstr>
      <vt:lpstr>Wingdings</vt:lpstr>
      <vt:lpstr>方正正纤黑简体</vt:lpstr>
      <vt:lpstr>明兰</vt:lpstr>
      <vt:lpstr>微软雅黑 Light</vt:lpstr>
      <vt:lpstr>Arial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>http://www.ypppt.com/</dc:description>
  <cp:lastModifiedBy>Microsoft Office 用户</cp:lastModifiedBy>
  <cp:revision>213</cp:revision>
  <dcterms:created xsi:type="dcterms:W3CDTF">2017-05-16T12:45:30Z</dcterms:created>
  <dcterms:modified xsi:type="dcterms:W3CDTF">2019-04-15T15:53:42Z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