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8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9.jpeg" ContentType="image/jpe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27.png" ContentType="image/png"/>
  <Override PartName="/ppt/media/image18.jpeg" ContentType="image/jpeg"/>
  <Override PartName="/ppt/media/image3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D08D86-5257-4962-A2E7-275C9C6AC95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3A49DF-21A6-4492-98CC-74E446F308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0F3C1F-7079-49BE-92A3-6BF3F18F00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0AE27D-BA56-4009-86AF-E1F7DDD1BF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44FC22-7217-4375-B367-21DBA1E8F3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14280" y="4455000"/>
            <a:ext cx="20772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2439000" y="2123280"/>
            <a:ext cx="78159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588" strike="noStrike">
                <a:solidFill>
                  <a:srgbClr val="262626"/>
                </a:solidFill>
                <a:latin typeface="明兰"/>
                <a:ea typeface="明兰"/>
              </a:rPr>
              <a:t>gradle</a:t>
            </a:r>
            <a:r>
              <a:rPr b="0" lang="en-US" sz="6000" spc="588" strike="noStrike">
                <a:solidFill>
                  <a:srgbClr val="262626"/>
                </a:solidFill>
                <a:latin typeface="明兰"/>
                <a:ea typeface="明兰"/>
              </a:rPr>
              <a:t>插件开发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61920" y="4119120"/>
            <a:ext cx="7752240" cy="360"/>
          </a:xfrm>
          <a:custGeom>
            <a:avLst/>
            <a:gdLst/>
            <a:ah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cap="rnd" w="6480">
            <a:solidFill>
              <a:srgbClr val="4a1757"/>
            </a:solidFill>
            <a:custDash>
              <a:ds d="9300000" sp="64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76000" y="3888000"/>
            <a:ext cx="4665600" cy="20937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5810400" y="3888000"/>
            <a:ext cx="5132160" cy="17316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576000" y="757800"/>
            <a:ext cx="10006560" cy="291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187680" y="3343320"/>
            <a:ext cx="176040" cy="17604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6336000" y="2916000"/>
            <a:ext cx="547056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6" strike="noStrike">
                <a:solidFill>
                  <a:srgbClr val="000000"/>
                </a:solidFill>
                <a:latin typeface="明兰"/>
                <a:ea typeface="明兰"/>
              </a:rPr>
              <a:t>Gradle</a:t>
            </a:r>
            <a:r>
              <a:rPr b="0" lang="en-US" sz="5400" spc="86" strike="noStrike">
                <a:solidFill>
                  <a:srgbClr val="000000"/>
                </a:solidFill>
                <a:latin typeface="明兰"/>
                <a:ea typeface="明兰"/>
              </a:rPr>
              <a:t>插件编写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7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" name="Group 4"/>
          <p:cNvGrpSpPr/>
          <p:nvPr/>
        </p:nvGrpSpPr>
        <p:grpSpPr>
          <a:xfrm>
            <a:off x="2057400" y="2703240"/>
            <a:ext cx="3869640" cy="1364400"/>
            <a:chOff x="2057400" y="2703240"/>
            <a:chExt cx="3869640" cy="1364400"/>
          </a:xfrm>
        </p:grpSpPr>
        <p:sp>
          <p:nvSpPr>
            <p:cNvPr id="199" name="CustomShape 5"/>
            <p:cNvSpPr/>
            <p:nvPr/>
          </p:nvSpPr>
          <p:spPr>
            <a:xfrm>
              <a:off x="2462760" y="2808360"/>
              <a:ext cx="88200" cy="882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"/>
            <p:cNvSpPr/>
            <p:nvPr/>
          </p:nvSpPr>
          <p:spPr>
            <a:xfrm>
              <a:off x="3585240" y="3172320"/>
              <a:ext cx="84960" cy="84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7"/>
            <p:cNvSpPr/>
            <p:nvPr/>
          </p:nvSpPr>
          <p:spPr>
            <a:xfrm>
              <a:off x="4404960" y="3312720"/>
              <a:ext cx="81720" cy="817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8"/>
            <p:cNvSpPr/>
            <p:nvPr/>
          </p:nvSpPr>
          <p:spPr>
            <a:xfrm>
              <a:off x="3570480" y="3697920"/>
              <a:ext cx="78480" cy="784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9"/>
            <p:cNvSpPr/>
            <p:nvPr/>
          </p:nvSpPr>
          <p:spPr>
            <a:xfrm>
              <a:off x="5595480" y="3331440"/>
              <a:ext cx="75240" cy="752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0"/>
            <p:cNvSpPr/>
            <p:nvPr/>
          </p:nvSpPr>
          <p:spPr>
            <a:xfrm>
              <a:off x="5883120" y="3524400"/>
              <a:ext cx="43920" cy="439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1"/>
            <p:cNvSpPr/>
            <p:nvPr/>
          </p:nvSpPr>
          <p:spPr>
            <a:xfrm>
              <a:off x="4201560" y="3609000"/>
              <a:ext cx="68400" cy="6840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2"/>
            <p:cNvSpPr/>
            <p:nvPr/>
          </p:nvSpPr>
          <p:spPr>
            <a:xfrm>
              <a:off x="2442960" y="4002480"/>
              <a:ext cx="65160" cy="651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3"/>
            <p:cNvSpPr/>
            <p:nvPr/>
          </p:nvSpPr>
          <p:spPr>
            <a:xfrm>
              <a:off x="2057400" y="2703240"/>
              <a:ext cx="61920" cy="619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4"/>
            <p:cNvSpPr/>
            <p:nvPr/>
          </p:nvSpPr>
          <p:spPr>
            <a:xfrm>
              <a:off x="3089880" y="3704400"/>
              <a:ext cx="58680" cy="58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5"/>
            <p:cNvSpPr/>
            <p:nvPr/>
          </p:nvSpPr>
          <p:spPr>
            <a:xfrm>
              <a:off x="2779560" y="3142440"/>
              <a:ext cx="55440" cy="554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6"/>
            <p:cNvSpPr/>
            <p:nvPr/>
          </p:nvSpPr>
          <p:spPr>
            <a:xfrm>
              <a:off x="4971600" y="3633480"/>
              <a:ext cx="52200" cy="522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17"/>
          <p:cNvGrpSpPr/>
          <p:nvPr/>
        </p:nvGrpSpPr>
        <p:grpSpPr>
          <a:xfrm>
            <a:off x="2662560" y="2972880"/>
            <a:ext cx="2718720" cy="869760"/>
            <a:chOff x="2662560" y="2972880"/>
            <a:chExt cx="2718720" cy="869760"/>
          </a:xfrm>
        </p:grpSpPr>
        <p:sp>
          <p:nvSpPr>
            <p:cNvPr id="212" name="CustomShape 18"/>
            <p:cNvSpPr/>
            <p:nvPr/>
          </p:nvSpPr>
          <p:spPr>
            <a:xfrm>
              <a:off x="3084120" y="3043800"/>
              <a:ext cx="41400" cy="414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9"/>
            <p:cNvSpPr/>
            <p:nvPr/>
          </p:nvSpPr>
          <p:spPr>
            <a:xfrm>
              <a:off x="4023360" y="3223440"/>
              <a:ext cx="41400" cy="414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0"/>
            <p:cNvSpPr/>
            <p:nvPr/>
          </p:nvSpPr>
          <p:spPr>
            <a:xfrm>
              <a:off x="4822560" y="3265200"/>
              <a:ext cx="41400" cy="414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"/>
            <p:cNvSpPr/>
            <p:nvPr/>
          </p:nvSpPr>
          <p:spPr>
            <a:xfrm>
              <a:off x="3911040" y="3646080"/>
              <a:ext cx="41400" cy="41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2"/>
            <p:cNvSpPr/>
            <p:nvPr/>
          </p:nvSpPr>
          <p:spPr>
            <a:xfrm>
              <a:off x="5220360" y="3316680"/>
              <a:ext cx="41400" cy="414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3"/>
            <p:cNvSpPr/>
            <p:nvPr/>
          </p:nvSpPr>
          <p:spPr>
            <a:xfrm>
              <a:off x="5339880" y="3519000"/>
              <a:ext cx="41400" cy="414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4"/>
            <p:cNvSpPr/>
            <p:nvPr/>
          </p:nvSpPr>
          <p:spPr>
            <a:xfrm>
              <a:off x="4643640" y="3540600"/>
              <a:ext cx="41400" cy="4140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5"/>
            <p:cNvSpPr/>
            <p:nvPr/>
          </p:nvSpPr>
          <p:spPr>
            <a:xfrm>
              <a:off x="2894400" y="3801240"/>
              <a:ext cx="41400" cy="414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6"/>
            <p:cNvSpPr/>
            <p:nvPr/>
          </p:nvSpPr>
          <p:spPr>
            <a:xfrm>
              <a:off x="2662560" y="2972880"/>
              <a:ext cx="41400" cy="414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7"/>
            <p:cNvSpPr/>
            <p:nvPr/>
          </p:nvSpPr>
          <p:spPr>
            <a:xfrm>
              <a:off x="3415320" y="3624480"/>
              <a:ext cx="41400" cy="414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8"/>
            <p:cNvSpPr/>
            <p:nvPr/>
          </p:nvSpPr>
          <p:spPr>
            <a:xfrm>
              <a:off x="3211560" y="3199320"/>
              <a:ext cx="41400" cy="414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9"/>
            <p:cNvSpPr/>
            <p:nvPr/>
          </p:nvSpPr>
          <p:spPr>
            <a:xfrm>
              <a:off x="4966200" y="3628440"/>
              <a:ext cx="41400" cy="414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CustomShape 30"/>
          <p:cNvSpPr/>
          <p:nvPr/>
        </p:nvSpPr>
        <p:spPr>
          <a:xfrm>
            <a:off x="1306800" y="1782000"/>
            <a:ext cx="352044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6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6" strike="noStrike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25" name="CustomShape 31"/>
          <p:cNvSpPr/>
          <p:nvPr/>
        </p:nvSpPr>
        <p:spPr>
          <a:xfrm>
            <a:off x="6800760" y="3848400"/>
            <a:ext cx="31647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7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280520" y="1008000"/>
            <a:ext cx="4694040" cy="219852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1440000" y="3960000"/>
            <a:ext cx="676656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会在配置阶段执行，只要有任务执行就会走一遍配置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后两种写法会在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run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时执行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028880" y="609480"/>
            <a:ext cx="3439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Hello gradle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9" name="图片 3" descr=""/>
          <p:cNvPicPr/>
          <p:nvPr/>
        </p:nvPicPr>
        <p:blipFill>
          <a:blip r:embed="rId1"/>
          <a:stretch/>
        </p:blipFill>
        <p:spPr>
          <a:xfrm>
            <a:off x="1028880" y="1271160"/>
            <a:ext cx="10653480" cy="45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6326280" y="1244160"/>
            <a:ext cx="3608280" cy="37224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984600" y="1224000"/>
            <a:ext cx="4845960" cy="18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168560" y="635040"/>
            <a:ext cx="222084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打印</a:t>
            </a: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task</a:t>
            </a: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时间，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计算耗时任务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33" name="图片 2" descr=""/>
          <p:cNvPicPr/>
          <p:nvPr/>
        </p:nvPicPr>
        <p:blipFill>
          <a:blip r:embed="rId1"/>
          <a:stretch/>
        </p:blipFill>
        <p:spPr>
          <a:xfrm>
            <a:off x="3390840" y="114480"/>
            <a:ext cx="6746040" cy="68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523880" y="1992240"/>
            <a:ext cx="6322680" cy="304632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1584000" y="864000"/>
            <a:ext cx="7414560" cy="11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如果类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引用的全是同一个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里的类，会被打上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CLASS_ISPREVERIFIED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标志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24000" y="1368000"/>
            <a:ext cx="10222560" cy="31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08000" y="576000"/>
            <a:ext cx="47505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转为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之前做修改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040760" y="1132920"/>
            <a:ext cx="10189800" cy="53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33680" y="897120"/>
            <a:ext cx="10743840" cy="50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8" dur="indefinite" restart="never" nodeType="tmRoot">
          <p:childTnLst>
            <p:seq>
              <p:cTn id="1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07560" y="1154520"/>
            <a:ext cx="13741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86" strike="noStrike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877400" y="1908000"/>
            <a:ext cx="28620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86" strike="noStrike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4741200" y="2448000"/>
            <a:ext cx="5429880" cy="718920"/>
            <a:chOff x="4741200" y="2448000"/>
            <a:chExt cx="5429880" cy="718920"/>
          </a:xfrm>
        </p:grpSpPr>
        <p:grpSp>
          <p:nvGrpSpPr>
            <p:cNvPr id="126" name="Group 4"/>
            <p:cNvGrpSpPr/>
            <p:nvPr/>
          </p:nvGrpSpPr>
          <p:grpSpPr>
            <a:xfrm>
              <a:off x="4741200" y="2448000"/>
              <a:ext cx="817200" cy="718920"/>
              <a:chOff x="4741200" y="2448000"/>
              <a:chExt cx="817200" cy="718920"/>
            </a:xfrm>
          </p:grpSpPr>
          <p:sp>
            <p:nvSpPr>
              <p:cNvPr id="127" name="CustomShape 5"/>
              <p:cNvSpPr/>
              <p:nvPr/>
            </p:nvSpPr>
            <p:spPr>
              <a:xfrm>
                <a:off x="4786560" y="2468520"/>
                <a:ext cx="771840" cy="698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28" name="Line 6"/>
              <p:cNvSpPr/>
              <p:nvPr/>
            </p:nvSpPr>
            <p:spPr>
              <a:xfrm flipH="1">
                <a:off x="4741560" y="2545920"/>
                <a:ext cx="732600" cy="25200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7"/>
              <p:cNvSpPr/>
              <p:nvPr/>
            </p:nvSpPr>
            <p:spPr>
              <a:xfrm>
                <a:off x="5388120" y="2448000"/>
                <a:ext cx="117360" cy="39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8"/>
              <p:cNvSpPr/>
              <p:nvPr/>
            </p:nvSpPr>
            <p:spPr>
              <a:xfrm>
                <a:off x="4928760" y="2792160"/>
                <a:ext cx="91440" cy="30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9"/>
              <p:cNvSpPr/>
              <p:nvPr/>
            </p:nvSpPr>
            <p:spPr>
              <a:xfrm>
                <a:off x="4741200" y="2654640"/>
                <a:ext cx="63360" cy="20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2" name="CustomShape 10"/>
            <p:cNvSpPr/>
            <p:nvPr/>
          </p:nvSpPr>
          <p:spPr>
            <a:xfrm>
              <a:off x="5917680" y="2590560"/>
              <a:ext cx="425340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6" strike="noStrike">
                  <a:solidFill>
                    <a:srgbClr val="000000"/>
                  </a:solidFill>
                  <a:latin typeface="明兰"/>
                  <a:ea typeface="明兰"/>
                </a:rPr>
                <a:t>groovy</a:t>
              </a:r>
              <a:r>
                <a:rPr b="0" lang="en-US" sz="2800" spc="86" strike="noStrike">
                  <a:solidFill>
                    <a:srgbClr val="000000"/>
                  </a:solidFill>
                  <a:latin typeface="明兰"/>
                  <a:ea typeface="明兰"/>
                </a:rPr>
                <a:t>基础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33" name="Group 11"/>
          <p:cNvGrpSpPr/>
          <p:nvPr/>
        </p:nvGrpSpPr>
        <p:grpSpPr>
          <a:xfrm>
            <a:off x="4703040" y="3456000"/>
            <a:ext cx="4439520" cy="1024920"/>
            <a:chOff x="4703040" y="3456000"/>
            <a:chExt cx="4439520" cy="1024920"/>
          </a:xfrm>
        </p:grpSpPr>
        <p:grpSp>
          <p:nvGrpSpPr>
            <p:cNvPr id="134" name="Group 12"/>
            <p:cNvGrpSpPr/>
            <p:nvPr/>
          </p:nvGrpSpPr>
          <p:grpSpPr>
            <a:xfrm>
              <a:off x="4703040" y="3456000"/>
              <a:ext cx="790200" cy="1024920"/>
              <a:chOff x="4703040" y="3456000"/>
              <a:chExt cx="790200" cy="1024920"/>
            </a:xfrm>
          </p:grpSpPr>
          <p:sp>
            <p:nvSpPr>
              <p:cNvPr id="135" name="CustomShape 13"/>
              <p:cNvSpPr/>
              <p:nvPr/>
            </p:nvSpPr>
            <p:spPr>
              <a:xfrm>
                <a:off x="4747320" y="3512160"/>
                <a:ext cx="745920" cy="698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36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5"/>
              <p:cNvSpPr/>
              <p:nvPr/>
            </p:nvSpPr>
            <p:spPr>
              <a:xfrm>
                <a:off x="5328720" y="3456000"/>
                <a:ext cx="113040" cy="108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16"/>
              <p:cNvSpPr/>
              <p:nvPr/>
            </p:nvSpPr>
            <p:spPr>
              <a:xfrm>
                <a:off x="4884840" y="4396320"/>
                <a:ext cx="87840" cy="84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17"/>
              <p:cNvSpPr/>
              <p:nvPr/>
            </p:nvSpPr>
            <p:spPr>
              <a:xfrm>
                <a:off x="4703400" y="4018680"/>
                <a:ext cx="61560" cy="586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" name="CustomShape 18"/>
            <p:cNvSpPr/>
            <p:nvPr/>
          </p:nvSpPr>
          <p:spPr>
            <a:xfrm>
              <a:off x="5840280" y="3844440"/>
              <a:ext cx="330228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6" strike="noStrike">
                  <a:solidFill>
                    <a:srgbClr val="000000"/>
                  </a:solidFill>
                  <a:latin typeface="明兰"/>
                  <a:ea typeface="明兰"/>
                </a:rPr>
                <a:t>gradle</a:t>
              </a:r>
              <a:r>
                <a:rPr b="0" lang="en-US" sz="2800" spc="86" strike="noStrike">
                  <a:solidFill>
                    <a:srgbClr val="000000"/>
                  </a:solidFill>
                  <a:latin typeface="明兰"/>
                  <a:ea typeface="明兰"/>
                </a:rPr>
                <a:t>插件开发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41" name="Group 19"/>
          <p:cNvGrpSpPr/>
          <p:nvPr/>
        </p:nvGrpSpPr>
        <p:grpSpPr>
          <a:xfrm>
            <a:off x="4741200" y="4824000"/>
            <a:ext cx="5049360" cy="920160"/>
            <a:chOff x="4741200" y="4824000"/>
            <a:chExt cx="5049360" cy="920160"/>
          </a:xfrm>
        </p:grpSpPr>
        <p:grpSp>
          <p:nvGrpSpPr>
            <p:cNvPr id="142" name="Group 20"/>
            <p:cNvGrpSpPr/>
            <p:nvPr/>
          </p:nvGrpSpPr>
          <p:grpSpPr>
            <a:xfrm>
              <a:off x="4741200" y="4824000"/>
              <a:ext cx="760320" cy="920160"/>
              <a:chOff x="4741200" y="4824000"/>
              <a:chExt cx="760320" cy="920160"/>
            </a:xfrm>
          </p:grpSpPr>
          <p:sp>
            <p:nvSpPr>
              <p:cNvPr id="143" name="CustomShape 21"/>
              <p:cNvSpPr/>
              <p:nvPr/>
            </p:nvSpPr>
            <p:spPr>
              <a:xfrm>
                <a:off x="4783680" y="4874400"/>
                <a:ext cx="717840" cy="698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44" name="Line 22"/>
              <p:cNvSpPr/>
              <p:nvPr/>
            </p:nvSpPr>
            <p:spPr>
              <a:xfrm flipH="1">
                <a:off x="4741200" y="5064840"/>
                <a:ext cx="681480" cy="61776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23"/>
              <p:cNvSpPr/>
              <p:nvPr/>
            </p:nvSpPr>
            <p:spPr>
              <a:xfrm>
                <a:off x="5342760" y="4824000"/>
                <a:ext cx="109080" cy="975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24"/>
              <p:cNvSpPr/>
              <p:nvPr/>
            </p:nvSpPr>
            <p:spPr>
              <a:xfrm>
                <a:off x="4915800" y="5668200"/>
                <a:ext cx="84600" cy="75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25"/>
              <p:cNvSpPr/>
              <p:nvPr/>
            </p:nvSpPr>
            <p:spPr>
              <a:xfrm>
                <a:off x="4741200" y="5329800"/>
                <a:ext cx="59040" cy="525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8" name="CustomShape 26"/>
            <p:cNvSpPr/>
            <p:nvPr/>
          </p:nvSpPr>
          <p:spPr>
            <a:xfrm>
              <a:off x="5835240" y="5142600"/>
              <a:ext cx="395532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6" strike="noStrike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737000" y="1637640"/>
            <a:ext cx="8770680" cy="25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0" dur="indefinite" restart="never" nodeType="tmRoot">
          <p:childTnLst>
            <p:seq>
              <p:cTn id="1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152000" y="720000"/>
            <a:ext cx="9718560" cy="59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090080" y="144000"/>
            <a:ext cx="10356480" cy="64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1"/>
          <p:cNvGrpSpPr/>
          <p:nvPr/>
        </p:nvGrpSpPr>
        <p:grpSpPr>
          <a:xfrm>
            <a:off x="-543960" y="2703240"/>
            <a:ext cx="6363720" cy="1364400"/>
            <a:chOff x="-543960" y="2703240"/>
            <a:chExt cx="6363720" cy="1364400"/>
          </a:xfrm>
        </p:grpSpPr>
        <p:sp>
          <p:nvSpPr>
            <p:cNvPr id="244" name="CustomShape 2"/>
            <p:cNvSpPr/>
            <p:nvPr/>
          </p:nvSpPr>
          <p:spPr>
            <a:xfrm>
              <a:off x="5643720" y="3343320"/>
              <a:ext cx="176040" cy="176040"/>
            </a:xfrm>
            <a:prstGeom prst="ellipse">
              <a:avLst/>
            </a:prstGeom>
            <a:solidFill>
              <a:srgbClr val="0e0e0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3"/>
            <p:cNvSpPr/>
            <p:nvPr/>
          </p:nvSpPr>
          <p:spPr>
            <a:xfrm flipV="1">
              <a:off x="-543960" y="3431880"/>
              <a:ext cx="6187320" cy="4320"/>
            </a:xfrm>
            <a:prstGeom prst="line">
              <a:avLst/>
            </a:prstGeom>
            <a:ln w="25560">
              <a:solidFill>
                <a:srgbClr val="0e0e0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4"/>
            <p:cNvSpPr/>
            <p:nvPr/>
          </p:nvSpPr>
          <p:spPr>
            <a:xfrm>
              <a:off x="2730600" y="3467160"/>
              <a:ext cx="2610360" cy="293400"/>
            </a:xfrm>
            <a:custGeom>
              <a:avLst/>
              <a:gdLst/>
              <a:ahLst/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" name="Group 5"/>
            <p:cNvGrpSpPr/>
            <p:nvPr/>
          </p:nvGrpSpPr>
          <p:grpSpPr>
            <a:xfrm>
              <a:off x="1513440" y="2703240"/>
              <a:ext cx="3869640" cy="1364400"/>
              <a:chOff x="1513440" y="2703240"/>
              <a:chExt cx="3869640" cy="1364400"/>
            </a:xfrm>
          </p:grpSpPr>
          <p:sp>
            <p:nvSpPr>
              <p:cNvPr id="248" name="CustomShape 6"/>
              <p:cNvSpPr/>
              <p:nvPr/>
            </p:nvSpPr>
            <p:spPr>
              <a:xfrm>
                <a:off x="1918800" y="2808360"/>
                <a:ext cx="88200" cy="882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7"/>
              <p:cNvSpPr/>
              <p:nvPr/>
            </p:nvSpPr>
            <p:spPr>
              <a:xfrm>
                <a:off x="3041280" y="3172320"/>
                <a:ext cx="84960" cy="8496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8"/>
              <p:cNvSpPr/>
              <p:nvPr/>
            </p:nvSpPr>
            <p:spPr>
              <a:xfrm>
                <a:off x="3861000" y="3312720"/>
                <a:ext cx="81720" cy="8172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9"/>
              <p:cNvSpPr/>
              <p:nvPr/>
            </p:nvSpPr>
            <p:spPr>
              <a:xfrm>
                <a:off x="3026520" y="3697920"/>
                <a:ext cx="78480" cy="7848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10"/>
              <p:cNvSpPr/>
              <p:nvPr/>
            </p:nvSpPr>
            <p:spPr>
              <a:xfrm>
                <a:off x="5051520" y="3331440"/>
                <a:ext cx="75240" cy="7524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1"/>
              <p:cNvSpPr/>
              <p:nvPr/>
            </p:nvSpPr>
            <p:spPr>
              <a:xfrm>
                <a:off x="5339160" y="3524400"/>
                <a:ext cx="43920" cy="4392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12"/>
              <p:cNvSpPr/>
              <p:nvPr/>
            </p:nvSpPr>
            <p:spPr>
              <a:xfrm>
                <a:off x="3657600" y="3609000"/>
                <a:ext cx="68400" cy="6840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3"/>
              <p:cNvSpPr/>
              <p:nvPr/>
            </p:nvSpPr>
            <p:spPr>
              <a:xfrm>
                <a:off x="1899000" y="4002480"/>
                <a:ext cx="65160" cy="6516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4"/>
              <p:cNvSpPr/>
              <p:nvPr/>
            </p:nvSpPr>
            <p:spPr>
              <a:xfrm>
                <a:off x="1513440" y="2703240"/>
                <a:ext cx="61920" cy="6192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5"/>
              <p:cNvSpPr/>
              <p:nvPr/>
            </p:nvSpPr>
            <p:spPr>
              <a:xfrm>
                <a:off x="2545560" y="3704400"/>
                <a:ext cx="58680" cy="5868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6"/>
              <p:cNvSpPr/>
              <p:nvPr/>
            </p:nvSpPr>
            <p:spPr>
              <a:xfrm>
                <a:off x="2235600" y="3142440"/>
                <a:ext cx="55440" cy="5544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7"/>
              <p:cNvSpPr/>
              <p:nvPr/>
            </p:nvSpPr>
            <p:spPr>
              <a:xfrm>
                <a:off x="4427640" y="3633480"/>
                <a:ext cx="52200" cy="522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18"/>
            <p:cNvGrpSpPr/>
            <p:nvPr/>
          </p:nvGrpSpPr>
          <p:grpSpPr>
            <a:xfrm>
              <a:off x="2118600" y="2972880"/>
              <a:ext cx="2718720" cy="869760"/>
              <a:chOff x="2118600" y="2972880"/>
              <a:chExt cx="2718720" cy="869760"/>
            </a:xfrm>
          </p:grpSpPr>
          <p:sp>
            <p:nvSpPr>
              <p:cNvPr id="261" name="CustomShape 19"/>
              <p:cNvSpPr/>
              <p:nvPr/>
            </p:nvSpPr>
            <p:spPr>
              <a:xfrm>
                <a:off x="2540160" y="3043800"/>
                <a:ext cx="41400" cy="414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20"/>
              <p:cNvSpPr/>
              <p:nvPr/>
            </p:nvSpPr>
            <p:spPr>
              <a:xfrm>
                <a:off x="3479400" y="3223440"/>
                <a:ext cx="41400" cy="4140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21"/>
              <p:cNvSpPr/>
              <p:nvPr/>
            </p:nvSpPr>
            <p:spPr>
              <a:xfrm>
                <a:off x="4278600" y="3265200"/>
                <a:ext cx="41400" cy="4140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2"/>
              <p:cNvSpPr/>
              <p:nvPr/>
            </p:nvSpPr>
            <p:spPr>
              <a:xfrm>
                <a:off x="3367080" y="3646080"/>
                <a:ext cx="41400" cy="4140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3"/>
              <p:cNvSpPr/>
              <p:nvPr/>
            </p:nvSpPr>
            <p:spPr>
              <a:xfrm>
                <a:off x="4676400" y="3316680"/>
                <a:ext cx="41400" cy="4140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4"/>
              <p:cNvSpPr/>
              <p:nvPr/>
            </p:nvSpPr>
            <p:spPr>
              <a:xfrm>
                <a:off x="4795920" y="3519000"/>
                <a:ext cx="41400" cy="4140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5"/>
              <p:cNvSpPr/>
              <p:nvPr/>
            </p:nvSpPr>
            <p:spPr>
              <a:xfrm>
                <a:off x="4099680" y="3540600"/>
                <a:ext cx="41400" cy="4140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26"/>
              <p:cNvSpPr/>
              <p:nvPr/>
            </p:nvSpPr>
            <p:spPr>
              <a:xfrm>
                <a:off x="2350440" y="3801240"/>
                <a:ext cx="41400" cy="4140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27"/>
              <p:cNvSpPr/>
              <p:nvPr/>
            </p:nvSpPr>
            <p:spPr>
              <a:xfrm>
                <a:off x="2118600" y="2972880"/>
                <a:ext cx="41400" cy="4140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28"/>
              <p:cNvSpPr/>
              <p:nvPr/>
            </p:nvSpPr>
            <p:spPr>
              <a:xfrm>
                <a:off x="2871360" y="3624480"/>
                <a:ext cx="41400" cy="4140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29"/>
              <p:cNvSpPr/>
              <p:nvPr/>
            </p:nvSpPr>
            <p:spPr>
              <a:xfrm>
                <a:off x="2667600" y="3199320"/>
                <a:ext cx="41400" cy="4140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30"/>
              <p:cNvSpPr/>
              <p:nvPr/>
            </p:nvSpPr>
            <p:spPr>
              <a:xfrm>
                <a:off x="4422240" y="3628440"/>
                <a:ext cx="41400" cy="414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3" name="CustomShape 31"/>
          <p:cNvSpPr/>
          <p:nvPr/>
        </p:nvSpPr>
        <p:spPr>
          <a:xfrm>
            <a:off x="6084720" y="2211120"/>
            <a:ext cx="352044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6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6" strike="noStrike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74" name="CustomShape 32"/>
          <p:cNvSpPr/>
          <p:nvPr/>
        </p:nvSpPr>
        <p:spPr>
          <a:xfrm>
            <a:off x="6378120" y="4002480"/>
            <a:ext cx="3648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86" strike="noStrike">
                <a:solidFill>
                  <a:srgbClr val="000000"/>
                </a:solidFill>
                <a:latin typeface="明兰"/>
                <a:ea typeface="明兰"/>
              </a:rPr>
              <a:t>关于编译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5" name="CustomShape 33"/>
          <p:cNvSpPr/>
          <p:nvPr/>
        </p:nvSpPr>
        <p:spPr>
          <a:xfrm>
            <a:off x="6440040" y="4626720"/>
            <a:ext cx="31647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7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648000" y="783720"/>
            <a:ext cx="4474800" cy="439884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4364640" y="3307680"/>
            <a:ext cx="7369920" cy="26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706320" y="720000"/>
            <a:ext cx="11029680" cy="51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4" dur="indefinite" restart="never" nodeType="tmRoot">
          <p:childTnLst>
            <p:seq>
              <p:cTn id="1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7056000" y="432000"/>
            <a:ext cx="2807280" cy="647424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407240" y="6480"/>
            <a:ext cx="4352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6" dur="indefinite" restart="never" nodeType="tmRoot">
          <p:childTnLst>
            <p:seq>
              <p:cTn id="1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5379120" y="3834000"/>
            <a:ext cx="6427440" cy="163656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936000" y="6480"/>
            <a:ext cx="36223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8" dur="indefinite" restart="never" nodeType="tmRoot">
          <p:childTnLst>
            <p:seq>
              <p:cTn id="1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66560" y="342000"/>
            <a:ext cx="34200" cy="3420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2831760" y="3174840"/>
            <a:ext cx="61920" cy="6192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466560" y="1166760"/>
            <a:ext cx="132120" cy="13212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939320" y="1233360"/>
            <a:ext cx="862776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withEffect" fill="hold" presetClass="entr" presetID="10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44"/>
                            </p:stCondLst>
                            <p:childTnLst>
                              <p:par>
                                <p:cTn id="20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87680" y="3343320"/>
            <a:ext cx="176040" cy="17604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796440" y="2916000"/>
            <a:ext cx="47188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6" strike="noStrike">
                <a:solidFill>
                  <a:srgbClr val="000000"/>
                </a:solidFill>
                <a:latin typeface="明兰"/>
                <a:ea typeface="明兰"/>
              </a:rPr>
              <a:t>Groovy</a:t>
            </a:r>
            <a:r>
              <a:rPr b="0" lang="en-US" sz="5400" spc="86" strike="noStrike">
                <a:solidFill>
                  <a:srgbClr val="000000"/>
                </a:solidFill>
                <a:latin typeface="明兰"/>
                <a:ea typeface="明兰"/>
              </a:rPr>
              <a:t>基础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1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2" name="Group 4"/>
          <p:cNvGrpSpPr/>
          <p:nvPr/>
        </p:nvGrpSpPr>
        <p:grpSpPr>
          <a:xfrm>
            <a:off x="2057400" y="2703240"/>
            <a:ext cx="3869640" cy="1364400"/>
            <a:chOff x="2057400" y="2703240"/>
            <a:chExt cx="3869640" cy="1364400"/>
          </a:xfrm>
        </p:grpSpPr>
        <p:sp>
          <p:nvSpPr>
            <p:cNvPr id="153" name="CustomShape 5"/>
            <p:cNvSpPr/>
            <p:nvPr/>
          </p:nvSpPr>
          <p:spPr>
            <a:xfrm>
              <a:off x="2462760" y="2808360"/>
              <a:ext cx="88200" cy="882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3585240" y="3172320"/>
              <a:ext cx="84960" cy="84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7"/>
            <p:cNvSpPr/>
            <p:nvPr/>
          </p:nvSpPr>
          <p:spPr>
            <a:xfrm>
              <a:off x="4404960" y="3312720"/>
              <a:ext cx="81720" cy="817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3570480" y="3697920"/>
              <a:ext cx="78480" cy="784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9"/>
            <p:cNvSpPr/>
            <p:nvPr/>
          </p:nvSpPr>
          <p:spPr>
            <a:xfrm>
              <a:off x="5595480" y="3331440"/>
              <a:ext cx="75240" cy="752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0"/>
            <p:cNvSpPr/>
            <p:nvPr/>
          </p:nvSpPr>
          <p:spPr>
            <a:xfrm>
              <a:off x="5883120" y="3524400"/>
              <a:ext cx="43920" cy="439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1"/>
            <p:cNvSpPr/>
            <p:nvPr/>
          </p:nvSpPr>
          <p:spPr>
            <a:xfrm>
              <a:off x="4201560" y="3609000"/>
              <a:ext cx="68400" cy="6840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2"/>
            <p:cNvSpPr/>
            <p:nvPr/>
          </p:nvSpPr>
          <p:spPr>
            <a:xfrm>
              <a:off x="2442960" y="4002480"/>
              <a:ext cx="65160" cy="651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3"/>
            <p:cNvSpPr/>
            <p:nvPr/>
          </p:nvSpPr>
          <p:spPr>
            <a:xfrm>
              <a:off x="2057400" y="2703240"/>
              <a:ext cx="61920" cy="619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4"/>
            <p:cNvSpPr/>
            <p:nvPr/>
          </p:nvSpPr>
          <p:spPr>
            <a:xfrm>
              <a:off x="3089880" y="3704400"/>
              <a:ext cx="58680" cy="58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5"/>
            <p:cNvSpPr/>
            <p:nvPr/>
          </p:nvSpPr>
          <p:spPr>
            <a:xfrm>
              <a:off x="2779560" y="3142440"/>
              <a:ext cx="55440" cy="554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"/>
            <p:cNvSpPr/>
            <p:nvPr/>
          </p:nvSpPr>
          <p:spPr>
            <a:xfrm>
              <a:off x="4971600" y="3633480"/>
              <a:ext cx="52200" cy="522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17"/>
          <p:cNvGrpSpPr/>
          <p:nvPr/>
        </p:nvGrpSpPr>
        <p:grpSpPr>
          <a:xfrm>
            <a:off x="2662560" y="2972880"/>
            <a:ext cx="2718720" cy="869760"/>
            <a:chOff x="2662560" y="2972880"/>
            <a:chExt cx="2718720" cy="869760"/>
          </a:xfrm>
        </p:grpSpPr>
        <p:sp>
          <p:nvSpPr>
            <p:cNvPr id="166" name="CustomShape 18"/>
            <p:cNvSpPr/>
            <p:nvPr/>
          </p:nvSpPr>
          <p:spPr>
            <a:xfrm>
              <a:off x="3084120" y="3043800"/>
              <a:ext cx="41400" cy="414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9"/>
            <p:cNvSpPr/>
            <p:nvPr/>
          </p:nvSpPr>
          <p:spPr>
            <a:xfrm>
              <a:off x="4023360" y="3223440"/>
              <a:ext cx="41400" cy="414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0"/>
            <p:cNvSpPr/>
            <p:nvPr/>
          </p:nvSpPr>
          <p:spPr>
            <a:xfrm>
              <a:off x="4822560" y="3265200"/>
              <a:ext cx="41400" cy="414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1"/>
            <p:cNvSpPr/>
            <p:nvPr/>
          </p:nvSpPr>
          <p:spPr>
            <a:xfrm>
              <a:off x="3911040" y="3646080"/>
              <a:ext cx="41400" cy="41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2"/>
            <p:cNvSpPr/>
            <p:nvPr/>
          </p:nvSpPr>
          <p:spPr>
            <a:xfrm>
              <a:off x="5220360" y="3316680"/>
              <a:ext cx="41400" cy="414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3"/>
            <p:cNvSpPr/>
            <p:nvPr/>
          </p:nvSpPr>
          <p:spPr>
            <a:xfrm>
              <a:off x="5339880" y="3519000"/>
              <a:ext cx="41400" cy="414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4"/>
            <p:cNvSpPr/>
            <p:nvPr/>
          </p:nvSpPr>
          <p:spPr>
            <a:xfrm>
              <a:off x="4643640" y="3540600"/>
              <a:ext cx="41400" cy="4140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5"/>
            <p:cNvSpPr/>
            <p:nvPr/>
          </p:nvSpPr>
          <p:spPr>
            <a:xfrm>
              <a:off x="2894400" y="3801240"/>
              <a:ext cx="41400" cy="414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6"/>
            <p:cNvSpPr/>
            <p:nvPr/>
          </p:nvSpPr>
          <p:spPr>
            <a:xfrm>
              <a:off x="2662560" y="2972880"/>
              <a:ext cx="41400" cy="414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7"/>
            <p:cNvSpPr/>
            <p:nvPr/>
          </p:nvSpPr>
          <p:spPr>
            <a:xfrm>
              <a:off x="3415320" y="3624480"/>
              <a:ext cx="41400" cy="414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8"/>
            <p:cNvSpPr/>
            <p:nvPr/>
          </p:nvSpPr>
          <p:spPr>
            <a:xfrm>
              <a:off x="3211560" y="3199320"/>
              <a:ext cx="41400" cy="414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9"/>
            <p:cNvSpPr/>
            <p:nvPr/>
          </p:nvSpPr>
          <p:spPr>
            <a:xfrm>
              <a:off x="4966200" y="3628440"/>
              <a:ext cx="41400" cy="414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30"/>
          <p:cNvSpPr/>
          <p:nvPr/>
        </p:nvSpPr>
        <p:spPr>
          <a:xfrm>
            <a:off x="1306800" y="1782000"/>
            <a:ext cx="352044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6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6" strike="noStrike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179" name="CustomShape 31"/>
          <p:cNvSpPr/>
          <p:nvPr/>
        </p:nvSpPr>
        <p:spPr>
          <a:xfrm>
            <a:off x="6800760" y="3848400"/>
            <a:ext cx="31647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7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98680" y="685800"/>
            <a:ext cx="33890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基本特性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650960" y="1346040"/>
            <a:ext cx="350352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、动态类型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、基本数据类型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2" name="图片 4" descr=""/>
          <p:cNvPicPr/>
          <p:nvPr/>
        </p:nvPicPr>
        <p:blipFill>
          <a:blip r:embed="rId1"/>
          <a:stretch/>
        </p:blipFill>
        <p:spPr>
          <a:xfrm>
            <a:off x="1784520" y="1841040"/>
            <a:ext cx="3236760" cy="518760"/>
          </a:xfrm>
          <a:prstGeom prst="rect">
            <a:avLst/>
          </a:prstGeom>
          <a:ln>
            <a:noFill/>
          </a:ln>
        </p:spPr>
      </p:pic>
      <p:pic>
        <p:nvPicPr>
          <p:cNvPr id="183" name="图片 7" descr=""/>
          <p:cNvPicPr/>
          <p:nvPr/>
        </p:nvPicPr>
        <p:blipFill>
          <a:blip r:embed="rId2"/>
          <a:stretch/>
        </p:blipFill>
        <p:spPr>
          <a:xfrm>
            <a:off x="1784520" y="2947320"/>
            <a:ext cx="5090760" cy="299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2" descr=""/>
          <p:cNvPicPr/>
          <p:nvPr/>
        </p:nvPicPr>
        <p:blipFill>
          <a:blip r:embed="rId1"/>
          <a:stretch/>
        </p:blipFill>
        <p:spPr>
          <a:xfrm>
            <a:off x="1015920" y="1397160"/>
            <a:ext cx="7675200" cy="279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1015920" y="749160"/>
            <a:ext cx="286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、闭包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10078560" cy="51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75720" y="504000"/>
            <a:ext cx="10770840" cy="597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11080" y="1588680"/>
            <a:ext cx="9915480" cy="359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64360" y="1054440"/>
            <a:ext cx="10222200" cy="30481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936000" y="4391280"/>
            <a:ext cx="10078560" cy="22312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936000" y="432000"/>
            <a:ext cx="359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groovyc -d classes test.groovy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2017-05-16T12:45:30Z</dcterms:created>
  <dc:creator/>
  <dc:description>http://www.ypppt.com/</dc:description>
  <dc:language>zh-CN</dc:language>
  <cp:lastModifiedBy/>
  <dcterms:modified xsi:type="dcterms:W3CDTF">2018-11-22T17:01:30Z</dcterms:modified>
  <cp:revision>206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