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&lt;properties&gt;</a:t>
            </a:r>
            <a:endParaRPr lang="zh-CN" altLang="en-US"/>
          </a:p>
          <a:p>
            <a:r>
              <a:rPr lang="zh-CN" altLang="en-US"/>
              <a:t>    &lt;project.build.sourceEncoding&gt;UTF-8&lt;/project.build.sourceEncoding&gt;</a:t>
            </a:r>
            <a:endParaRPr lang="zh-CN" altLang="en-US"/>
          </a:p>
          <a:p>
            <a:r>
              <a:rPr lang="zh-CN" altLang="en-US"/>
              <a:t>    &lt;junit.version&gt;4.10&lt;/junit.version&gt;</a:t>
            </a:r>
            <a:endParaRPr lang="zh-CN" altLang="en-US"/>
          </a:p>
          <a:p>
            <a:r>
              <a:rPr lang="zh-CN" altLang="en-US"/>
              <a:t>    &lt;spring.version&gt;4.2.3.RELEASE&lt;/spring.version&gt;</a:t>
            </a:r>
            <a:endParaRPr lang="zh-CN" altLang="en-US"/>
          </a:p>
          <a:p>
            <a:r>
              <a:rPr lang="zh-CN" altLang="en-US"/>
              <a:t>  &lt;/properties&gt;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&lt;dependencies&gt;</a:t>
            </a:r>
            <a:endParaRPr lang="zh-CN" altLang="en-US"/>
          </a:p>
          <a:p>
            <a:r>
              <a:rPr lang="zh-CN" altLang="en-US"/>
              <a:t>    &lt;dependency&gt;</a:t>
            </a:r>
            <a:endParaRPr lang="zh-CN" altLang="en-US"/>
          </a:p>
          <a:p>
            <a:r>
              <a:rPr lang="zh-CN" altLang="en-US"/>
              <a:t>      &lt;groupId&gt;junit&lt;/groupId&gt;</a:t>
            </a:r>
            <a:endParaRPr lang="zh-CN" altLang="en-US"/>
          </a:p>
          <a:p>
            <a:r>
              <a:rPr lang="zh-CN" altLang="en-US"/>
              <a:t>      &lt;artifactId&gt;junit&lt;/artifactId&gt;</a:t>
            </a:r>
            <a:endParaRPr lang="zh-CN" altLang="en-US"/>
          </a:p>
          <a:p>
            <a:r>
              <a:rPr lang="zh-CN" altLang="en-US"/>
              <a:t>      &lt;version&gt;${junit.version}&lt;/version&gt;</a:t>
            </a:r>
            <a:endParaRPr lang="zh-CN" altLang="en-US"/>
          </a:p>
          <a:p>
            <a:r>
              <a:rPr lang="zh-CN" altLang="en-US"/>
              <a:t>      &lt;scope&gt;test&lt;/scope&gt;</a:t>
            </a:r>
            <a:endParaRPr lang="zh-CN" altLang="en-US"/>
          </a:p>
          <a:p>
            <a:r>
              <a:rPr lang="zh-CN" altLang="en-US"/>
              <a:t>    &lt;/dependency&gt;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&lt;dependency&gt;</a:t>
            </a:r>
            <a:endParaRPr lang="zh-CN" altLang="en-US"/>
          </a:p>
          <a:p>
            <a:r>
              <a:rPr lang="zh-CN" altLang="en-US"/>
              <a:t>         &lt;groupId&gt;org.springframework&lt;/groupId&gt;</a:t>
            </a:r>
            <a:endParaRPr lang="zh-CN" altLang="en-US"/>
          </a:p>
          <a:p>
            <a:r>
              <a:rPr lang="zh-CN" altLang="en-US"/>
              <a:t>         &lt;artifactId&gt;spring-test&lt;/artifactId&gt;</a:t>
            </a:r>
            <a:endParaRPr lang="zh-CN" altLang="en-US"/>
          </a:p>
          <a:p>
            <a:r>
              <a:rPr lang="zh-CN" altLang="en-US"/>
              <a:t>         &lt;version&gt;${spring.version}&lt;/version&gt;</a:t>
            </a:r>
            <a:endParaRPr lang="zh-CN" altLang="en-US"/>
          </a:p>
          <a:p>
            <a:r>
              <a:rPr lang="zh-CN" altLang="en-US"/>
              <a:t>         &lt;scope&gt;test&lt;/scope&gt;</a:t>
            </a:r>
            <a:endParaRPr lang="zh-CN" altLang="en-US"/>
          </a:p>
          <a:p>
            <a:r>
              <a:rPr lang="zh-CN" altLang="en-US"/>
              <a:t>     &lt;/dependency&gt;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   &lt;!-- springframework --&gt;</a:t>
            </a:r>
            <a:endParaRPr lang="zh-CN" altLang="en-US"/>
          </a:p>
          <a:p>
            <a:r>
              <a:rPr lang="zh-CN" altLang="en-US"/>
              <a:t>    &lt;dependency&gt;</a:t>
            </a:r>
            <a:endParaRPr lang="zh-CN" altLang="en-US"/>
          </a:p>
          <a:p>
            <a:r>
              <a:rPr lang="zh-CN" altLang="en-US"/>
              <a:t>        &lt;groupId&gt;org.springframework&lt;/groupId&gt;</a:t>
            </a:r>
            <a:endParaRPr lang="zh-CN" altLang="en-US"/>
          </a:p>
          <a:p>
            <a:r>
              <a:rPr lang="zh-CN" altLang="en-US"/>
              <a:t>        &lt;artifactId&gt;spring-webmvc&lt;/artifactId&gt;</a:t>
            </a:r>
            <a:endParaRPr lang="zh-CN" altLang="en-US"/>
          </a:p>
          <a:p>
            <a:r>
              <a:rPr lang="zh-CN" altLang="en-US"/>
              <a:t>        &lt;version&gt;${spring.version}&lt;/version&gt;</a:t>
            </a:r>
            <a:endParaRPr lang="zh-CN" altLang="en-US"/>
          </a:p>
          <a:p>
            <a:r>
              <a:rPr lang="zh-CN" altLang="en-US"/>
              <a:t>    &lt;/dependency&gt;</a:t>
            </a:r>
            <a:endParaRPr lang="zh-CN" altLang="en-US"/>
          </a:p>
          <a:p>
            <a:r>
              <a:rPr lang="zh-CN" altLang="en-US"/>
              <a:t>    &lt;dependency&gt;</a:t>
            </a:r>
            <a:endParaRPr lang="zh-CN" altLang="en-US"/>
          </a:p>
          <a:p>
            <a:r>
              <a:rPr lang="zh-CN" altLang="en-US"/>
              <a:t>        &lt;groupId&gt;org.springframework&lt;/groupId&gt;</a:t>
            </a:r>
            <a:endParaRPr lang="zh-CN" altLang="en-US"/>
          </a:p>
          <a:p>
            <a:r>
              <a:rPr lang="zh-CN" altLang="en-US"/>
              <a:t>        &lt;artifactId&gt;spring-core&lt;/artifactId&gt;</a:t>
            </a:r>
            <a:endParaRPr lang="zh-CN" altLang="en-US"/>
          </a:p>
          <a:p>
            <a:r>
              <a:rPr lang="zh-CN" altLang="en-US"/>
              <a:t>        &lt;version&gt;${spring.version}&lt;/version&gt;</a:t>
            </a:r>
            <a:endParaRPr lang="zh-CN" altLang="en-US"/>
          </a:p>
          <a:p>
            <a:r>
              <a:rPr lang="zh-CN" altLang="en-US"/>
              <a:t>    &lt;/dependency&gt;</a:t>
            </a:r>
            <a:endParaRPr lang="zh-CN" altLang="en-US"/>
          </a:p>
          <a:p>
            <a:r>
              <a:rPr lang="zh-CN" altLang="en-US"/>
              <a:t>    &lt;dependency&gt;</a:t>
            </a:r>
            <a:endParaRPr lang="zh-CN" altLang="en-US"/>
          </a:p>
          <a:p>
            <a:r>
              <a:rPr lang="zh-CN" altLang="en-US"/>
              <a:t>        &lt;groupId&gt;org.springframework&lt;/groupId&gt;</a:t>
            </a:r>
            <a:endParaRPr lang="zh-CN" altLang="en-US"/>
          </a:p>
          <a:p>
            <a:r>
              <a:rPr lang="zh-CN" altLang="en-US"/>
              <a:t>        &lt;artifactId&gt;spring-context&lt;/artifactId&gt;</a:t>
            </a:r>
            <a:endParaRPr lang="zh-CN" altLang="en-US"/>
          </a:p>
          <a:p>
            <a:r>
              <a:rPr lang="zh-CN" altLang="en-US"/>
              <a:t>        &lt;version&gt;${spring.version}&lt;/version&gt;</a:t>
            </a:r>
            <a:endParaRPr lang="zh-CN" altLang="en-US"/>
          </a:p>
          <a:p>
            <a:r>
              <a:rPr lang="zh-CN" altLang="en-US"/>
              <a:t>    &lt;/dependency&gt;</a:t>
            </a:r>
            <a:endParaRPr lang="zh-CN" altLang="en-US"/>
          </a:p>
          <a:p>
            <a:r>
              <a:rPr lang="zh-CN" altLang="en-US"/>
              <a:t>    &lt;dependency&gt;</a:t>
            </a:r>
            <a:endParaRPr lang="zh-CN" altLang="en-US"/>
          </a:p>
          <a:p>
            <a:r>
              <a:rPr lang="zh-CN" altLang="en-US"/>
              <a:t>        &lt;groupId&gt;org.springframework&lt;/groupId&gt;</a:t>
            </a:r>
            <a:endParaRPr lang="zh-CN" altLang="en-US"/>
          </a:p>
          <a:p>
            <a:r>
              <a:rPr lang="zh-CN" altLang="en-US"/>
              <a:t>        &lt;artifactId&gt;spring-context-support&lt;/artifactId&gt;</a:t>
            </a:r>
            <a:endParaRPr lang="zh-CN" altLang="en-US"/>
          </a:p>
          <a:p>
            <a:r>
              <a:rPr lang="zh-CN" altLang="en-US"/>
              <a:t>        &lt;version&gt;${spring.version}&lt;/version&gt;</a:t>
            </a:r>
            <a:endParaRPr lang="zh-CN" altLang="en-US"/>
          </a:p>
          <a:p>
            <a:r>
              <a:rPr lang="zh-CN" altLang="en-US"/>
              <a:t>    &lt;/dependency&gt;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&lt;dependency&gt;</a:t>
            </a:r>
            <a:endParaRPr lang="zh-CN" altLang="en-US"/>
          </a:p>
          <a:p>
            <a:r>
              <a:rPr lang="zh-CN" altLang="en-US"/>
              <a:t>        &lt;groupId&gt;net.sf.ehcache&lt;/groupId&gt;</a:t>
            </a:r>
            <a:endParaRPr lang="zh-CN" altLang="en-US"/>
          </a:p>
          <a:p>
            <a:r>
              <a:rPr lang="zh-CN" altLang="en-US"/>
              <a:t>        &lt;artifactId&gt;ehcache&lt;/artifactId&gt;</a:t>
            </a:r>
            <a:endParaRPr lang="zh-CN" altLang="en-US"/>
          </a:p>
          <a:p>
            <a:r>
              <a:rPr lang="zh-CN" altLang="en-US"/>
              <a:t>        &lt;version&gt;2.10.3&lt;/version&gt;</a:t>
            </a:r>
            <a:endParaRPr lang="zh-CN" altLang="en-US"/>
          </a:p>
          <a:p>
            <a:r>
              <a:rPr lang="zh-CN" altLang="en-US"/>
              <a:t>    &lt;/dependency&gt;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&lt;repositories&gt;</a:t>
            </a:r>
            <a:endParaRPr lang="zh-CN" altLang="en-US"/>
          </a:p>
          <a:p>
            <a:r>
              <a:rPr lang="zh-CN" altLang="en-US">
                <a:sym typeface="+mn-ea"/>
              </a:rPr>
              <a:t>    &lt;repository&gt;</a:t>
            </a:r>
            <a:endParaRPr lang="zh-CN" altLang="en-US"/>
          </a:p>
          <a:p>
            <a:r>
              <a:rPr lang="zh-CN" altLang="en-US">
                <a:sym typeface="+mn-ea"/>
              </a:rPr>
              <a:t>        &lt;id&gt;aliyun&lt;/id&gt;</a:t>
            </a:r>
            <a:endParaRPr lang="zh-CN" altLang="en-US"/>
          </a:p>
          <a:p>
            <a:r>
              <a:rPr lang="zh-CN" altLang="en-US">
                <a:sym typeface="+mn-ea"/>
              </a:rPr>
              <a:t>        &lt;name&gt;aliyun&lt;/name&gt;</a:t>
            </a:r>
            <a:endParaRPr lang="zh-CN" altLang="en-US"/>
          </a:p>
          <a:p>
            <a:r>
              <a:rPr lang="zh-CN" altLang="en-US">
                <a:sym typeface="+mn-ea"/>
              </a:rPr>
              <a:t>        &lt;url&gt;http://maven.aliyun.com/nexus/content/groups/public&lt;/url&gt;</a:t>
            </a:r>
            <a:endParaRPr lang="zh-CN" altLang="en-US"/>
          </a:p>
          <a:p>
            <a:r>
              <a:rPr lang="zh-CN" altLang="en-US">
                <a:sym typeface="+mn-ea"/>
              </a:rPr>
              <a:t>    &lt;/repository&gt;</a:t>
            </a:r>
            <a:endParaRPr lang="zh-CN" altLang="en-US"/>
          </a:p>
          <a:p>
            <a:r>
              <a:rPr lang="zh-CN" altLang="en-US">
                <a:sym typeface="+mn-ea"/>
              </a:rPr>
              <a:t>  &lt;/repositories&gt;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&lt;?xml version="1.0" encoding="UTF-8"?&gt;</a:t>
            </a:r>
            <a:endParaRPr lang="zh-CN" altLang="en-US"/>
          </a:p>
          <a:p>
            <a:r>
              <a:rPr lang="zh-CN" altLang="en-US"/>
              <a:t>&lt;ehcache xmlns:xsi="http://www.w3.org/2001/XMLSchema-instance"</a:t>
            </a:r>
            <a:endParaRPr lang="zh-CN" altLang="en-US"/>
          </a:p>
          <a:p>
            <a:r>
              <a:rPr lang="zh-CN" altLang="en-US"/>
              <a:t>         xsi:noNamespaceSchemaLocation="http://ehcache.org/ehcache.xsd"&gt;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&lt;!-- 磁盘缓存位置 --&gt;</a:t>
            </a:r>
            <a:endParaRPr lang="zh-CN" altLang="en-US"/>
          </a:p>
          <a:p>
            <a:r>
              <a:rPr lang="zh-CN" altLang="en-US"/>
              <a:t>  &lt;diskStore path="java.io.tmpdir/ehcache" /&gt;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&lt;!-- 默认缓存 --&gt;</a:t>
            </a:r>
            <a:endParaRPr lang="zh-CN" altLang="en-US"/>
          </a:p>
          <a:p>
            <a:r>
              <a:rPr lang="zh-CN" altLang="en-US"/>
              <a:t>  &lt;defaultCache</a:t>
            </a:r>
            <a:endParaRPr lang="zh-CN" altLang="en-US"/>
          </a:p>
          <a:p>
            <a:r>
              <a:rPr lang="zh-CN" altLang="en-US"/>
              <a:t>          maxEntriesLocalHeap="10000"</a:t>
            </a:r>
            <a:endParaRPr lang="zh-CN" altLang="en-US"/>
          </a:p>
          <a:p>
            <a:r>
              <a:rPr lang="zh-CN" altLang="en-US"/>
              <a:t>          eternal="false"</a:t>
            </a:r>
            <a:endParaRPr lang="zh-CN" altLang="en-US"/>
          </a:p>
          <a:p>
            <a:r>
              <a:rPr lang="zh-CN" altLang="en-US"/>
              <a:t>          timeToIdleSeconds="120"</a:t>
            </a:r>
            <a:endParaRPr lang="zh-CN" altLang="en-US"/>
          </a:p>
          <a:p>
            <a:r>
              <a:rPr lang="zh-CN" altLang="en-US"/>
              <a:t>          timeToLiveSeconds="120"</a:t>
            </a:r>
            <a:endParaRPr lang="zh-CN" altLang="en-US"/>
          </a:p>
          <a:p>
            <a:r>
              <a:rPr lang="zh-CN" altLang="en-US"/>
              <a:t>          maxEntriesLocalDisk="10000000"</a:t>
            </a:r>
            <a:endParaRPr lang="zh-CN" altLang="en-US"/>
          </a:p>
          <a:p>
            <a:r>
              <a:rPr lang="zh-CN" altLang="en-US"/>
              <a:t>          diskExpiryThreadIntervalSeconds="120"</a:t>
            </a:r>
            <a:endParaRPr lang="zh-CN" altLang="en-US"/>
          </a:p>
          <a:p>
            <a:r>
              <a:rPr lang="zh-CN" altLang="en-US"/>
              <a:t>          memoryStoreEvictionPolicy="LRU"&gt;</a:t>
            </a:r>
            <a:endParaRPr lang="zh-CN" altLang="en-US"/>
          </a:p>
          <a:p>
            <a:r>
              <a:rPr lang="zh-CN" altLang="en-US"/>
              <a:t>    &lt;persistence strategy="localTempSwap"/&gt;</a:t>
            </a:r>
            <a:endParaRPr lang="zh-CN" altLang="en-US"/>
          </a:p>
          <a:p>
            <a:r>
              <a:rPr lang="zh-CN" altLang="en-US"/>
              <a:t>  &lt;/defaultCache&gt;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&lt;!-- helloworld缓存 --&gt;</a:t>
            </a:r>
            <a:endParaRPr lang="zh-CN" altLang="en-US"/>
          </a:p>
          <a:p>
            <a:r>
              <a:rPr lang="zh-CN" altLang="en-US"/>
              <a:t>  &lt;cache name="HelloWorldCache"</a:t>
            </a:r>
            <a:endParaRPr lang="zh-CN" altLang="en-US"/>
          </a:p>
          <a:p>
            <a:r>
              <a:rPr lang="zh-CN" altLang="en-US"/>
              <a:t>         maxElementsInMemory="1000"</a:t>
            </a:r>
            <a:endParaRPr lang="zh-CN" altLang="en-US"/>
          </a:p>
          <a:p>
            <a:r>
              <a:rPr lang="zh-CN" altLang="en-US"/>
              <a:t>         eternal="false"</a:t>
            </a:r>
            <a:endParaRPr lang="zh-CN" altLang="en-US"/>
          </a:p>
          <a:p>
            <a:r>
              <a:rPr lang="zh-CN" altLang="en-US"/>
              <a:t>         timeToIdleSeconds="5"</a:t>
            </a:r>
            <a:endParaRPr lang="zh-CN" altLang="en-US"/>
          </a:p>
          <a:p>
            <a:r>
              <a:rPr lang="zh-CN" altLang="en-US"/>
              <a:t>         timeToLiveSeconds="5"</a:t>
            </a:r>
            <a:endParaRPr lang="zh-CN" altLang="en-US"/>
          </a:p>
          <a:p>
            <a:r>
              <a:rPr lang="zh-CN" altLang="en-US"/>
              <a:t>         overflowToDisk="false"</a:t>
            </a:r>
            <a:endParaRPr lang="zh-CN" altLang="en-US"/>
          </a:p>
          <a:p>
            <a:r>
              <a:rPr lang="zh-CN" altLang="en-US"/>
              <a:t>         memoryStoreEvictionPolicy="LRU"/&gt;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&lt;cache name="UserCache"</a:t>
            </a:r>
            <a:endParaRPr lang="zh-CN" altLang="en-US"/>
          </a:p>
          <a:p>
            <a:r>
              <a:rPr lang="zh-CN" altLang="en-US"/>
              <a:t>         maxElementsInMemory="1000"</a:t>
            </a:r>
            <a:endParaRPr lang="zh-CN" altLang="en-US"/>
          </a:p>
          <a:p>
            <a:r>
              <a:rPr lang="zh-CN" altLang="en-US"/>
              <a:t>         eternal="false"</a:t>
            </a:r>
            <a:endParaRPr lang="zh-CN" altLang="en-US"/>
          </a:p>
          <a:p>
            <a:r>
              <a:rPr lang="zh-CN" altLang="en-US"/>
              <a:t>         timeToIdleSeconds="1800"</a:t>
            </a:r>
            <a:endParaRPr lang="zh-CN" altLang="en-US"/>
          </a:p>
          <a:p>
            <a:r>
              <a:rPr lang="zh-CN" altLang="en-US"/>
              <a:t>         timeToLiveSeconds="1800"</a:t>
            </a:r>
            <a:endParaRPr lang="zh-CN" altLang="en-US"/>
          </a:p>
          <a:p>
            <a:r>
              <a:rPr lang="zh-CN" altLang="en-US"/>
              <a:t>         overflowToDisk="false"</a:t>
            </a:r>
            <a:endParaRPr lang="zh-CN" altLang="en-US"/>
          </a:p>
          <a:p>
            <a:r>
              <a:rPr lang="zh-CN" altLang="en-US"/>
              <a:t>         memoryStoreEvictionPolicy="LRU"/&gt;</a:t>
            </a:r>
            <a:endParaRPr lang="zh-CN" altLang="en-US"/>
          </a:p>
          <a:p>
            <a:r>
              <a:rPr lang="zh-CN" altLang="en-US"/>
              <a:t>&lt;/ehcache&gt;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&lt;?xml version="1.0" encoding="UTF-8"?&gt;</a:t>
            </a:r>
            <a:endParaRPr lang="zh-CN" altLang="en-US"/>
          </a:p>
          <a:p>
            <a:r>
              <a:rPr lang="zh-CN" altLang="en-US"/>
              <a:t>&lt;beans xmlns="http://www.springframework.org/schema/beans"</a:t>
            </a:r>
            <a:endParaRPr lang="zh-CN" altLang="en-US"/>
          </a:p>
          <a:p>
            <a:r>
              <a:rPr lang="zh-CN" altLang="en-US"/>
              <a:t>       xmlns:xsi="http://www.w3.org/2001/XMLSchema-instance"</a:t>
            </a:r>
            <a:endParaRPr lang="zh-CN" altLang="en-US"/>
          </a:p>
          <a:p>
            <a:r>
              <a:rPr lang="zh-CN" altLang="en-US"/>
              <a:t>       xmlns:cache="http://www.springframework.org/schema/cache"</a:t>
            </a:r>
            <a:endParaRPr lang="zh-CN" altLang="en-US"/>
          </a:p>
          <a:p>
            <a:r>
              <a:rPr lang="zh-CN" altLang="en-US"/>
              <a:t>       xsi:schemaLocation="http://www.springframework.org/schema/beans</a:t>
            </a:r>
            <a:endParaRPr lang="zh-CN" altLang="en-US"/>
          </a:p>
          <a:p>
            <a:r>
              <a:rPr lang="zh-CN" altLang="en-US"/>
              <a:t>        http://www.springframework.org/schema/beans/spring-beans-3.0.xsd</a:t>
            </a:r>
            <a:endParaRPr lang="zh-CN" altLang="en-US"/>
          </a:p>
          <a:p>
            <a:r>
              <a:rPr lang="zh-CN" altLang="en-US"/>
              <a:t>        http://www.springframework.org/schema/cache</a:t>
            </a:r>
            <a:endParaRPr lang="zh-CN" altLang="en-US"/>
          </a:p>
          <a:p>
            <a:r>
              <a:rPr lang="zh-CN" altLang="en-US"/>
              <a:t>        http://www.springframework.org/schema/cache/spring-cache-3.2.xsd"&gt;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&lt;description&gt;ehcache缓存配置管理文件&lt;/description&gt;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&lt;!-- 启用缓存注解开关 --&gt;</a:t>
            </a:r>
            <a:endParaRPr lang="zh-CN" altLang="en-US"/>
          </a:p>
          <a:p>
            <a:r>
              <a:rPr lang="zh-CN" altLang="en-US"/>
              <a:t>  &lt;cache:annotation-driven cache-manager="cacheManager"/&gt;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&lt;bean id="cacheManager" class="org.springframework.cache.ehcache.EhCacheCacheManager"&gt;</a:t>
            </a:r>
            <a:endParaRPr lang="zh-CN" altLang="en-US"/>
          </a:p>
          <a:p>
            <a:r>
              <a:rPr lang="zh-CN" altLang="en-US"/>
              <a:t>    &lt;property name="cacheManager" ref="ehcache"/&gt;</a:t>
            </a:r>
            <a:endParaRPr lang="zh-CN" altLang="en-US"/>
          </a:p>
          <a:p>
            <a:r>
              <a:rPr lang="zh-CN" altLang="en-US"/>
              <a:t>  &lt;/bean&gt;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&lt;bean id="ehcache" class="org.springframework.cache.ehcache.EhCacheManagerFactoryBean"&gt;</a:t>
            </a:r>
            <a:endParaRPr lang="zh-CN" altLang="en-US"/>
          </a:p>
          <a:p>
            <a:r>
              <a:rPr lang="zh-CN" altLang="en-US"/>
              <a:t>    &lt;property name="configLocation" value="classpath:ehcache.xml"/&gt;</a:t>
            </a:r>
            <a:endParaRPr lang="zh-CN" altLang="en-US"/>
          </a:p>
          <a:p>
            <a:r>
              <a:rPr lang="zh-CN" altLang="en-US"/>
              <a:t>  &lt;/bean&gt;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&lt;/beans&gt;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public interface EhcacheService {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// 测试失效情况，有效期为5秒</a:t>
            </a:r>
            <a:endParaRPr lang="zh-CN" altLang="en-US"/>
          </a:p>
          <a:p>
            <a:r>
              <a:rPr lang="zh-CN" altLang="en-US"/>
              <a:t>    public String getTimestamp(String param);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public String getDataFromDB(String key);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public void removeDataAtDB(String key);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public String refreshData(String key);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   public User findById(String userId);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public boolean isReserved(String userId);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public void removeUser(String userId);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public void removeAllUser();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import org.springframework.cache.annotation.CacheEvict;</a:t>
            </a:r>
            <a:endParaRPr lang="zh-CN" altLang="en-US"/>
          </a:p>
          <a:p>
            <a:r>
              <a:rPr lang="zh-CN" altLang="en-US"/>
              <a:t>import org.springframework.cache.annotation.CachePut;</a:t>
            </a:r>
            <a:endParaRPr lang="zh-CN" altLang="en-US"/>
          </a:p>
          <a:p>
            <a:r>
              <a:rPr lang="zh-CN" altLang="en-US"/>
              <a:t>import org.springframework.cache.annotation.Cacheable;</a:t>
            </a:r>
            <a:endParaRPr lang="zh-CN" altLang="en-US"/>
          </a:p>
          <a:p>
            <a:r>
              <a:rPr lang="zh-CN" altLang="en-US"/>
              <a:t>import org.springframework.stereotype.Service;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@Service</a:t>
            </a:r>
            <a:endParaRPr lang="zh-CN" altLang="en-US"/>
          </a:p>
          <a:p>
            <a:r>
              <a:rPr lang="zh-CN" altLang="en-US"/>
              <a:t>public class EhcacheServiceImpl implements EhcacheService{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// value的值和ehcache.xml中的配置保持一致</a:t>
            </a:r>
            <a:endParaRPr lang="zh-CN" altLang="en-US"/>
          </a:p>
          <a:p>
            <a:r>
              <a:rPr lang="zh-CN" altLang="en-US"/>
              <a:t>    @Cacheable(value="HelloWorldCache", key="#param")</a:t>
            </a:r>
            <a:endParaRPr lang="zh-CN" altLang="en-US"/>
          </a:p>
          <a:p>
            <a:r>
              <a:rPr lang="zh-CN" altLang="en-US"/>
              <a:t>    @Override</a:t>
            </a:r>
            <a:endParaRPr lang="zh-CN" altLang="en-US"/>
          </a:p>
          <a:p>
            <a:r>
              <a:rPr lang="zh-CN" altLang="en-US"/>
              <a:t>    public String getTimestamp(String param) {</a:t>
            </a:r>
            <a:endParaRPr lang="zh-CN" altLang="en-US"/>
          </a:p>
          <a:p>
            <a:r>
              <a:rPr lang="zh-CN" altLang="en-US"/>
              <a:t>        Long timestamp = System.currentTimeMillis();</a:t>
            </a:r>
            <a:endParaRPr lang="zh-CN" altLang="en-US"/>
          </a:p>
          <a:p>
            <a:r>
              <a:rPr lang="zh-CN" altLang="en-US"/>
              <a:t>        return timestamp.toString();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@Cacheable(value="HelloWorldCache", key="#key")</a:t>
            </a:r>
            <a:endParaRPr lang="zh-CN" altLang="en-US"/>
          </a:p>
          <a:p>
            <a:r>
              <a:rPr lang="zh-CN" altLang="en-US"/>
              <a:t>    @Override</a:t>
            </a:r>
            <a:endParaRPr lang="zh-CN" altLang="en-US"/>
          </a:p>
          <a:p>
            <a:r>
              <a:rPr lang="zh-CN" altLang="en-US"/>
              <a:t>    public String getDataFromDB(String key) {</a:t>
            </a:r>
            <a:endParaRPr lang="zh-CN" altLang="en-US"/>
          </a:p>
          <a:p>
            <a:r>
              <a:rPr lang="zh-CN" altLang="en-US"/>
              <a:t>        System.out.println("从数据库中获取数据...");</a:t>
            </a:r>
            <a:endParaRPr lang="zh-CN" altLang="en-US"/>
          </a:p>
          <a:p>
            <a:r>
              <a:rPr lang="zh-CN" altLang="en-US"/>
              <a:t>        return key + ":" + String.valueOf(Math.round(Math.random()*1000000));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@CacheEvict(value="HelloWorldCache", key="#key")</a:t>
            </a:r>
            <a:endParaRPr lang="zh-CN" altLang="en-US"/>
          </a:p>
          <a:p>
            <a:r>
              <a:rPr lang="zh-CN" altLang="en-US"/>
              <a:t>    @Override</a:t>
            </a:r>
            <a:endParaRPr lang="zh-CN" altLang="en-US"/>
          </a:p>
          <a:p>
            <a:r>
              <a:rPr lang="zh-CN" altLang="en-US"/>
              <a:t>    public void removeDataAtDB(String key) {</a:t>
            </a:r>
            <a:endParaRPr lang="zh-CN" altLang="en-US"/>
          </a:p>
          <a:p>
            <a:r>
              <a:rPr lang="zh-CN" altLang="en-US"/>
              <a:t>        System.out.println("从数据库中删除数据");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@CachePut(value="HelloWorldCache", key="#key")</a:t>
            </a:r>
            <a:endParaRPr lang="zh-CN" altLang="en-US"/>
          </a:p>
          <a:p>
            <a:r>
              <a:rPr lang="zh-CN" altLang="en-US"/>
              <a:t>    @Override</a:t>
            </a:r>
            <a:endParaRPr lang="zh-CN" altLang="en-US"/>
          </a:p>
          <a:p>
            <a:r>
              <a:rPr lang="zh-CN" altLang="en-US"/>
              <a:t>    public String refreshData(String key) {</a:t>
            </a:r>
            <a:endParaRPr lang="zh-CN" altLang="en-US"/>
          </a:p>
          <a:p>
            <a:r>
              <a:rPr lang="zh-CN" altLang="en-US"/>
              <a:t>        System.out.println("模拟从数据库中加载数据");</a:t>
            </a:r>
            <a:endParaRPr lang="zh-CN" altLang="en-US"/>
          </a:p>
          <a:p>
            <a:r>
              <a:rPr lang="zh-CN" altLang="en-US"/>
              <a:t>        return key + "::" + String.valueOf(Math.round(Math.random()*1000000));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// ------------------------------------------------------------------------</a:t>
            </a:r>
            <a:endParaRPr lang="zh-CN" altLang="en-US"/>
          </a:p>
          <a:p>
            <a:r>
              <a:rPr lang="zh-CN" altLang="en-US"/>
              <a:t>    @Cacheable(value="UserCache", key="'user:' + #userId")    </a:t>
            </a:r>
            <a:endParaRPr lang="zh-CN" altLang="en-US"/>
          </a:p>
          <a:p>
            <a:r>
              <a:rPr lang="zh-CN" altLang="en-US"/>
              <a:t>    public User findById(String userId) {  </a:t>
            </a:r>
            <a:endParaRPr lang="zh-CN" altLang="en-US"/>
          </a:p>
          <a:p>
            <a:r>
              <a:rPr lang="zh-CN" altLang="en-US"/>
              <a:t>        System.out.println("模拟从数据库中查询数据");</a:t>
            </a:r>
            <a:endParaRPr lang="zh-CN" altLang="en-US"/>
          </a:p>
          <a:p>
            <a:r>
              <a:rPr lang="zh-CN" altLang="en-US"/>
              <a:t>        return (User) new User("1", "mengdee");         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@Cacheable(value="UserCache", condition="#userId.length()&lt;12")    </a:t>
            </a:r>
            <a:endParaRPr lang="zh-CN" altLang="en-US"/>
          </a:p>
          <a:p>
            <a:r>
              <a:rPr lang="zh-CN" altLang="en-US"/>
              <a:t>    public boolean isReserved(String userId) {    </a:t>
            </a:r>
            <a:endParaRPr lang="zh-CN" altLang="en-US"/>
          </a:p>
          <a:p>
            <a:r>
              <a:rPr lang="zh-CN" altLang="en-US"/>
              <a:t>        System.out.println("UserCache:"+userId);    </a:t>
            </a:r>
            <a:endParaRPr lang="zh-CN" altLang="en-US"/>
          </a:p>
          <a:p>
            <a:r>
              <a:rPr lang="zh-CN" altLang="en-US"/>
              <a:t>        return false;    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//清除掉UserCache中某个指定key的缓存    </a:t>
            </a:r>
            <a:endParaRPr lang="zh-CN" altLang="en-US"/>
          </a:p>
          <a:p>
            <a:r>
              <a:rPr lang="zh-CN" altLang="en-US"/>
              <a:t>    @CacheEvict(value="UserCache",key="'user:' + #userId")    </a:t>
            </a:r>
            <a:endParaRPr lang="zh-CN" altLang="en-US"/>
          </a:p>
          <a:p>
            <a:r>
              <a:rPr lang="zh-CN" altLang="en-US"/>
              <a:t>    public void removeUser(String userId) {    </a:t>
            </a:r>
            <a:endParaRPr lang="zh-CN" altLang="en-US"/>
          </a:p>
          <a:p>
            <a:r>
              <a:rPr lang="zh-CN" altLang="en-US"/>
              <a:t>        System.out.println("UserCache remove:"+ userId);    </a:t>
            </a:r>
            <a:endParaRPr lang="zh-CN" altLang="en-US"/>
          </a:p>
          <a:p>
            <a:r>
              <a:rPr lang="zh-CN" altLang="en-US"/>
              <a:t>    }   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//清除掉UserCache中全部的缓存    </a:t>
            </a:r>
            <a:endParaRPr lang="zh-CN" altLang="en-US"/>
          </a:p>
          <a:p>
            <a:r>
              <a:rPr lang="zh-CN" altLang="en-US"/>
              <a:t>    @CacheEvict(value="UserCache", allEntries=true)    </a:t>
            </a:r>
            <a:endParaRPr lang="zh-CN" altLang="en-US"/>
          </a:p>
          <a:p>
            <a:r>
              <a:rPr lang="zh-CN" altLang="en-US"/>
              <a:t>    public void removeAllUser() {    </a:t>
            </a:r>
            <a:endParaRPr lang="zh-CN" altLang="en-US"/>
          </a:p>
          <a:p>
            <a:r>
              <a:rPr lang="zh-CN" altLang="en-US"/>
              <a:t>       System.out.println("UserCache delete all");    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import org.junit.Test;</a:t>
            </a:r>
            <a:endParaRPr lang="zh-CN" altLang="en-US"/>
          </a:p>
          <a:p>
            <a:r>
              <a:rPr lang="zh-CN" altLang="en-US"/>
              <a:t>import org.springframework.beans.factory.annotation.Autowired;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import com.mengdee.manager.service.EhcacheService;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public class EhcacheServiceTest extends SpringTestCase{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@Autowired</a:t>
            </a:r>
            <a:endParaRPr lang="zh-CN" altLang="en-US"/>
          </a:p>
          <a:p>
            <a:r>
              <a:rPr lang="zh-CN" altLang="en-US"/>
              <a:t>    private EhcacheService ehcacheService;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// 有效时间是5秒，第一次和第二次获取的值是一样的，因第三次是5秒之后所以会获取新的值</a:t>
            </a:r>
            <a:endParaRPr lang="zh-CN" altLang="en-US"/>
          </a:p>
          <a:p>
            <a:r>
              <a:rPr lang="zh-CN" altLang="en-US"/>
              <a:t>    @Test</a:t>
            </a:r>
            <a:endParaRPr lang="zh-CN" altLang="en-US"/>
          </a:p>
          <a:p>
            <a:r>
              <a:rPr lang="zh-CN" altLang="en-US"/>
              <a:t>    public void testTimestamp() throws InterruptedException{</a:t>
            </a:r>
            <a:endParaRPr lang="zh-CN" altLang="en-US"/>
          </a:p>
          <a:p>
            <a:r>
              <a:rPr lang="zh-CN" altLang="en-US"/>
              <a:t>        System.out.println("第一次调用：" + ehcacheService.getTimestamp("param"));</a:t>
            </a:r>
            <a:endParaRPr lang="zh-CN" altLang="en-US"/>
          </a:p>
          <a:p>
            <a:r>
              <a:rPr lang="zh-CN" altLang="en-US"/>
              <a:t>        Thread.sleep(2000);</a:t>
            </a:r>
            <a:endParaRPr lang="zh-CN" altLang="en-US"/>
          </a:p>
          <a:p>
            <a:r>
              <a:rPr lang="zh-CN" altLang="en-US"/>
              <a:t>        System.out.println("2秒之后调用：" + ehcacheService.getTimestamp("param"));</a:t>
            </a:r>
            <a:endParaRPr lang="zh-CN" altLang="en-US"/>
          </a:p>
          <a:p>
            <a:r>
              <a:rPr lang="zh-CN" altLang="en-US"/>
              <a:t>        Thread.sleep(4000);</a:t>
            </a:r>
            <a:endParaRPr lang="zh-CN" altLang="en-US"/>
          </a:p>
          <a:p>
            <a:r>
              <a:rPr lang="zh-CN" altLang="en-US"/>
              <a:t>        System.out.println("再过4秒之后调用：" + ehcacheService.getTimestamp("param"));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@Test</a:t>
            </a:r>
            <a:endParaRPr lang="zh-CN" altLang="en-US"/>
          </a:p>
          <a:p>
            <a:r>
              <a:rPr lang="zh-CN" altLang="en-US"/>
              <a:t>    public void testCache(){</a:t>
            </a:r>
            <a:endParaRPr lang="zh-CN" altLang="en-US"/>
          </a:p>
          <a:p>
            <a:r>
              <a:rPr lang="zh-CN" altLang="en-US"/>
              <a:t>        String key = "zhangsan";</a:t>
            </a:r>
            <a:endParaRPr lang="zh-CN" altLang="en-US"/>
          </a:p>
          <a:p>
            <a:r>
              <a:rPr lang="zh-CN" altLang="en-US"/>
              <a:t>        String value = ehcacheService.getDataFromDB(key); // 从数据库中获取数据...</a:t>
            </a:r>
            <a:endParaRPr lang="zh-CN" altLang="en-US"/>
          </a:p>
          <a:p>
            <a:r>
              <a:rPr lang="zh-CN" altLang="en-US"/>
              <a:t>        ehcacheService.getDataFromDB(key);  // 从缓存中获取数据，所以不执行该方法体</a:t>
            </a:r>
            <a:endParaRPr lang="zh-CN" altLang="en-US"/>
          </a:p>
          <a:p>
            <a:r>
              <a:rPr lang="zh-CN" altLang="en-US"/>
              <a:t>        ehcacheService.removeDataAtDB(key); // 从数据库中删除数据</a:t>
            </a:r>
            <a:endParaRPr lang="zh-CN" altLang="en-US"/>
          </a:p>
          <a:p>
            <a:r>
              <a:rPr lang="zh-CN" altLang="en-US"/>
              <a:t>        ehcacheService.getDataFromDB(key);  // 从数据库中获取数据...（缓存数据删除了，所以要重新获取，执行方法体）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@Test</a:t>
            </a:r>
            <a:endParaRPr lang="zh-CN" altLang="en-US"/>
          </a:p>
          <a:p>
            <a:r>
              <a:rPr lang="zh-CN" altLang="en-US"/>
              <a:t>    public void testPut(){</a:t>
            </a:r>
            <a:endParaRPr lang="zh-CN" altLang="en-US"/>
          </a:p>
          <a:p>
            <a:r>
              <a:rPr lang="zh-CN" altLang="en-US"/>
              <a:t>        String key = "mengdee";</a:t>
            </a:r>
            <a:endParaRPr lang="zh-CN" altLang="en-US"/>
          </a:p>
          <a:p>
            <a:r>
              <a:rPr lang="zh-CN" altLang="en-US"/>
              <a:t>        ehcacheService.refreshData(key);  // 模拟从数据库中加载数据</a:t>
            </a:r>
            <a:endParaRPr lang="zh-CN" altLang="en-US"/>
          </a:p>
          <a:p>
            <a:r>
              <a:rPr lang="zh-CN" altLang="en-US"/>
              <a:t>        String data = ehcacheService.getDataFromDB(key);</a:t>
            </a:r>
            <a:endParaRPr lang="zh-CN" altLang="en-US"/>
          </a:p>
          <a:p>
            <a:r>
              <a:rPr lang="zh-CN" altLang="en-US"/>
              <a:t>        System.out.println("data:" + data); // data:mengdee::103385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ehcacheService.refreshData(key);  // 模拟从数据库中加载数据</a:t>
            </a:r>
            <a:endParaRPr lang="zh-CN" altLang="en-US"/>
          </a:p>
          <a:p>
            <a:r>
              <a:rPr lang="zh-CN" altLang="en-US"/>
              <a:t>        String data2 = ehcacheService.getDataFromDB(key);</a:t>
            </a:r>
            <a:endParaRPr lang="zh-CN" altLang="en-US"/>
          </a:p>
          <a:p>
            <a:r>
              <a:rPr lang="zh-CN" altLang="en-US"/>
              <a:t>        System.out.println("data2:" + data2);   // data2:mengdee::180538    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   @Test</a:t>
            </a:r>
            <a:endParaRPr lang="zh-CN" altLang="en-US"/>
          </a:p>
          <a:p>
            <a:r>
              <a:rPr lang="zh-CN" altLang="en-US"/>
              <a:t>    public void testFindById(){</a:t>
            </a:r>
            <a:endParaRPr lang="zh-CN" altLang="en-US"/>
          </a:p>
          <a:p>
            <a:r>
              <a:rPr lang="zh-CN" altLang="en-US"/>
              <a:t>        ehcacheService.findById("1"); // 模拟从数据库中查询数据</a:t>
            </a:r>
            <a:endParaRPr lang="zh-CN" altLang="en-US"/>
          </a:p>
          <a:p>
            <a:r>
              <a:rPr lang="zh-CN" altLang="en-US"/>
              <a:t>        ehcacheService.findById("1");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@Test</a:t>
            </a:r>
            <a:endParaRPr lang="zh-CN" altLang="en-US"/>
          </a:p>
          <a:p>
            <a:r>
              <a:rPr lang="zh-CN" altLang="en-US"/>
              <a:t>    public void testIsReserved(){</a:t>
            </a:r>
            <a:endParaRPr lang="zh-CN" altLang="en-US"/>
          </a:p>
          <a:p>
            <a:r>
              <a:rPr lang="zh-CN" altLang="en-US"/>
              <a:t>        ehcacheService.isReserved("123");</a:t>
            </a:r>
            <a:endParaRPr lang="zh-CN" altLang="en-US"/>
          </a:p>
          <a:p>
            <a:r>
              <a:rPr lang="zh-CN" altLang="en-US"/>
              <a:t>        ehcacheService.isReserved("123");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@Test</a:t>
            </a:r>
            <a:endParaRPr lang="zh-CN" altLang="en-US"/>
          </a:p>
          <a:p>
            <a:r>
              <a:rPr lang="zh-CN" altLang="en-US"/>
              <a:t>    public void testRemoveUser(){</a:t>
            </a:r>
            <a:endParaRPr lang="zh-CN" altLang="en-US"/>
          </a:p>
          <a:p>
            <a:r>
              <a:rPr lang="zh-CN" altLang="en-US"/>
              <a:t>        // 线添加到缓存</a:t>
            </a:r>
            <a:endParaRPr lang="zh-CN" altLang="en-US"/>
          </a:p>
          <a:p>
            <a:r>
              <a:rPr lang="zh-CN" altLang="en-US"/>
              <a:t>        ehcacheService.findById("1");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// 再删除</a:t>
            </a:r>
            <a:endParaRPr lang="zh-CN" altLang="en-US"/>
          </a:p>
          <a:p>
            <a:r>
              <a:rPr lang="zh-CN" altLang="en-US"/>
              <a:t>        ehcacheService.removeUser("1");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// 如果不存在会执行方法体</a:t>
            </a:r>
            <a:endParaRPr lang="zh-CN" altLang="en-US"/>
          </a:p>
          <a:p>
            <a:r>
              <a:rPr lang="zh-CN" altLang="en-US"/>
              <a:t>        ehcacheService.findById("1");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@Test</a:t>
            </a:r>
            <a:endParaRPr lang="zh-CN" altLang="en-US"/>
          </a:p>
          <a:p>
            <a:r>
              <a:rPr lang="zh-CN" altLang="en-US"/>
              <a:t>    public void testRemoveAllUser(){</a:t>
            </a:r>
            <a:endParaRPr lang="zh-CN" altLang="en-US"/>
          </a:p>
          <a:p>
            <a:r>
              <a:rPr lang="zh-CN" altLang="en-US"/>
              <a:t>        ehcacheService.findById("1");</a:t>
            </a:r>
            <a:endParaRPr lang="zh-CN" altLang="en-US"/>
          </a:p>
          <a:p>
            <a:r>
              <a:rPr lang="zh-CN" altLang="en-US"/>
              <a:t>        ehcacheService.findById("2");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ehcacheService.removeAllUser();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ehcacheService.findById("1");</a:t>
            </a:r>
            <a:endParaRPr lang="zh-CN" altLang="en-US"/>
          </a:p>
          <a:p>
            <a:r>
              <a:rPr lang="zh-CN" altLang="en-US"/>
              <a:t>        ehcacheService.findById("2");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//      模拟从数据库中查询数据</a:t>
            </a:r>
            <a:endParaRPr lang="zh-CN" altLang="en-US"/>
          </a:p>
          <a:p>
            <a:r>
              <a:rPr lang="zh-CN" altLang="en-US"/>
              <a:t>//      模拟从数据库中查询数据</a:t>
            </a:r>
            <a:endParaRPr lang="zh-CN" altLang="en-US"/>
          </a:p>
          <a:p>
            <a:r>
              <a:rPr lang="zh-CN" altLang="en-US"/>
              <a:t>//      UserCache delete all</a:t>
            </a:r>
            <a:endParaRPr lang="zh-CN" altLang="en-US"/>
          </a:p>
          <a:p>
            <a:r>
              <a:rPr lang="zh-CN" altLang="en-US"/>
              <a:t>//      模拟从数据库中查询数据</a:t>
            </a:r>
            <a:endParaRPr lang="zh-CN" altLang="en-US"/>
          </a:p>
          <a:p>
            <a:r>
              <a:rPr lang="zh-CN" altLang="en-US"/>
              <a:t>//      模拟从数据库中查询数据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秒杀系统第二十六讲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900170"/>
            <a:ext cx="8190230" cy="1752600"/>
          </a:xfrm>
        </p:spPr>
        <p:txBody>
          <a:bodyPr/>
          <a:lstStyle/>
          <a:p>
            <a:r>
              <a:rPr lang="en-US" altLang="zh-CN" b="1" dirty="0" err="1"/>
              <a:t>	</a:t>
            </a:r>
            <a:r>
              <a:rPr lang="zh-CN" altLang="en-US" b="1" dirty="0" err="1"/>
              <a:t>秒杀系统高并发之ehcache和</a:t>
            </a:r>
            <a:r>
              <a:rPr lang="en-US" altLang="zh-CN" b="1" dirty="0" err="1"/>
              <a:t>spring</a:t>
            </a:r>
            <a:r>
              <a:rPr lang="zh-CN" altLang="en-US" b="1" dirty="0" err="1"/>
              <a:t>整合</a:t>
            </a:r>
            <a:endParaRPr lang="zh-CN" altLang="en-US" b="1" dirty="0" err="1"/>
          </a:p>
          <a:p>
            <a:r>
              <a:rPr lang="zh-CN" altLang="en-US" dirty="0"/>
              <a:t>讲师：友凡</a:t>
            </a:r>
            <a:endParaRPr lang="zh-CN" altLang="en-US" dirty="0"/>
          </a:p>
          <a:p>
            <a:r>
              <a:rPr lang="zh-CN" altLang="en-US" dirty="0"/>
              <a:t>邮箱：2920681274@qq.com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@Cacheable 支持的几个参数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109855" indent="0">
              <a:buNone/>
            </a:pP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value：缓存位置名称，不能为空，如果使用EHCache，就是ehcache.xml中声明的cache的name, 指明将值缓存到哪个Cache中</a:t>
            </a:r>
            <a:endParaRPr lang="zh-CN" altLang="en-US"/>
          </a:p>
          <a:p>
            <a:pPr marL="109855" indent="0">
              <a:buNone/>
            </a:pP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key：缓存的key，默认为空，既表示使用方法的参数类型及参数值作为key，支持SpEL，如果要引用参数值使用井号加参数名，如：#userId，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@CachePut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与@Cacheable不同，@CachePut不仅会缓存方法的结果，还会执行方法的代码段。它支持的属性和用法都与@Cacheable一致。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@CacheEvict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与@Cacheable功能相反，@CacheEvict表明所修饰的方法是用来删除失效或无用的缓存数据。</a:t>
            </a:r>
            <a:endParaRPr lang="zh-CN" altLang="en-US"/>
          </a:p>
          <a:p>
            <a:r>
              <a:rPr lang="zh-CN" altLang="en-US"/>
              <a:t>CacheEvict 支持如下几个参数：</a:t>
            </a:r>
            <a:endParaRPr lang="zh-CN" altLang="en-US"/>
          </a:p>
          <a:p>
            <a:r>
              <a:rPr lang="zh-CN" altLang="en-US"/>
              <a:t>value：缓存位置名称，不能为空，同上</a:t>
            </a:r>
            <a:endParaRPr lang="zh-CN" altLang="en-US"/>
          </a:p>
          <a:p>
            <a:r>
              <a:rPr lang="zh-CN" altLang="en-US"/>
              <a:t>key：缓存的key，默认为空，同上</a:t>
            </a:r>
            <a:endParaRPr lang="zh-CN" altLang="en-US"/>
          </a:p>
          <a:p>
            <a:r>
              <a:rPr lang="zh-CN" altLang="en-US"/>
              <a:t>condition：触发条件，只有满足条件的情况才会清除缓存，默认为空，支持SpEL</a:t>
            </a:r>
            <a:endParaRPr lang="zh-CN" altLang="en-US"/>
          </a:p>
          <a:p>
            <a:r>
              <a:rPr lang="zh-CN" altLang="en-US"/>
              <a:t>allEntries：true表示清除value中的全部缓存，默认为false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import org.junit.runner.RunWith;</a:t>
            </a:r>
            <a:endParaRPr lang="zh-CN" altLang="en-US"/>
          </a:p>
          <a:p>
            <a:r>
              <a:rPr lang="zh-CN" altLang="en-US"/>
              <a:t>import org.springframework.test.context.ContextConfiguration;</a:t>
            </a:r>
            <a:endParaRPr lang="zh-CN" altLang="en-US"/>
          </a:p>
          <a:p>
            <a:r>
              <a:rPr lang="zh-CN" altLang="en-US"/>
              <a:t>import org.springframework.test.context.junit4.AbstractJUnit4SpringContextTests;</a:t>
            </a:r>
            <a:endParaRPr lang="zh-CN" altLang="en-US"/>
          </a:p>
          <a:p>
            <a:r>
              <a:rPr lang="zh-CN" altLang="en-US"/>
              <a:t>import org.springframework.test.context.junit4.SpringJUnit4ClassRunner;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@ContextConfiguration(locations = {"classpath:conf/spring/spring-*.xml"})</a:t>
            </a:r>
            <a:endParaRPr lang="zh-CN" altLang="en-US"/>
          </a:p>
          <a:p>
            <a:r>
              <a:rPr lang="zh-CN" altLang="en-US"/>
              <a:t>@RunWith(SpringJUnit4ClassRunner.class)</a:t>
            </a:r>
            <a:endParaRPr lang="zh-CN" altLang="en-US"/>
          </a:p>
          <a:p>
            <a:r>
              <a:rPr lang="zh-CN" altLang="en-US"/>
              <a:t>public class SpringTestCase extends AbstractJUnit4SpringContextTests{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测试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添加依赖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添加依赖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添加ehcache.xml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添加ehcache.xml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配置spring-base.xml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&lt;?xml version="1.0" encoding="UTF-8"?&gt;</a:t>
            </a:r>
            <a:endParaRPr lang="zh-CN" altLang="en-US"/>
          </a:p>
          <a:p>
            <a:r>
              <a:rPr lang="zh-CN" altLang="en-US"/>
              <a:t>&lt;beans xmlns="http://www.springframework.org/schema/beans"</a:t>
            </a:r>
            <a:endParaRPr lang="zh-CN" altLang="en-US"/>
          </a:p>
          <a:p>
            <a:r>
              <a:rPr lang="zh-CN" altLang="en-US"/>
              <a:t>       xmlns:xsi="http://www.w3.org/2001/XMLSchema-instance"</a:t>
            </a:r>
            <a:endParaRPr lang="zh-CN" altLang="en-US"/>
          </a:p>
          <a:p>
            <a:r>
              <a:rPr lang="zh-CN" altLang="en-US"/>
              <a:t>       xmlns:context="http://www.springframework.org/schema/context" xmlns:util="http://www.springframework.org/schema/util"</a:t>
            </a:r>
            <a:endParaRPr lang="zh-CN" altLang="en-US"/>
          </a:p>
          <a:p>
            <a:r>
              <a:rPr lang="zh-CN" altLang="en-US"/>
              <a:t>       xsi:schemaLocation="http://www.springframework.org/schema/beans http://www.springframework.org/schema/beans/spring-beans.xsd http://www.springframework.org/schema/context http://www.springframework.org/schema/context/spring-context.xsd http://www.springframework.org/schema/util http://www.springframework.org/schema/util/spring-util.xsd"&gt;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&lt;context:component-scan base-package="com.</a:t>
            </a:r>
            <a:r>
              <a:rPr lang="en-US" altLang="zh-CN"/>
              <a:t>test</a:t>
            </a:r>
            <a:r>
              <a:rPr lang="zh-CN" altLang="en-US"/>
              <a:t>.**.dao,com.</a:t>
            </a:r>
            <a:r>
              <a:rPr lang="en-US" altLang="zh-CN"/>
              <a:t>test</a:t>
            </a:r>
            <a:r>
              <a:rPr lang="zh-CN" altLang="en-US"/>
              <a:t>.**.service"/&gt;</a:t>
            </a:r>
            <a:endParaRPr lang="zh-CN" altLang="en-US"/>
          </a:p>
          <a:p>
            <a:r>
              <a:rPr lang="zh-CN" altLang="en-US"/>
              <a:t>&lt;/beans&gt;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spring-ehcache.xml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spring-ehcache.xml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r>
              <a:rPr lang="zh-CN" altLang="en-US"/>
              <a:t>public interface EhcacheService {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// 测试失效情况，有效期为5秒</a:t>
            </a:r>
            <a:endParaRPr lang="zh-CN" altLang="en-US"/>
          </a:p>
          <a:p>
            <a:r>
              <a:rPr lang="zh-CN" altLang="en-US"/>
              <a:t>    public String getTimestamp(String param);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public String getDataFromDB(String key);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public void removeDataAtDB(String key);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public String refreshData(String key);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   public User findById(String userId);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public boolean isReserved(String userId);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public void removeUser(String userId);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public void removeAllUser();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创建实现类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创建实现类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注解基本使用方法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Spring对缓存的支持类似于对事务的支持。 </a:t>
            </a:r>
            <a:endParaRPr lang="zh-CN" altLang="en-US"/>
          </a:p>
          <a:p>
            <a:r>
              <a:rPr lang="zh-CN" altLang="en-US"/>
              <a:t>首先使用注解标记方法，相当于定义了切点，然后使用Aop技术在这个方法的调用前、调用后获取方法的入参和返回值，进而实现了缓存的逻辑。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@Cacheable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表明所修饰的方法是可以缓存的：当第一次调用这个方法时，它的结果会被缓存下来，在缓存的有效时间内，以后访问这个方法都直接返回缓存结果，不再执行方法中的代码段。 </a:t>
            </a:r>
            <a:endParaRPr lang="zh-CN" altLang="en-US"/>
          </a:p>
          <a:p>
            <a:r>
              <a:rPr lang="zh-CN" altLang="en-US"/>
              <a:t>这个注解可以用condition属性来设置条件，如果不满足条件，就不使用缓存能力，直接执行方法。 </a:t>
            </a:r>
            <a:endParaRPr lang="zh-CN" altLang="en-US"/>
          </a:p>
          <a:p>
            <a:r>
              <a:rPr lang="zh-CN" altLang="en-US"/>
              <a:t>可以使用key属性来指定key的生成规则。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2395</Words>
  <Application>WPS 演示</Application>
  <PresentationFormat>全屏显示(4:3)</PresentationFormat>
  <Paragraphs>105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Georgia</vt:lpstr>
      <vt:lpstr>Wingdings 2</vt:lpstr>
      <vt:lpstr>方正姚体</vt:lpstr>
      <vt:lpstr>Trebuchet MS</vt:lpstr>
      <vt:lpstr>微软雅黑</vt:lpstr>
      <vt:lpstr>Arial Unicode MS</vt:lpstr>
      <vt:lpstr>Calibri</vt:lpstr>
      <vt:lpstr>Georgia</vt:lpstr>
      <vt:lpstr>都市</vt:lpstr>
      <vt:lpstr>秒杀系统第二十五讲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秒杀系统第二节</dc:title>
  <dc:creator>Sky123.Org</dc:creator>
  <cp:lastModifiedBy>Administrator</cp:lastModifiedBy>
  <cp:revision>381</cp:revision>
  <dcterms:created xsi:type="dcterms:W3CDTF">2018-04-28T14:55:00Z</dcterms:created>
  <dcterms:modified xsi:type="dcterms:W3CDTF">2018-05-06T01:27:01Z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