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64" r:id="rId6"/>
    <p:sldId id="265" r:id="rId7"/>
    <p:sldId id="266" r:id="rId8"/>
    <p:sldId id="268" r:id="rId9"/>
    <p:sldId id="269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&lt;?xml version="1.0" encoding="UTF-8"?&gt;</a:t>
            </a:r>
            <a:endParaRPr lang="zh-CN" altLang="en-US"/>
          </a:p>
          <a:p>
            <a:r>
              <a:rPr lang="zh-CN" altLang="en-US"/>
              <a:t>&lt;ehcache xmlns:xsi="http://www.w3.org/2001/XMLSchema-instance"</a:t>
            </a:r>
            <a:endParaRPr lang="zh-CN" altLang="en-US"/>
          </a:p>
          <a:p>
            <a:r>
              <a:rPr lang="zh-CN" altLang="en-US"/>
              <a:t>         xsi:noNamespaceSchemaLocation="http://ehcache.org/ehcache.xsd"&gt;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&lt;!-- 磁盘缓存位置 --&gt;</a:t>
            </a:r>
            <a:endParaRPr lang="zh-CN" altLang="en-US"/>
          </a:p>
          <a:p>
            <a:r>
              <a:rPr lang="zh-CN" altLang="en-US"/>
              <a:t>  &lt;diskStore path="java.io.tmpdir/ehcache"/&gt;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&lt;!-- 默认缓存 --&gt;</a:t>
            </a:r>
            <a:endParaRPr lang="zh-CN" altLang="en-US"/>
          </a:p>
          <a:p>
            <a:r>
              <a:rPr lang="zh-CN" altLang="en-US"/>
              <a:t>  &lt;defaultCache</a:t>
            </a:r>
            <a:endParaRPr lang="zh-CN" altLang="en-US"/>
          </a:p>
          <a:p>
            <a:r>
              <a:rPr lang="zh-CN" altLang="en-US"/>
              <a:t>          maxEntriesLocalHeap="10000"</a:t>
            </a:r>
            <a:endParaRPr lang="zh-CN" altLang="en-US"/>
          </a:p>
          <a:p>
            <a:r>
              <a:rPr lang="zh-CN" altLang="en-US"/>
              <a:t>          eternal="false"</a:t>
            </a:r>
            <a:endParaRPr lang="zh-CN" altLang="en-US"/>
          </a:p>
          <a:p>
            <a:r>
              <a:rPr lang="zh-CN" altLang="en-US"/>
              <a:t>          timeToIdleSeconds="120"</a:t>
            </a:r>
            <a:endParaRPr lang="zh-CN" altLang="en-US"/>
          </a:p>
          <a:p>
            <a:r>
              <a:rPr lang="zh-CN" altLang="en-US"/>
              <a:t>          timeToLiveSeconds="120"</a:t>
            </a:r>
            <a:endParaRPr lang="zh-CN" altLang="en-US"/>
          </a:p>
          <a:p>
            <a:r>
              <a:rPr lang="zh-CN" altLang="en-US"/>
              <a:t>          maxEntriesLocalDisk="10000000"</a:t>
            </a:r>
            <a:endParaRPr lang="zh-CN" altLang="en-US"/>
          </a:p>
          <a:p>
            <a:r>
              <a:rPr lang="zh-CN" altLang="en-US"/>
              <a:t>          diskExpiryThreadIntervalSeconds="120"</a:t>
            </a:r>
            <a:endParaRPr lang="zh-CN" altLang="en-US"/>
          </a:p>
          <a:p>
            <a:r>
              <a:rPr lang="zh-CN" altLang="en-US"/>
              <a:t>          memoryStoreEvictionPolicy="LRU"&gt;</a:t>
            </a:r>
            <a:endParaRPr lang="zh-CN" altLang="en-US"/>
          </a:p>
          <a:p>
            <a:r>
              <a:rPr lang="zh-CN" altLang="en-US"/>
              <a:t>    &lt;persistence strategy="localTempSwap"/&gt;</a:t>
            </a:r>
            <a:endParaRPr lang="zh-CN" altLang="en-US"/>
          </a:p>
          <a:p>
            <a:r>
              <a:rPr lang="zh-CN" altLang="en-US"/>
              <a:t>  &lt;/defaultCache&gt;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&lt;!-- helloworld缓存 --&gt;</a:t>
            </a:r>
            <a:endParaRPr lang="zh-CN" altLang="en-US"/>
          </a:p>
          <a:p>
            <a:r>
              <a:rPr lang="zh-CN" altLang="en-US"/>
              <a:t>  &lt;cache name="HelloWorldCache"</a:t>
            </a:r>
            <a:endParaRPr lang="zh-CN" altLang="en-US"/>
          </a:p>
          <a:p>
            <a:r>
              <a:rPr lang="zh-CN" altLang="en-US"/>
              <a:t>         maxElementsInMemory="1000"</a:t>
            </a:r>
            <a:endParaRPr lang="zh-CN" altLang="en-US"/>
          </a:p>
          <a:p>
            <a:r>
              <a:rPr lang="zh-CN" altLang="en-US"/>
              <a:t>         eternal="false"</a:t>
            </a:r>
            <a:endParaRPr lang="zh-CN" altLang="en-US"/>
          </a:p>
          <a:p>
            <a:r>
              <a:rPr lang="zh-CN" altLang="en-US"/>
              <a:t>         timeToIdleSeconds="5"</a:t>
            </a:r>
            <a:endParaRPr lang="zh-CN" altLang="en-US"/>
          </a:p>
          <a:p>
            <a:r>
              <a:rPr lang="zh-CN" altLang="en-US"/>
              <a:t>         timeToLiveSeconds="5"</a:t>
            </a:r>
            <a:endParaRPr lang="zh-CN" altLang="en-US"/>
          </a:p>
          <a:p>
            <a:r>
              <a:rPr lang="zh-CN" altLang="en-US"/>
              <a:t>         overflowToDisk="false"</a:t>
            </a:r>
            <a:endParaRPr lang="zh-CN" altLang="en-US"/>
          </a:p>
          <a:p>
            <a:r>
              <a:rPr lang="zh-CN" altLang="en-US"/>
              <a:t>         memoryStoreEvictionPolicy="LRU"/&gt;</a:t>
            </a:r>
            <a:endParaRPr lang="zh-CN" altLang="en-US"/>
          </a:p>
          <a:p>
            <a:r>
              <a:rPr lang="zh-CN" altLang="en-US"/>
              <a:t>&lt;/ehcache&gt;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name : 缓存的名称，可以通过指定名称获取指定的某个Cache对象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maxElementsInMemory ：内存中允许存储的最大的元素个数，0代表无限个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clearOnFlush：内存数量最大时是否清除。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eternal ：设置缓存中对象是否为永久的，如果是，超时设置将被忽略，对象从不过期。根据存储数据的不同，例如一些静态不变的数据如省市区等可以设置为永不过时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timeToIdleSeconds ： 设置对象在失效前的允许闲置时间（单位：秒）。仅当eternal=false对象不是永久有效时使用，可选属性，默认值是0，也就是可闲置时间无穷大。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timeToLiveSeconds ：缓存数据的生存时间（TTL），也就是一个元素从构建到消亡的最大时间间隔值，这只能在元素不是永久驻留时有效，如果该值是0就意味着元素可以停顿无穷长的时间。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overflowToDisk ：内存不足时，是否启用磁盘缓存。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maxEntriesLocalDisk：当内存中对象数量达到maxElementsInMemory时，Ehcache将会对象写到磁盘中。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maxElementsOnDisk：硬盘最大缓存个数。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diskSpoolBufferSizeMB：这个参数设置DiskStore（磁盘缓存）的缓存区大小。默认是30MB。每个Cache都应该有自己的一个缓冲区。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diskPersistent：是否在VM重启时存储硬盘的缓存数据。默认值是false。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diskExpiryThreadIntervalSeconds：磁盘失效线程运行时间间隔，默认是120秒。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import net.sf.ehcache.Cache;</a:t>
            </a:r>
            <a:endParaRPr lang="zh-CN" altLang="en-US"/>
          </a:p>
          <a:p>
            <a:r>
              <a:rPr lang="zh-CN" altLang="en-US"/>
              <a:t>import net.sf.ehcache.CacheManager;</a:t>
            </a:r>
            <a:endParaRPr lang="zh-CN" altLang="en-US"/>
          </a:p>
          <a:p>
            <a:r>
              <a:rPr lang="zh-CN" altLang="en-US"/>
              <a:t>import net.sf.ehcache.Element;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public class CacheTest 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public static void main(String[] args) 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 1. 创建缓存管理器</a:t>
            </a:r>
            <a:endParaRPr lang="zh-CN" altLang="en-US"/>
          </a:p>
          <a:p>
            <a:r>
              <a:rPr lang="zh-CN" altLang="en-US"/>
              <a:t>        CacheManager cacheManager = CacheManager.create("./src/main/resources/ehcache.xml");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 2. 获取缓存对象</a:t>
            </a:r>
            <a:endParaRPr lang="zh-CN" altLang="en-US"/>
          </a:p>
          <a:p>
            <a:r>
              <a:rPr lang="zh-CN" altLang="en-US"/>
              <a:t>        Cache cache = cacheManager.getCache("HelloWorldCache");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 3. 创建元素</a:t>
            </a:r>
            <a:endParaRPr lang="zh-CN" altLang="en-US"/>
          </a:p>
          <a:p>
            <a:r>
              <a:rPr lang="zh-CN" altLang="en-US"/>
              <a:t>        Element element = new Element("key1", "value1");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 4. 将元素添加到缓存</a:t>
            </a:r>
            <a:endParaRPr lang="zh-CN" altLang="en-US"/>
          </a:p>
          <a:p>
            <a:r>
              <a:rPr lang="zh-CN" altLang="en-US"/>
              <a:t>        cache.put(element);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 5. 获取缓存</a:t>
            </a:r>
            <a:endParaRPr lang="zh-CN" altLang="en-US"/>
          </a:p>
          <a:p>
            <a:r>
              <a:rPr lang="zh-CN" altLang="en-US"/>
              <a:t>        Element value = cache.get("key1");</a:t>
            </a:r>
            <a:endParaRPr lang="zh-CN" altLang="en-US"/>
          </a:p>
          <a:p>
            <a:r>
              <a:rPr lang="zh-CN" altLang="en-US"/>
              <a:t>        System.out.println(value);</a:t>
            </a:r>
            <a:endParaRPr lang="zh-CN" altLang="en-US"/>
          </a:p>
          <a:p>
            <a:r>
              <a:rPr lang="zh-CN" altLang="en-US"/>
              <a:t>        System.out.println(value.getObjectValue());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 6. 删除元素</a:t>
            </a:r>
            <a:endParaRPr lang="zh-CN" altLang="en-US"/>
          </a:p>
          <a:p>
            <a:r>
              <a:rPr lang="zh-CN" altLang="en-US"/>
              <a:t>        cache.remove("key1");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Dog dog = new Dog(1L, "taidi", (short)2);</a:t>
            </a:r>
            <a:endParaRPr lang="zh-CN" altLang="en-US"/>
          </a:p>
          <a:p>
            <a:r>
              <a:rPr lang="zh-CN" altLang="en-US"/>
              <a:t>        Element element2 = new Element("taidi", dog);</a:t>
            </a:r>
            <a:endParaRPr lang="zh-CN" altLang="en-US"/>
          </a:p>
          <a:p>
            <a:r>
              <a:rPr lang="zh-CN" altLang="en-US"/>
              <a:t>        cache.put(element2);</a:t>
            </a:r>
            <a:endParaRPr lang="zh-CN" altLang="en-US"/>
          </a:p>
          <a:p>
            <a:r>
              <a:rPr lang="zh-CN" altLang="en-US"/>
              <a:t>        Element value2 = cache.get("taidi");</a:t>
            </a:r>
            <a:endParaRPr lang="zh-CN" altLang="en-US"/>
          </a:p>
          <a:p>
            <a:r>
              <a:rPr lang="zh-CN" altLang="en-US"/>
              <a:t>        Dog dog2 = (Dog) value2.getObjectValue();</a:t>
            </a:r>
            <a:endParaRPr lang="zh-CN" altLang="en-US"/>
          </a:p>
          <a:p>
            <a:r>
              <a:rPr lang="zh-CN" altLang="en-US"/>
              <a:t>        System.out.println(dog2);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System.out.println(cache.getSize());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 7. 刷新缓存</a:t>
            </a:r>
            <a:endParaRPr lang="zh-CN" altLang="en-US"/>
          </a:p>
          <a:p>
            <a:r>
              <a:rPr lang="zh-CN" altLang="en-US"/>
              <a:t>        cache.flush();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 8. 关闭缓存管理器</a:t>
            </a:r>
            <a:endParaRPr lang="zh-CN" altLang="en-US"/>
          </a:p>
          <a:p>
            <a:r>
              <a:rPr lang="zh-CN" altLang="en-US"/>
              <a:t>        cacheManager.shutdown();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秒杀系统第二十五讲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900170"/>
            <a:ext cx="8190230" cy="1752600"/>
          </a:xfrm>
        </p:spPr>
        <p:txBody>
          <a:bodyPr/>
          <a:lstStyle/>
          <a:p>
            <a:r>
              <a:rPr lang="en-US" altLang="zh-CN" b="1" dirty="0" err="1"/>
              <a:t>	</a:t>
            </a:r>
            <a:r>
              <a:rPr lang="zh-CN" altLang="en-US" b="1" dirty="0" err="1"/>
              <a:t>秒杀系统高并发之ehcache讲解</a:t>
            </a:r>
            <a:endParaRPr lang="zh-CN" altLang="en-US" b="1" dirty="0" err="1"/>
          </a:p>
          <a:p>
            <a:r>
              <a:rPr lang="zh-CN" altLang="en-US" dirty="0"/>
              <a:t>讲师：友凡</a:t>
            </a:r>
            <a:endParaRPr lang="zh-CN" altLang="en-US" dirty="0"/>
          </a:p>
          <a:p>
            <a:r>
              <a:rPr lang="zh-CN" altLang="en-US" dirty="0"/>
              <a:t>邮箱：2920681274@qq.com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EhCache介绍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EhCache 是一个纯Java的进程内缓存框架，具有快速、精干等特点，是Hibernate中默认CacheProvider。Ehcache是一种广泛使用的开源Java分布式缓存。主要面向通用缓存,Java EE和轻量级容器。它具有内存和磁盘存储，缓存加载器,缓存扩展,缓存异常处理程序,一个gzip缓存servlet过滤器,支持REST和SOAP api等特点。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Spring 提供了对缓存功能的抽象：即允许绑定不同的缓存解决方案（如Ehcache），但本身不直接提供缓存功能的实现。它支持注解方式使用缓存，非常方便。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主要的特性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快速</a:t>
            </a:r>
            <a:endParaRPr lang="zh-CN" altLang="en-US"/>
          </a:p>
          <a:p>
            <a:r>
              <a:rPr lang="zh-CN" altLang="en-US"/>
              <a:t>简单</a:t>
            </a:r>
            <a:endParaRPr lang="zh-CN" altLang="en-US"/>
          </a:p>
          <a:p>
            <a:r>
              <a:rPr lang="zh-CN" altLang="en-US"/>
              <a:t>多种缓存策略</a:t>
            </a:r>
            <a:endParaRPr lang="zh-CN" altLang="en-US"/>
          </a:p>
          <a:p>
            <a:r>
              <a:rPr lang="zh-CN" altLang="en-US"/>
              <a:t>缓存数据有两级：内存和磁盘，因此无需担心容量问题</a:t>
            </a:r>
            <a:endParaRPr lang="zh-CN" altLang="en-US"/>
          </a:p>
          <a:p>
            <a:r>
              <a:rPr lang="zh-CN" altLang="en-US"/>
              <a:t>缓存数据会在虚拟机重启的过程中写入磁盘</a:t>
            </a:r>
            <a:endParaRPr lang="zh-CN" altLang="en-US"/>
          </a:p>
          <a:p>
            <a:r>
              <a:rPr lang="zh-CN" altLang="en-US"/>
              <a:t>可以通过RMI、可插入API等方式进行分布式缓存</a:t>
            </a:r>
            <a:endParaRPr lang="zh-CN" altLang="en-US"/>
          </a:p>
          <a:p>
            <a:r>
              <a:rPr lang="zh-CN" altLang="en-US"/>
              <a:t>具有缓存和缓存管理器的侦听接口</a:t>
            </a:r>
            <a:endParaRPr lang="zh-CN" altLang="en-US"/>
          </a:p>
          <a:p>
            <a:r>
              <a:rPr lang="zh-CN" altLang="en-US"/>
              <a:t>支持多缓存管理器实例，以及一个实例的多个缓存区域</a:t>
            </a:r>
            <a:endParaRPr lang="zh-CN" altLang="en-US"/>
          </a:p>
          <a:p>
            <a:r>
              <a:rPr lang="zh-CN" altLang="en-US"/>
              <a:t>提供Hibernate的缓存实现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&lt;dependency&gt;</a:t>
            </a:r>
            <a:endParaRPr lang="zh-CN" altLang="en-US"/>
          </a:p>
          <a:p>
            <a:r>
              <a:rPr lang="zh-CN" altLang="en-US"/>
              <a:t>    &lt;groupId&gt;net.sf.ehcache&lt;/groupId&gt;</a:t>
            </a:r>
            <a:endParaRPr lang="zh-CN" altLang="en-US"/>
          </a:p>
          <a:p>
            <a:r>
              <a:rPr lang="zh-CN" altLang="en-US"/>
              <a:t>    &lt;artifactId&gt;ehcache&lt;/artifactId&gt;</a:t>
            </a:r>
            <a:endParaRPr lang="zh-CN" altLang="en-US"/>
          </a:p>
          <a:p>
            <a:r>
              <a:rPr lang="zh-CN" altLang="en-US"/>
              <a:t>    &lt;version&gt;2.10.2&lt;/version&gt;</a:t>
            </a:r>
            <a:endParaRPr lang="zh-CN" altLang="en-US"/>
          </a:p>
          <a:p>
            <a:r>
              <a:rPr lang="zh-CN" altLang="en-US"/>
              <a:t>&lt;/dependency&gt;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ehcache.xml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ehcache.xml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xml配置详细说明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xml配置详细说明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编程方式配置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Cache cache = manager.getCache("mycache"); </a:t>
            </a:r>
            <a:endParaRPr lang="zh-CN" altLang="en-US"/>
          </a:p>
          <a:p>
            <a:r>
              <a:rPr lang="zh-CN" altLang="en-US">
                <a:sym typeface="+mn-ea"/>
              </a:rPr>
              <a:t>CacheConfiguration config = cache.getCacheConfiguration(); </a:t>
            </a:r>
            <a:endParaRPr lang="zh-CN" altLang="en-US"/>
          </a:p>
          <a:p>
            <a:r>
              <a:rPr lang="zh-CN" altLang="en-US">
                <a:sym typeface="+mn-ea"/>
              </a:rPr>
              <a:t>config.setTimeToIdleSeconds(60); </a:t>
            </a:r>
            <a:endParaRPr lang="zh-CN" altLang="en-US"/>
          </a:p>
          <a:p>
            <a:r>
              <a:rPr lang="zh-CN" altLang="en-US">
                <a:sym typeface="+mn-ea"/>
              </a:rPr>
              <a:t>config.setTimeToLiveSeconds(120); </a:t>
            </a:r>
            <a:endParaRPr lang="zh-CN" altLang="en-US"/>
          </a:p>
          <a:p>
            <a:r>
              <a:rPr lang="zh-CN" altLang="en-US">
                <a:sym typeface="+mn-ea"/>
              </a:rPr>
              <a:t>config.setmaxEntriesLocalHeap(10000); </a:t>
            </a:r>
            <a:endParaRPr lang="zh-CN" altLang="en-US"/>
          </a:p>
          <a:p>
            <a:r>
              <a:rPr lang="zh-CN" altLang="en-US">
                <a:sym typeface="+mn-ea"/>
              </a:rPr>
              <a:t>config.setmaxEntriesLocalDisk(1000000);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测试类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886</Words>
  <Application>WPS 演示</Application>
  <PresentationFormat>全屏显示(4:3)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Georgia</vt:lpstr>
      <vt:lpstr>Wingdings 2</vt:lpstr>
      <vt:lpstr>方正姚体</vt:lpstr>
      <vt:lpstr>Trebuchet MS</vt:lpstr>
      <vt:lpstr>微软雅黑</vt:lpstr>
      <vt:lpstr>Arial Unicode MS</vt:lpstr>
      <vt:lpstr>Calibri</vt:lpstr>
      <vt:lpstr>都市</vt:lpstr>
      <vt:lpstr>秒杀系统第二十五讲</vt:lpstr>
      <vt:lpstr>EhCache介绍</vt:lpstr>
      <vt:lpstr>主要的特性</vt:lpstr>
      <vt:lpstr>添加依赖</vt:lpstr>
      <vt:lpstr>ehcache.xml</vt:lpstr>
      <vt:lpstr>xml配置详细说明</vt:lpstr>
      <vt:lpstr>编程方式配置</vt:lpstr>
      <vt:lpstr>测试类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Administrator</cp:lastModifiedBy>
  <cp:revision>337</cp:revision>
  <dcterms:created xsi:type="dcterms:W3CDTF">2018-04-28T14:55:00Z</dcterms:created>
  <dcterms:modified xsi:type="dcterms:W3CDTF">2018-05-06T02:01:57Z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