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      &lt;groupId&gt;redis.clients&lt;/groupId&gt;</a:t>
            </a:r>
            <a:endParaRPr lang="zh-CN" altLang="en-US"/>
          </a:p>
          <a:p>
            <a:r>
              <a:rPr lang="zh-CN" altLang="en-US"/>
              <a:t>            &lt;artifactId&gt;jedis&lt;/artifactId&gt;</a:t>
            </a:r>
            <a:endParaRPr lang="zh-CN" altLang="en-US"/>
          </a:p>
          <a:p>
            <a:r>
              <a:rPr lang="zh-CN" altLang="en-US"/>
              <a:t>            &lt;version&gt;2.9.0&lt;/version&gt;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  <a:p>
            <a:r>
              <a:rPr lang="zh-CN" altLang="en-US"/>
              <a:t>        &lt;!-- redis Spring 基于注解配置 --&gt;     </a:t>
            </a:r>
            <a:endParaRPr lang="zh-CN" altLang="en-US"/>
          </a:p>
          <a:p>
            <a:r>
              <a:rPr lang="zh-CN" altLang="en-US"/>
              <a:t>&lt;dependency&gt;      </a:t>
            </a:r>
            <a:endParaRPr lang="zh-CN" altLang="en-US"/>
          </a:p>
          <a:p>
            <a:r>
              <a:rPr lang="zh-CN" altLang="en-US"/>
              <a:t>  &lt;groupId&gt;org.springframework.data&lt;/groupId&gt;      </a:t>
            </a:r>
            <a:endParaRPr lang="zh-CN" altLang="en-US"/>
          </a:p>
          <a:p>
            <a:r>
              <a:rPr lang="zh-CN" altLang="en-US"/>
              <a:t>  &lt;artifactId&gt;spring-data-redis&lt;/artifactId&gt;      </a:t>
            </a:r>
            <a:endParaRPr lang="zh-CN" altLang="en-US"/>
          </a:p>
          <a:p>
            <a:r>
              <a:rPr lang="zh-CN" altLang="en-US"/>
              <a:t>  &lt;version&gt;1.7.2.RELEASE&lt;/version&gt;      </a:t>
            </a:r>
            <a:endParaRPr lang="zh-CN" altLang="en-US"/>
          </a:p>
          <a:p>
            <a:r>
              <a:rPr lang="zh-CN" altLang="en-US"/>
              <a:t>&lt;/dependency&gt;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&lt;dependency&gt;</a:t>
            </a:r>
            <a:endParaRPr lang="zh-CN" altLang="en-US"/>
          </a:p>
          <a:p>
            <a:r>
              <a:rPr lang="zh-CN" altLang="en-US"/>
              <a:t>             &lt;groupId&gt;com.fasterxml.jackson.core&lt;/groupId&gt;</a:t>
            </a:r>
            <a:endParaRPr lang="zh-CN" altLang="en-US"/>
          </a:p>
          <a:p>
            <a:r>
              <a:rPr lang="zh-CN" altLang="en-US"/>
              <a:t>             &lt;artifactId&gt;jackson-core&lt;/artifactId&gt;</a:t>
            </a:r>
            <a:endParaRPr lang="zh-CN" altLang="en-US"/>
          </a:p>
          <a:p>
            <a:r>
              <a:rPr lang="zh-CN" altLang="en-US"/>
              <a:t>             &lt;version&gt;2.7.5&lt;/version&gt;</a:t>
            </a:r>
            <a:endParaRPr lang="zh-CN" altLang="en-US"/>
          </a:p>
          <a:p>
            <a:r>
              <a:rPr lang="zh-CN" altLang="en-US"/>
              <a:t>       &lt;/dependency&gt;</a:t>
            </a:r>
            <a:endParaRPr lang="zh-CN" altLang="en-US"/>
          </a:p>
          <a:p>
            <a:r>
              <a:rPr lang="zh-CN" altLang="en-US"/>
              <a:t>       &lt;dependency&gt;</a:t>
            </a:r>
            <a:endParaRPr lang="zh-CN" altLang="en-US"/>
          </a:p>
          <a:p>
            <a:r>
              <a:rPr lang="zh-CN" altLang="en-US"/>
              <a:t>             &lt;groupId&gt;com.fasterxml.jackson.core&lt;/groupId&gt;</a:t>
            </a:r>
            <a:endParaRPr lang="zh-CN" altLang="en-US"/>
          </a:p>
          <a:p>
            <a:r>
              <a:rPr lang="zh-CN" altLang="en-US"/>
              <a:t>             &lt;artifactId&gt;jackson-annotations&lt;/artifactId&gt;</a:t>
            </a:r>
            <a:endParaRPr lang="zh-CN" altLang="en-US"/>
          </a:p>
          <a:p>
            <a:r>
              <a:rPr lang="zh-CN" altLang="en-US"/>
              <a:t>             &lt;version&gt;2.7.5&lt;/version&gt;</a:t>
            </a:r>
            <a:endParaRPr lang="zh-CN" altLang="en-US"/>
          </a:p>
          <a:p>
            <a:r>
              <a:rPr lang="zh-CN" altLang="en-US"/>
              <a:t>       &lt;/dependency&gt;</a:t>
            </a:r>
            <a:endParaRPr lang="zh-CN" altLang="en-US"/>
          </a:p>
          <a:p>
            <a:r>
              <a:rPr lang="zh-CN" altLang="en-US"/>
              <a:t>       &lt;dependency&gt;</a:t>
            </a:r>
            <a:endParaRPr lang="zh-CN" altLang="en-US"/>
          </a:p>
          <a:p>
            <a:r>
              <a:rPr lang="zh-CN" altLang="en-US"/>
              <a:t>             &lt;groupId&gt;com.fasterxml.jackson.core&lt;/groupId&gt;</a:t>
            </a:r>
            <a:endParaRPr lang="zh-CN" altLang="en-US"/>
          </a:p>
          <a:p>
            <a:r>
              <a:rPr lang="zh-CN" altLang="en-US"/>
              <a:t>             &lt;artifactId&gt;jackson-databind&lt;/artifactId&gt;</a:t>
            </a:r>
            <a:endParaRPr lang="zh-CN" altLang="en-US"/>
          </a:p>
          <a:p>
            <a:r>
              <a:rPr lang="zh-CN" altLang="en-US"/>
              <a:t>             &lt;version&gt;2.7.5&lt;/version&gt;</a:t>
            </a:r>
            <a:endParaRPr lang="zh-CN" altLang="en-US"/>
          </a:p>
          <a:p>
            <a:r>
              <a:rPr lang="zh-CN" altLang="en-US"/>
              <a:t>       &lt;/dependency&gt;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&lt;dependency&gt;</a:t>
            </a:r>
            <a:endParaRPr lang="zh-CN" altLang="en-US"/>
          </a:p>
          <a:p>
            <a:r>
              <a:rPr lang="zh-CN" altLang="en-US"/>
              <a:t>             &lt;groupId&gt;org.codehaus.jackson&lt;/groupId&gt;</a:t>
            </a:r>
            <a:endParaRPr lang="zh-CN" altLang="en-US"/>
          </a:p>
          <a:p>
            <a:r>
              <a:rPr lang="zh-CN" altLang="en-US"/>
              <a:t>             &lt;artifactId&gt;jackson-mapper-asl&lt;/artifactId&gt;</a:t>
            </a:r>
            <a:endParaRPr lang="zh-CN" altLang="en-US"/>
          </a:p>
          <a:p>
            <a:r>
              <a:rPr lang="zh-CN" altLang="en-US"/>
              <a:t>             &lt;version&gt;1.9.4&lt;/version&gt;</a:t>
            </a:r>
            <a:endParaRPr lang="zh-CN" altLang="en-US"/>
          </a:p>
          <a:p>
            <a:r>
              <a:rPr lang="zh-CN" altLang="en-US"/>
              <a:t>       &lt;/dependency&gt;</a:t>
            </a:r>
            <a:endParaRPr lang="zh-CN" altLang="en-US"/>
          </a:p>
          <a:p>
            <a:r>
              <a:rPr lang="zh-CN" altLang="en-US"/>
              <a:t>       </a:t>
            </a:r>
            <a:endParaRPr lang="zh-CN" altLang="en-US"/>
          </a:p>
          <a:p>
            <a:r>
              <a:rPr lang="zh-CN" altLang="en-US"/>
              <a:t>       &lt;dependency&gt;</a:t>
            </a:r>
            <a:endParaRPr lang="zh-CN" altLang="en-US"/>
          </a:p>
          <a:p>
            <a:r>
              <a:rPr lang="zh-CN" altLang="en-US"/>
              <a:t>            &lt;groupId&gt;org.codehaus.jackson&lt;/groupId&gt;</a:t>
            </a:r>
            <a:endParaRPr lang="zh-CN" altLang="en-US"/>
          </a:p>
          <a:p>
            <a:r>
              <a:rPr lang="zh-CN" altLang="en-US"/>
              <a:t>            &lt;artifactId&gt;jackson-core-asl&lt;/artifactId&gt;</a:t>
            </a:r>
            <a:endParaRPr lang="zh-CN" altLang="en-US"/>
          </a:p>
          <a:p>
            <a:r>
              <a:rPr lang="zh-CN" altLang="en-US"/>
              <a:t>            &lt;version&gt;1.9.4&lt;/version&gt;</a:t>
            </a:r>
            <a:endParaRPr lang="zh-CN" altLang="en-US"/>
          </a:p>
          <a:p>
            <a:r>
              <a:rPr lang="zh-CN" altLang="en-US"/>
              <a:t>       &lt;/dependency</a:t>
            </a:r>
            <a:r>
              <a:rPr lang="en-US" altLang="zh-CN"/>
              <a:t>&gt;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#ip地址  </a:t>
            </a:r>
            <a:endParaRPr lang="zh-CN" altLang="en-US"/>
          </a:p>
          <a:p>
            <a:r>
              <a:rPr lang="zh-CN" altLang="en-US"/>
              <a:t>redis.hostName=192.168.253.142</a:t>
            </a:r>
            <a:endParaRPr lang="zh-CN" altLang="en-US"/>
          </a:p>
          <a:p>
            <a:r>
              <a:rPr lang="zh-CN" altLang="en-US"/>
              <a:t>#端口号  </a:t>
            </a:r>
            <a:endParaRPr lang="zh-CN" altLang="en-US"/>
          </a:p>
          <a:p>
            <a:r>
              <a:rPr lang="zh-CN" altLang="en-US"/>
              <a:t>redis.port=6379</a:t>
            </a:r>
            <a:endParaRPr lang="zh-CN" altLang="en-US"/>
          </a:p>
          <a:p>
            <a:r>
              <a:rPr lang="zh-CN" altLang="en-US"/>
              <a:t>#如果有密码 </a:t>
            </a:r>
            <a:endParaRPr lang="zh-CN" altLang="en-US"/>
          </a:p>
          <a:p>
            <a:r>
              <a:rPr lang="zh-CN" altLang="en-US"/>
              <a:t>redis.password=  </a:t>
            </a:r>
            <a:endParaRPr lang="zh-CN" altLang="en-US"/>
          </a:p>
          <a:p>
            <a:r>
              <a:rPr lang="zh-CN" altLang="en-US"/>
              <a:t>#客户端超时时间单位是毫秒 默认是2000  </a:t>
            </a:r>
            <a:endParaRPr lang="zh-CN" altLang="en-US"/>
          </a:p>
          <a:p>
            <a:r>
              <a:rPr lang="zh-CN" altLang="en-US"/>
              <a:t>redis.timeout=10000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#最大空闲数  </a:t>
            </a:r>
            <a:endParaRPr lang="zh-CN" altLang="en-US"/>
          </a:p>
          <a:p>
            <a:r>
              <a:rPr lang="zh-CN" altLang="en-US"/>
              <a:t>redis.maxIdle=300</a:t>
            </a:r>
            <a:endParaRPr lang="zh-CN" altLang="en-US"/>
          </a:p>
          <a:p>
            <a:r>
              <a:rPr lang="zh-CN" altLang="en-US"/>
              <a:t>#连接池的最大数据库连接数。设为0表示无限制,如果是jedis 2.4以后用redis.maxTotal</a:t>
            </a:r>
            <a:endParaRPr lang="zh-CN" altLang="en-US"/>
          </a:p>
          <a:p>
            <a:r>
              <a:rPr lang="zh-CN" altLang="en-US"/>
              <a:t>#redis.maxActive=600  </a:t>
            </a:r>
            <a:endParaRPr lang="zh-CN" altLang="en-US"/>
          </a:p>
          <a:p>
            <a:r>
              <a:rPr lang="zh-CN" altLang="en-US"/>
              <a:t>#控制一个pool可分配多少个jedis实例,用来替换上面的redis.maxActive,如果是jedis 2.4以后用该属性  </a:t>
            </a:r>
            <a:endParaRPr lang="zh-CN" altLang="en-US"/>
          </a:p>
          <a:p>
            <a:r>
              <a:rPr lang="zh-CN" altLang="en-US"/>
              <a:t>redis.maxTotal=1000</a:t>
            </a:r>
            <a:endParaRPr lang="zh-CN" altLang="en-US"/>
          </a:p>
          <a:p>
            <a:r>
              <a:rPr lang="zh-CN" altLang="en-US"/>
              <a:t>#最大建立连接等待时间。如果超过此时间将接到异常。设为-1表示无限制。  </a:t>
            </a:r>
            <a:endParaRPr lang="zh-CN" altLang="en-US"/>
          </a:p>
          <a:p>
            <a:r>
              <a:rPr lang="zh-CN" altLang="en-US"/>
              <a:t>redis.maxWaitMillis=1000</a:t>
            </a:r>
            <a:endParaRPr lang="zh-CN" altLang="en-US"/>
          </a:p>
          <a:p>
            <a:r>
              <a:rPr lang="zh-CN" altLang="en-US"/>
              <a:t>#连接的最小空闲时间 默认1800000毫秒(30分钟)   </a:t>
            </a:r>
            <a:endParaRPr lang="zh-CN" altLang="en-US"/>
          </a:p>
          <a:p>
            <a:r>
              <a:rPr lang="zh-CN" altLang="en-US"/>
              <a:t>redis.minEvictableIdleTimeMillis=300000</a:t>
            </a:r>
            <a:endParaRPr lang="zh-CN" altLang="en-US"/>
          </a:p>
          <a:p>
            <a:r>
              <a:rPr lang="zh-CN" altLang="en-US"/>
              <a:t>#每次释放连接的最大数目,默认3  </a:t>
            </a:r>
            <a:endParaRPr lang="zh-CN" altLang="en-US"/>
          </a:p>
          <a:p>
            <a:r>
              <a:rPr lang="zh-CN" altLang="en-US"/>
              <a:t>redis.numTestsPerEvictionRun=1024</a:t>
            </a:r>
            <a:endParaRPr lang="zh-CN" altLang="en-US"/>
          </a:p>
          <a:p>
            <a:r>
              <a:rPr lang="zh-CN" altLang="en-US"/>
              <a:t>#逐出扫描的时间间隔(毫秒) 如果为负数,则不运行逐出线程, 默认-1 </a:t>
            </a:r>
            <a:endParaRPr lang="zh-CN" altLang="en-US"/>
          </a:p>
          <a:p>
            <a:r>
              <a:rPr lang="zh-CN" altLang="en-US"/>
              <a:t>redis.timeBetweenEvictionRunsMillis=30000</a:t>
            </a:r>
            <a:endParaRPr lang="zh-CN" altLang="en-US"/>
          </a:p>
          <a:p>
            <a:r>
              <a:rPr lang="zh-CN" altLang="en-US"/>
              <a:t>#是否在从池中取出连接前进行检验,如果检验失败,则从池中去除连接并尝试取出另一个   </a:t>
            </a:r>
            <a:endParaRPr lang="zh-CN" altLang="en-US"/>
          </a:p>
          <a:p>
            <a:r>
              <a:rPr lang="zh-CN" altLang="en-US"/>
              <a:t>redis.testOnBorrow=true</a:t>
            </a:r>
            <a:endParaRPr lang="zh-CN" altLang="en-US"/>
          </a:p>
          <a:p>
            <a:r>
              <a:rPr lang="zh-CN" altLang="en-US"/>
              <a:t>#在空闲时检查有效性, 默认false  </a:t>
            </a:r>
            <a:endParaRPr lang="zh-CN" altLang="en-US"/>
          </a:p>
          <a:p>
            <a:r>
              <a:rPr lang="zh-CN" altLang="en-US"/>
              <a:t>redis.testWhileIdle=true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&lt;?xml version="1.0" encoding="UTF-8"?&gt;    </a:t>
            </a:r>
            <a:endParaRPr lang="zh-CN" altLang="en-US"/>
          </a:p>
          <a:p>
            <a:r>
              <a:rPr lang="zh-CN" altLang="en-US"/>
              <a:t>&lt;beans xmlns="http://www.springframework.org/schema/beans"      </a:t>
            </a:r>
            <a:endParaRPr lang="zh-CN" altLang="en-US"/>
          </a:p>
          <a:p>
            <a:r>
              <a:rPr lang="zh-CN" altLang="en-US"/>
              <a:t>    xmlns:xsi="http://www.w3.org/2001/XMLSchema-instance" xmlns:p="http://www.springframework.org/schema/p"      </a:t>
            </a:r>
            <a:endParaRPr lang="zh-CN" altLang="en-US"/>
          </a:p>
          <a:p>
            <a:r>
              <a:rPr lang="zh-CN" altLang="en-US"/>
              <a:t>    xmlns:context="http://www.springframework.org/schema/context"      </a:t>
            </a:r>
            <a:endParaRPr lang="zh-CN" altLang="en-US"/>
          </a:p>
          <a:p>
            <a:r>
              <a:rPr lang="zh-CN" altLang="en-US"/>
              <a:t>    xmlns:mvc="http://www.springframework.org/schema/mvc"      </a:t>
            </a:r>
            <a:endParaRPr lang="zh-CN" altLang="en-US"/>
          </a:p>
          <a:p>
            <a:r>
              <a:rPr lang="zh-CN" altLang="en-US"/>
              <a:t>    xmlns:cache="http://www.springframework.org/schema/cache"    </a:t>
            </a:r>
            <a:endParaRPr lang="zh-CN" altLang="en-US"/>
          </a:p>
          <a:p>
            <a:r>
              <a:rPr lang="zh-CN" altLang="en-US"/>
              <a:t>    xsi:schemaLocation="http://www.springframework.org/schema/beans        </a:t>
            </a:r>
            <a:endParaRPr lang="zh-CN" altLang="en-US"/>
          </a:p>
          <a:p>
            <a:r>
              <a:rPr lang="zh-CN" altLang="en-US"/>
              <a:t>                        http://www.springframework.org/schema/beans/spring-beans-4.2.xsd        </a:t>
            </a:r>
            <a:endParaRPr lang="zh-CN" altLang="en-US"/>
          </a:p>
          <a:p>
            <a:r>
              <a:rPr lang="zh-CN" altLang="en-US"/>
              <a:t>                        http://www.springframework.org/schema/context        </a:t>
            </a:r>
            <a:endParaRPr lang="zh-CN" altLang="en-US"/>
          </a:p>
          <a:p>
            <a:r>
              <a:rPr lang="zh-CN" altLang="en-US"/>
              <a:t>                        http://www.springframework.org/schema/context/spring-context-4.2.xsd        </a:t>
            </a:r>
            <a:endParaRPr lang="zh-CN" altLang="en-US"/>
          </a:p>
          <a:p>
            <a:r>
              <a:rPr lang="zh-CN" altLang="en-US"/>
              <a:t>                        http://www.springframework.org/schema/mvc        </a:t>
            </a:r>
            <a:endParaRPr lang="zh-CN" altLang="en-US"/>
          </a:p>
          <a:p>
            <a:r>
              <a:rPr lang="zh-CN" altLang="en-US"/>
              <a:t>                        http://www.springframework.org/schema/mvc/spring-mvc-4.2.xsd    </a:t>
            </a:r>
            <a:endParaRPr lang="zh-CN" altLang="en-US"/>
          </a:p>
          <a:p>
            <a:r>
              <a:rPr lang="zh-CN" altLang="en-US"/>
              <a:t>                        http://www.springframework.org/schema/cache     </a:t>
            </a:r>
            <a:endParaRPr lang="zh-CN" altLang="en-US"/>
          </a:p>
          <a:p>
            <a:r>
              <a:rPr lang="zh-CN" altLang="en-US"/>
              <a:t>                        http://www.springframework.org/schema/cache/spring-cache-4.2.xsd"&gt;  </a:t>
            </a:r>
            <a:endParaRPr lang="zh-CN" altLang="en-US"/>
          </a:p>
          <a:p>
            <a:r>
              <a:rPr lang="zh-CN" altLang="en-US"/>
              <a:t>                        </a:t>
            </a:r>
            <a:endParaRPr lang="zh-CN" altLang="en-US"/>
          </a:p>
          <a:p>
            <a:r>
              <a:rPr lang="zh-CN" altLang="en-US"/>
              <a:t>    &lt;!-- 加载配置文件 --&gt;  </a:t>
            </a:r>
            <a:endParaRPr lang="zh-CN" altLang="en-US"/>
          </a:p>
          <a:p>
            <a:r>
              <a:rPr lang="zh-CN" altLang="en-US"/>
              <a:t>    &lt;context:property-placeholder location="classpath:*.properties" /&gt;  </a:t>
            </a:r>
            <a:endParaRPr lang="zh-CN" altLang="en-US"/>
          </a:p>
          <a:p>
            <a:r>
              <a:rPr lang="zh-CN" altLang="en-US"/>
              <a:t>    &lt;!-- redis连接池配置--&gt;    </a:t>
            </a:r>
            <a:endParaRPr lang="zh-CN" altLang="en-US"/>
          </a:p>
          <a:p>
            <a:r>
              <a:rPr lang="zh-CN" altLang="en-US"/>
              <a:t>    &lt;bean id="jedisPoolConfig" class="redis.clients.jedis.JedisPoolConfig" &gt;    </a:t>
            </a:r>
            <a:endParaRPr lang="zh-CN" altLang="en-US"/>
          </a:p>
          <a:p>
            <a:r>
              <a:rPr lang="zh-CN" altLang="en-US"/>
              <a:t>        &lt;!--最大空闲数--&gt;    </a:t>
            </a:r>
            <a:endParaRPr lang="zh-CN" altLang="en-US"/>
          </a:p>
          <a:p>
            <a:r>
              <a:rPr lang="zh-CN" altLang="en-US"/>
              <a:t>        &lt;property name="maxIdle" value="${redis.maxIdle}" /&gt;    </a:t>
            </a:r>
            <a:endParaRPr lang="zh-CN" altLang="en-US"/>
          </a:p>
          <a:p>
            <a:r>
              <a:rPr lang="zh-CN" altLang="en-US"/>
              <a:t>        &lt;!--连接池的最大数据库连接数  --&gt;  </a:t>
            </a:r>
            <a:endParaRPr lang="zh-CN" altLang="en-US"/>
          </a:p>
          <a:p>
            <a:r>
              <a:rPr lang="zh-CN" altLang="en-US"/>
              <a:t>        &lt;property name="maxTotal" value="${redis.maxTotal}" /&gt;  </a:t>
            </a:r>
            <a:endParaRPr lang="zh-CN" altLang="en-US"/>
          </a:p>
          <a:p>
            <a:r>
              <a:rPr lang="zh-CN" altLang="en-US"/>
              <a:t>        &lt;!--最大建立连接等待时间--&gt;    </a:t>
            </a:r>
            <a:endParaRPr lang="zh-CN" altLang="en-US"/>
          </a:p>
          <a:p>
            <a:r>
              <a:rPr lang="zh-CN" altLang="en-US"/>
              <a:t>        &lt;property name="maxWaitMillis" value="${redis.maxWaitMillis}" /&gt;    </a:t>
            </a:r>
            <a:endParaRPr lang="zh-CN" altLang="en-US"/>
          </a:p>
          <a:p>
            <a:r>
              <a:rPr lang="zh-CN" altLang="en-US"/>
              <a:t>        &lt;!--逐出连接的最小空闲时间 默认1800000毫秒(30分钟)--&gt;  </a:t>
            </a:r>
            <a:endParaRPr lang="zh-CN" altLang="en-US"/>
          </a:p>
          <a:p>
            <a:r>
              <a:rPr lang="zh-CN" altLang="en-US"/>
              <a:t>        &lt;property name="minEvictableIdleTimeMillis" value="${redis.minEvictableIdleTimeMillis}" /&gt;   </a:t>
            </a:r>
            <a:endParaRPr lang="zh-CN" altLang="en-US"/>
          </a:p>
          <a:p>
            <a:r>
              <a:rPr lang="zh-CN" altLang="en-US"/>
              <a:t>        &lt;!--每次逐出检查时 逐出的最大数目 如果为负数就是 : 1/abs(n), 默认3--&gt;  </a:t>
            </a:r>
            <a:endParaRPr lang="zh-CN" altLang="en-US"/>
          </a:p>
          <a:p>
            <a:r>
              <a:rPr lang="zh-CN" altLang="en-US"/>
              <a:t>        &lt;property name="numTestsPerEvictionRun" value="${redis.numTestsPerEvictionRun}" /&gt;   </a:t>
            </a:r>
            <a:endParaRPr lang="zh-CN" altLang="en-US"/>
          </a:p>
          <a:p>
            <a:r>
              <a:rPr lang="zh-CN" altLang="en-US"/>
              <a:t>        &lt;!--逐出扫描的时间间隔(毫秒) 如果为负数,则不运行逐出线程, 默认-1--&gt;  </a:t>
            </a:r>
            <a:endParaRPr lang="zh-CN" altLang="en-US"/>
          </a:p>
          <a:p>
            <a:r>
              <a:rPr lang="zh-CN" altLang="en-US"/>
              <a:t>        &lt;property name="timeBetweenEvictionRunsMillis" value="${redis.timeBetweenEvictionRunsMillis}" /&gt;   </a:t>
            </a:r>
            <a:endParaRPr lang="zh-CN" altLang="en-US"/>
          </a:p>
          <a:p>
            <a:r>
              <a:rPr lang="zh-CN" altLang="en-US"/>
              <a:t>        &lt;!--是否在从池中取出连接前进行检验,如果检验失败,则从池中去除连接并尝试取出另一个--&gt;    </a:t>
            </a:r>
            <a:endParaRPr lang="zh-CN" altLang="en-US"/>
          </a:p>
          <a:p>
            <a:r>
              <a:rPr lang="zh-CN" altLang="en-US"/>
              <a:t>        &lt;property name="testOnBorrow" value="${redis.testOnBorrow}" /&gt;    </a:t>
            </a:r>
            <a:endParaRPr lang="zh-CN" altLang="en-US"/>
          </a:p>
          <a:p>
            <a:r>
              <a:rPr lang="zh-CN" altLang="en-US"/>
              <a:t>        &lt;!--在空闲时检查有效性, 默认false  --&gt;  </a:t>
            </a:r>
            <a:endParaRPr lang="zh-CN" altLang="en-US"/>
          </a:p>
          <a:p>
            <a:r>
              <a:rPr lang="zh-CN" altLang="en-US"/>
              <a:t>        &lt;property name="testWhileIdle" value="${redis.testWhileIdle}" /&gt;    </a:t>
            </a:r>
            <a:endParaRPr lang="zh-CN" altLang="en-US"/>
          </a:p>
          <a:p>
            <a:r>
              <a:rPr lang="zh-CN" altLang="en-US"/>
              <a:t>    &lt;/bean &gt;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&lt;!--redis连接工厂 --&gt;  </a:t>
            </a:r>
            <a:endParaRPr lang="zh-CN" altLang="en-US"/>
          </a:p>
          <a:p>
            <a:r>
              <a:rPr lang="zh-CN" altLang="en-US"/>
              <a:t>    &lt;bean id="jedisConnectionFactory" class="org.springframework.data.redis.connection.jedis.JedisConnectionFactory" destroy-method="destroy"&gt;   </a:t>
            </a:r>
            <a:endParaRPr lang="zh-CN" altLang="en-US"/>
          </a:p>
          <a:p>
            <a:r>
              <a:rPr lang="zh-CN" altLang="en-US"/>
              <a:t>        &lt;property name="poolConfig" ref="jedisPoolConfig"&gt;&lt;/property&gt;   </a:t>
            </a:r>
            <a:endParaRPr lang="zh-CN" altLang="en-US"/>
          </a:p>
          <a:p>
            <a:r>
              <a:rPr lang="zh-CN" altLang="en-US"/>
              <a:t>        &lt;!--IP地址 --&gt;  </a:t>
            </a:r>
            <a:endParaRPr lang="zh-CN" altLang="en-US"/>
          </a:p>
          <a:p>
            <a:r>
              <a:rPr lang="zh-CN" altLang="en-US"/>
              <a:t>        &lt;property name="hostName" value="${redis.hostName}"&gt;&lt;/property&gt;   </a:t>
            </a:r>
            <a:endParaRPr lang="zh-CN" altLang="en-US"/>
          </a:p>
          <a:p>
            <a:r>
              <a:rPr lang="zh-CN" altLang="en-US"/>
              <a:t>        &lt;!--端口号  --&gt;  </a:t>
            </a:r>
            <a:endParaRPr lang="zh-CN" altLang="en-US"/>
          </a:p>
          <a:p>
            <a:r>
              <a:rPr lang="zh-CN" altLang="en-US"/>
              <a:t>        &lt;property name="port" value="${redis.port}"&gt;&lt;/property&gt;   </a:t>
            </a:r>
            <a:endParaRPr lang="zh-CN" altLang="en-US"/>
          </a:p>
          <a:p>
            <a:r>
              <a:rPr lang="zh-CN" altLang="en-US"/>
              <a:t>        &lt;!--如果Redis设置有密码  --&gt;  </a:t>
            </a:r>
            <a:endParaRPr lang="zh-CN" altLang="en-US"/>
          </a:p>
          <a:p>
            <a:r>
              <a:rPr lang="zh-CN" altLang="en-US"/>
              <a:t>        &lt;property name="password" value="${redis.password}" /&gt;  </a:t>
            </a:r>
            <a:endParaRPr lang="zh-CN" altLang="en-US"/>
          </a:p>
          <a:p>
            <a:r>
              <a:rPr lang="zh-CN" altLang="en-US"/>
              <a:t>        &lt;!--客户端超时时间单位是毫秒  --&gt;  </a:t>
            </a:r>
            <a:endParaRPr lang="zh-CN" altLang="en-US"/>
          </a:p>
          <a:p>
            <a:r>
              <a:rPr lang="zh-CN" altLang="en-US"/>
              <a:t>        &lt;property name="timeout" value="${redis.timeout}"&gt;&lt;/property&gt;   </a:t>
            </a:r>
            <a:endParaRPr lang="zh-CN" altLang="en-US"/>
          </a:p>
          <a:p>
            <a:r>
              <a:rPr lang="zh-CN" altLang="en-US"/>
              <a:t>    &lt;/bean&gt;</a:t>
            </a:r>
            <a:endParaRPr lang="zh-CN" altLang="en-US"/>
          </a:p>
          <a:p>
            <a:r>
              <a:rPr lang="zh-CN" altLang="en-US"/>
              <a:t>    &lt;!--redis操作模版,使用该对象可以操作redis  --&gt;  </a:t>
            </a:r>
            <a:endParaRPr lang="zh-CN" altLang="en-US"/>
          </a:p>
          <a:p>
            <a:r>
              <a:rPr lang="zh-CN" altLang="en-US"/>
              <a:t>    &lt;bean id="redisTemplate" class="org.springframework.data.redis.core.RedisTemplate" &gt;    </a:t>
            </a:r>
            <a:endParaRPr lang="zh-CN" altLang="en-US"/>
          </a:p>
          <a:p>
            <a:r>
              <a:rPr lang="zh-CN" altLang="en-US"/>
              <a:t>        &lt;property name="connectionFactory" ref="jedisConnectionFactory" /&gt;    </a:t>
            </a:r>
            <a:endParaRPr lang="zh-CN" altLang="en-US"/>
          </a:p>
          <a:p>
            <a:r>
              <a:rPr lang="zh-CN" altLang="en-US"/>
              <a:t>        &lt;!--如果不配置Serializer，那么存储的时候缺省使用String，如果用User类型存储，那么会提示错误User can't cast to String！！  --&gt;    </a:t>
            </a:r>
            <a:endParaRPr lang="zh-CN" altLang="en-US"/>
          </a:p>
          <a:p>
            <a:r>
              <a:rPr lang="zh-CN" altLang="en-US"/>
              <a:t>        &lt;property name="keySerializer" &gt;    </a:t>
            </a:r>
            <a:endParaRPr lang="zh-CN" altLang="en-US"/>
          </a:p>
          <a:p>
            <a:r>
              <a:rPr lang="zh-CN" altLang="en-US"/>
              <a:t>            &lt;bean class="org.springframework.data.redis.serializer.StringRedisSerializer" /&gt;    </a:t>
            </a:r>
            <a:endParaRPr lang="zh-CN" altLang="en-US"/>
          </a:p>
          <a:p>
            <a:r>
              <a:rPr lang="zh-CN" altLang="en-US"/>
              <a:t>        &lt;/property&gt;    </a:t>
            </a:r>
            <a:endParaRPr lang="zh-CN" altLang="en-US"/>
          </a:p>
          <a:p>
            <a:r>
              <a:rPr lang="zh-CN" altLang="en-US"/>
              <a:t>        &lt;property name="valueSerializer" &gt;    </a:t>
            </a:r>
            <a:endParaRPr lang="zh-CN" altLang="en-US"/>
          </a:p>
          <a:p>
            <a:r>
              <a:rPr lang="zh-CN" altLang="en-US"/>
              <a:t>            &lt;bean class="org.springframework.data.redis.serializer.GenericJackson2JsonRedisSerializer" /&gt;    </a:t>
            </a:r>
            <a:endParaRPr lang="zh-CN" altLang="en-US"/>
          </a:p>
          <a:p>
            <a:r>
              <a:rPr lang="zh-CN" altLang="en-US"/>
              <a:t>        &lt;/property&gt;    </a:t>
            </a:r>
            <a:endParaRPr lang="zh-CN" altLang="en-US"/>
          </a:p>
          <a:p>
            <a:r>
              <a:rPr lang="zh-CN" altLang="en-US"/>
              <a:t>        &lt;property name="hashKeySerializer"&gt;    </a:t>
            </a:r>
            <a:endParaRPr lang="zh-CN" altLang="en-US"/>
          </a:p>
          <a:p>
            <a:r>
              <a:rPr lang="zh-CN" altLang="en-US"/>
              <a:t>            &lt;bean class="org.springframework.data.redis.serializer.StringRedisSerializer"/&gt;    </a:t>
            </a:r>
            <a:endParaRPr lang="zh-CN" altLang="en-US"/>
          </a:p>
          <a:p>
            <a:r>
              <a:rPr lang="zh-CN" altLang="en-US"/>
              <a:t>        &lt;/property&gt;    </a:t>
            </a:r>
            <a:endParaRPr lang="zh-CN" altLang="en-US"/>
          </a:p>
          <a:p>
            <a:r>
              <a:rPr lang="zh-CN" altLang="en-US"/>
              <a:t>        &lt;property name="hashValueSerializer"&gt;    </a:t>
            </a:r>
            <a:endParaRPr lang="zh-CN" altLang="en-US"/>
          </a:p>
          <a:p>
            <a:r>
              <a:rPr lang="zh-CN" altLang="en-US"/>
              <a:t>            &lt;bean class="org.springframework.data.redis.serializer.GenericJackson2JsonRedisSerializer"/&gt;    </a:t>
            </a:r>
            <a:endParaRPr lang="zh-CN" altLang="en-US"/>
          </a:p>
          <a:p>
            <a:r>
              <a:rPr lang="zh-CN" altLang="en-US"/>
              <a:t>        &lt;/property&gt;    </a:t>
            </a:r>
            <a:endParaRPr lang="zh-CN" altLang="en-US"/>
          </a:p>
          <a:p>
            <a:r>
              <a:rPr lang="zh-CN" altLang="en-US"/>
              <a:t>        &lt;!--开启事务  --&gt;  </a:t>
            </a:r>
            <a:endParaRPr lang="zh-CN" altLang="en-US"/>
          </a:p>
          <a:p>
            <a:r>
              <a:rPr lang="zh-CN" altLang="en-US"/>
              <a:t>        &lt;property name="enableTransactionSupport" value="true"&gt;&lt;/property&gt;  </a:t>
            </a:r>
            <a:endParaRPr lang="zh-CN" altLang="en-US"/>
          </a:p>
          <a:p>
            <a:r>
              <a:rPr lang="zh-CN" altLang="en-US"/>
              <a:t>    &lt;/bean &gt; 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&lt;!--自定义redis工具类,在需要缓存的地方注入此类  --&gt;  </a:t>
            </a:r>
            <a:endParaRPr lang="zh-CN" altLang="en-US"/>
          </a:p>
          <a:p>
            <a:r>
              <a:rPr lang="zh-CN" altLang="en-US"/>
              <a:t>    &lt;bean id="redisUtil" class="RedisUtil"&gt;  </a:t>
            </a:r>
            <a:endParaRPr lang="zh-CN" altLang="en-US"/>
          </a:p>
          <a:p>
            <a:r>
              <a:rPr lang="zh-CN" altLang="en-US"/>
              <a:t>        &lt;property name="redisTemplate" ref="redisTemplate" /&gt;  </a:t>
            </a:r>
            <a:endParaRPr lang="zh-CN" altLang="en-US"/>
          </a:p>
          <a:p>
            <a:r>
              <a:rPr lang="zh-CN" altLang="en-US"/>
              <a:t>    &lt;/bean&gt;   </a:t>
            </a:r>
            <a:endParaRPr lang="zh-CN" altLang="en-US"/>
          </a:p>
          <a:p>
            <a:r>
              <a:rPr lang="zh-CN" altLang="en-US"/>
              <a:t>&lt;/beans&gt;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java.util.List;  </a:t>
            </a:r>
            <a:endParaRPr lang="zh-CN" altLang="en-US"/>
          </a:p>
          <a:p>
            <a:r>
              <a:rPr lang="zh-CN" altLang="en-US"/>
              <a:t>import java.util.Map;  </a:t>
            </a:r>
            <a:endParaRPr lang="zh-CN" altLang="en-US"/>
          </a:p>
          <a:p>
            <a:r>
              <a:rPr lang="zh-CN" altLang="en-US"/>
              <a:t>import java.util.Set;  </a:t>
            </a:r>
            <a:endParaRPr lang="zh-CN" altLang="en-US"/>
          </a:p>
          <a:p>
            <a:r>
              <a:rPr lang="zh-CN" altLang="en-US"/>
              <a:t>import java.util.concurrent.TimeUnit;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import org.springframework.data.redis.core.RedisTemplate;  </a:t>
            </a:r>
            <a:endParaRPr lang="zh-CN" altLang="en-US"/>
          </a:p>
          <a:p>
            <a:r>
              <a:rPr lang="zh-CN" altLang="en-US"/>
              <a:t>import org.springframework.util.CollectionUtils;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/** </a:t>
            </a:r>
            <a:endParaRPr lang="zh-CN" altLang="en-US"/>
          </a:p>
          <a:p>
            <a:r>
              <a:rPr lang="zh-CN" altLang="en-US"/>
              <a:t> * 基于spring和redis的redisTemplate工具类 </a:t>
            </a:r>
            <a:endParaRPr lang="zh-CN" altLang="en-US"/>
          </a:p>
          <a:p>
            <a:r>
              <a:rPr lang="zh-CN" altLang="en-US"/>
              <a:t> * 针对所有的hash 都是以h开头的方法 </a:t>
            </a:r>
            <a:endParaRPr lang="zh-CN" altLang="en-US"/>
          </a:p>
          <a:p>
            <a:r>
              <a:rPr lang="zh-CN" altLang="en-US"/>
              <a:t> * 针对所有的Set 都是以s开头的方法                    不含通用方法 </a:t>
            </a:r>
            <a:endParaRPr lang="zh-CN" altLang="en-US"/>
          </a:p>
          <a:p>
            <a:r>
              <a:rPr lang="zh-CN" altLang="en-US"/>
              <a:t> * 针对所有的List 都是以l开头的方法 </a:t>
            </a:r>
            <a:endParaRPr lang="zh-CN" altLang="en-US"/>
          </a:p>
          <a:p>
            <a:r>
              <a:rPr lang="zh-CN" altLang="en-US"/>
              <a:t> */  </a:t>
            </a:r>
            <a:endParaRPr lang="zh-CN" altLang="en-US"/>
          </a:p>
          <a:p>
            <a:r>
              <a:rPr lang="zh-CN" altLang="en-US"/>
              <a:t>public class RedisUtil {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  private RedisTemplate&lt;String, Object&gt; redisTemplate;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public void setRedisTemplate(RedisTemplate&lt;String, Object&gt; redisTemplate) {  </a:t>
            </a:r>
            <a:endParaRPr lang="zh-CN" altLang="en-US"/>
          </a:p>
          <a:p>
            <a:r>
              <a:rPr lang="zh-CN" altLang="en-US"/>
              <a:t>        this.redisTemplate = redisTemplate;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//=============================common============================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指定缓存失效时间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time 时间(秒)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expire(String key,long time){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if(time&gt;0){  </a:t>
            </a:r>
            <a:endParaRPr lang="zh-CN" altLang="en-US"/>
          </a:p>
          <a:p>
            <a:r>
              <a:rPr lang="zh-CN" altLang="en-US"/>
              <a:t>                redisTemplate.expire(key, time, TimeUnit.SECONDS);  </a:t>
            </a:r>
            <a:endParaRPr lang="zh-CN" altLang="en-US"/>
          </a:p>
          <a:p>
            <a:r>
              <a:rPr lang="zh-CN" altLang="en-US"/>
              <a:t>            }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根据key 获取过期时间 </a:t>
            </a:r>
            <a:endParaRPr lang="zh-CN" altLang="en-US"/>
          </a:p>
          <a:p>
            <a:r>
              <a:rPr lang="zh-CN" altLang="en-US"/>
              <a:t>     * @param key 键 不能为null </a:t>
            </a:r>
            <a:endParaRPr lang="zh-CN" altLang="en-US"/>
          </a:p>
          <a:p>
            <a:r>
              <a:rPr lang="zh-CN" altLang="en-US"/>
              <a:t>     * @return 时间(秒) 返回0代表为永久有效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getExpire(String key){  </a:t>
            </a:r>
            <a:endParaRPr lang="zh-CN" altLang="en-US"/>
          </a:p>
          <a:p>
            <a:r>
              <a:rPr lang="zh-CN" altLang="en-US"/>
              <a:t>        return redisTemplate.getExpire(key,TimeUnit.SECONDS);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判断key是否存在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@return true 存在 false不存在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hasKey(String key){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return redisTemplate.hasKey(key);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删除缓存 </a:t>
            </a:r>
            <a:endParaRPr lang="zh-CN" altLang="en-US"/>
          </a:p>
          <a:p>
            <a:r>
              <a:rPr lang="zh-CN" altLang="en-US"/>
              <a:t>     * @param key 可以传一个值 或多个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@SuppressWarnings("unchecked")  </a:t>
            </a:r>
            <a:endParaRPr lang="zh-CN" altLang="en-US"/>
          </a:p>
          <a:p>
            <a:r>
              <a:rPr lang="zh-CN" altLang="en-US"/>
              <a:t>    public void del(String ... key){  </a:t>
            </a:r>
            <a:endParaRPr lang="zh-CN" altLang="en-US"/>
          </a:p>
          <a:p>
            <a:r>
              <a:rPr lang="zh-CN" altLang="en-US"/>
              <a:t>        if(key!=null&amp;&amp;key.length&gt;0){  </a:t>
            </a:r>
            <a:endParaRPr lang="zh-CN" altLang="en-US"/>
          </a:p>
          <a:p>
            <a:r>
              <a:rPr lang="zh-CN" altLang="en-US"/>
              <a:t>            if(key.length==1){  </a:t>
            </a:r>
            <a:endParaRPr lang="zh-CN" altLang="en-US"/>
          </a:p>
          <a:p>
            <a:r>
              <a:rPr lang="zh-CN" altLang="en-US"/>
              <a:t>                redisTemplate.delete(key[0]);  </a:t>
            </a:r>
            <a:endParaRPr lang="zh-CN" altLang="en-US"/>
          </a:p>
          <a:p>
            <a:r>
              <a:rPr lang="zh-CN" altLang="en-US"/>
              <a:t>            }else{  </a:t>
            </a:r>
            <a:endParaRPr lang="zh-CN" altLang="en-US"/>
          </a:p>
          <a:p>
            <a:r>
              <a:rPr lang="zh-CN" altLang="en-US"/>
              <a:t>                redisTemplate.delete(CollectionUtils.arrayToList(key));  </a:t>
            </a:r>
            <a:endParaRPr lang="zh-CN" altLang="en-US"/>
          </a:p>
          <a:p>
            <a:r>
              <a:rPr lang="zh-CN" altLang="en-US"/>
              <a:t>            }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//============================String=============================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普通缓存获取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@return 值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Object get(String key){  </a:t>
            </a:r>
            <a:endParaRPr lang="zh-CN" altLang="en-US"/>
          </a:p>
          <a:p>
            <a:r>
              <a:rPr lang="zh-CN" altLang="en-US"/>
              <a:t>        return key==null?null:redisTemplate.opsForValue().get(key);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普通缓存放入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@return true成功 false失败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set(String key,Object value) {  </a:t>
            </a:r>
            <a:endParaRPr lang="zh-CN" altLang="en-US"/>
          </a:p>
          <a:p>
            <a:r>
              <a:rPr lang="zh-CN" altLang="en-US"/>
              <a:t>         try {  </a:t>
            </a:r>
            <a:endParaRPr lang="zh-CN" altLang="en-US"/>
          </a:p>
          <a:p>
            <a:r>
              <a:rPr lang="zh-CN" altLang="en-US"/>
              <a:t>            redisTemplate.opsForValue().set(key, value);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普通缓存放入并设置时间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@param time 时间(秒) time要大于0 如果time小于等于0 将设置无限期 </a:t>
            </a:r>
            <a:endParaRPr lang="zh-CN" altLang="en-US"/>
          </a:p>
          <a:p>
            <a:r>
              <a:rPr lang="zh-CN" altLang="en-US"/>
              <a:t>     * @return true成功 false 失败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set(String key,Object value,long time){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if(time&gt;0){  </a:t>
            </a:r>
            <a:endParaRPr lang="zh-CN" altLang="en-US"/>
          </a:p>
          <a:p>
            <a:r>
              <a:rPr lang="zh-CN" altLang="en-US"/>
              <a:t>                redisTemplate.opsForValue().set(key, value, time, TimeUnit.SECONDS);  </a:t>
            </a:r>
            <a:endParaRPr lang="zh-CN" altLang="en-US"/>
          </a:p>
          <a:p>
            <a:r>
              <a:rPr lang="zh-CN" altLang="en-US"/>
              <a:t>            }else{  </a:t>
            </a:r>
            <a:endParaRPr lang="zh-CN" altLang="en-US"/>
          </a:p>
          <a:p>
            <a:r>
              <a:rPr lang="zh-CN" altLang="en-US"/>
              <a:t>                set(key, value);  </a:t>
            </a:r>
            <a:endParaRPr lang="zh-CN" altLang="en-US"/>
          </a:p>
          <a:p>
            <a:r>
              <a:rPr lang="zh-CN" altLang="en-US"/>
              <a:t>            }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递增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by 要增加几(大于0)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incr(String key, long delta){    </a:t>
            </a:r>
            <a:endParaRPr lang="zh-CN" altLang="en-US"/>
          </a:p>
          <a:p>
            <a:r>
              <a:rPr lang="zh-CN" altLang="en-US"/>
              <a:t>        if(delta&lt;0){  </a:t>
            </a:r>
            <a:endParaRPr lang="zh-CN" altLang="en-US"/>
          </a:p>
          <a:p>
            <a:r>
              <a:rPr lang="zh-CN" altLang="en-US"/>
              <a:t>            throw new RuntimeException("递增因子必须大于0");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    return redisTemplate.opsForValue().increment(key, delta);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递减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by 要减少几(小于0)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decr(String key, long delta){    </a:t>
            </a:r>
            <a:endParaRPr lang="zh-CN" altLang="en-US"/>
          </a:p>
          <a:p>
            <a:r>
              <a:rPr lang="zh-CN" altLang="en-US"/>
              <a:t>        if(delta&lt;0){  </a:t>
            </a:r>
            <a:endParaRPr lang="zh-CN" altLang="en-US"/>
          </a:p>
          <a:p>
            <a:r>
              <a:rPr lang="zh-CN" altLang="en-US"/>
              <a:t>            throw new RuntimeException("递减因子必须大于0");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    return redisTemplate.opsForValue().increment(key, -delta);    </a:t>
            </a:r>
            <a:endParaRPr lang="zh-CN" altLang="en-US"/>
          </a:p>
          <a:p>
            <a:r>
              <a:rPr lang="zh-CN" altLang="en-US"/>
              <a:t>    } 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//================================Map=================================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HashGet </a:t>
            </a:r>
            <a:endParaRPr lang="zh-CN" altLang="en-US"/>
          </a:p>
          <a:p>
            <a:r>
              <a:rPr lang="zh-CN" altLang="en-US"/>
              <a:t>     * @param key 键 不能为null </a:t>
            </a:r>
            <a:endParaRPr lang="zh-CN" altLang="en-US"/>
          </a:p>
          <a:p>
            <a:r>
              <a:rPr lang="zh-CN" altLang="en-US"/>
              <a:t>     * @param item 项 不能为null </a:t>
            </a:r>
            <a:endParaRPr lang="zh-CN" altLang="en-US"/>
          </a:p>
          <a:p>
            <a:r>
              <a:rPr lang="zh-CN" altLang="en-US"/>
              <a:t>     * @return 值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Object hget(String key,String item){  </a:t>
            </a:r>
            <a:endParaRPr lang="zh-CN" altLang="en-US"/>
          </a:p>
          <a:p>
            <a:r>
              <a:rPr lang="zh-CN" altLang="en-US"/>
              <a:t>        return redisTemplate.opsForHash().get(key, item);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获取hashKey对应的所有键值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@return 对应的多个键值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Map&lt;Object,Object&gt; hmget(String key){  </a:t>
            </a:r>
            <a:endParaRPr lang="zh-CN" altLang="en-US"/>
          </a:p>
          <a:p>
            <a:r>
              <a:rPr lang="zh-CN" altLang="en-US"/>
              <a:t>        return redisTemplate.opsForHash().entries(key);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HashSet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map 对应多个键值 </a:t>
            </a:r>
            <a:endParaRPr lang="zh-CN" altLang="en-US"/>
          </a:p>
          <a:p>
            <a:r>
              <a:rPr lang="zh-CN" altLang="en-US"/>
              <a:t>     * @return true 成功 false 失败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hmset(String key, Map&lt;String,Object&gt; map){  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redisTemplate.opsForHash().putAll(key, map);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HashSet 并设置时间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map 对应多个键值 </a:t>
            </a:r>
            <a:endParaRPr lang="zh-CN" altLang="en-US"/>
          </a:p>
          <a:p>
            <a:r>
              <a:rPr lang="zh-CN" altLang="en-US"/>
              <a:t>     * @param time 时间(秒) </a:t>
            </a:r>
            <a:endParaRPr lang="zh-CN" altLang="en-US"/>
          </a:p>
          <a:p>
            <a:r>
              <a:rPr lang="zh-CN" altLang="en-US"/>
              <a:t>     * @return true成功 false失败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hmset(String key, Map&lt;String,Object&gt; map, long time){  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redisTemplate.opsForHash().putAll(key, map);  </a:t>
            </a:r>
            <a:endParaRPr lang="zh-CN" altLang="en-US"/>
          </a:p>
          <a:p>
            <a:r>
              <a:rPr lang="zh-CN" altLang="en-US"/>
              <a:t>            if(time&gt;0){  </a:t>
            </a:r>
            <a:endParaRPr lang="zh-CN" altLang="en-US"/>
          </a:p>
          <a:p>
            <a:r>
              <a:rPr lang="zh-CN" altLang="en-US"/>
              <a:t>                expire(key, time);  </a:t>
            </a:r>
            <a:endParaRPr lang="zh-CN" altLang="en-US"/>
          </a:p>
          <a:p>
            <a:r>
              <a:rPr lang="zh-CN" altLang="en-US"/>
              <a:t>            }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向一张hash表中放入数据,如果不存在将创建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item 项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@return true 成功 false失败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hset(String key,String item,Object value) {  </a:t>
            </a:r>
            <a:endParaRPr lang="zh-CN" altLang="en-US"/>
          </a:p>
          <a:p>
            <a:r>
              <a:rPr lang="zh-CN" altLang="en-US"/>
              <a:t>         try {  </a:t>
            </a:r>
            <a:endParaRPr lang="zh-CN" altLang="en-US"/>
          </a:p>
          <a:p>
            <a:r>
              <a:rPr lang="zh-CN" altLang="en-US"/>
              <a:t>            redisTemplate.opsForHash().put(key, item, value);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向一张hash表中放入数据,如果不存在将创建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item 项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@param time 时间(秒)  注意:如果已存在的hash表有时间,这里将会替换原有的时间 </a:t>
            </a:r>
            <a:endParaRPr lang="zh-CN" altLang="en-US"/>
          </a:p>
          <a:p>
            <a:r>
              <a:rPr lang="zh-CN" altLang="en-US"/>
              <a:t>     * @return true 成功 false失败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hset(String key,String item,Object value,long time) {  </a:t>
            </a:r>
            <a:endParaRPr lang="zh-CN" altLang="en-US"/>
          </a:p>
          <a:p>
            <a:r>
              <a:rPr lang="zh-CN" altLang="en-US"/>
              <a:t>         try {  </a:t>
            </a:r>
            <a:endParaRPr lang="zh-CN" altLang="en-US"/>
          </a:p>
          <a:p>
            <a:r>
              <a:rPr lang="zh-CN" altLang="en-US"/>
              <a:t>            redisTemplate.opsForHash().put(key, item, value);  </a:t>
            </a:r>
            <a:endParaRPr lang="zh-CN" altLang="en-US"/>
          </a:p>
          <a:p>
            <a:r>
              <a:rPr lang="zh-CN" altLang="en-US"/>
              <a:t>            if(time&gt;0){  </a:t>
            </a:r>
            <a:endParaRPr lang="zh-CN" altLang="en-US"/>
          </a:p>
          <a:p>
            <a:r>
              <a:rPr lang="zh-CN" altLang="en-US"/>
              <a:t>                expire(key, time);  </a:t>
            </a:r>
            <a:endParaRPr lang="zh-CN" altLang="en-US"/>
          </a:p>
          <a:p>
            <a:r>
              <a:rPr lang="zh-CN" altLang="en-US"/>
              <a:t>            }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删除hash表中的值 </a:t>
            </a:r>
            <a:endParaRPr lang="zh-CN" altLang="en-US"/>
          </a:p>
          <a:p>
            <a:r>
              <a:rPr lang="zh-CN" altLang="en-US"/>
              <a:t>     * @param key 键 不能为null </a:t>
            </a:r>
            <a:endParaRPr lang="zh-CN" altLang="en-US"/>
          </a:p>
          <a:p>
            <a:r>
              <a:rPr lang="zh-CN" altLang="en-US"/>
              <a:t>     * @param item 项 可以使多个 不能为null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void hdel(String key, Object... item){    </a:t>
            </a:r>
            <a:endParaRPr lang="zh-CN" altLang="en-US"/>
          </a:p>
          <a:p>
            <a:r>
              <a:rPr lang="zh-CN" altLang="en-US"/>
              <a:t>        redisTemplate.opsForHash().delete(key,item);  </a:t>
            </a:r>
            <a:endParaRPr lang="zh-CN" altLang="en-US"/>
          </a:p>
          <a:p>
            <a:r>
              <a:rPr lang="zh-CN" altLang="en-US"/>
              <a:t>    }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判断hash表中是否有该项的值 </a:t>
            </a:r>
            <a:endParaRPr lang="zh-CN" altLang="en-US"/>
          </a:p>
          <a:p>
            <a:r>
              <a:rPr lang="zh-CN" altLang="en-US"/>
              <a:t>     * @param key 键 不能为null </a:t>
            </a:r>
            <a:endParaRPr lang="zh-CN" altLang="en-US"/>
          </a:p>
          <a:p>
            <a:r>
              <a:rPr lang="zh-CN" altLang="en-US"/>
              <a:t>     * @param item 项 不能为null </a:t>
            </a:r>
            <a:endParaRPr lang="zh-CN" altLang="en-US"/>
          </a:p>
          <a:p>
            <a:r>
              <a:rPr lang="zh-CN" altLang="en-US"/>
              <a:t>     * @return true 存在 false不存在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hHasKey(String key, String item){  </a:t>
            </a:r>
            <a:endParaRPr lang="zh-CN" altLang="en-US"/>
          </a:p>
          <a:p>
            <a:r>
              <a:rPr lang="zh-CN" altLang="en-US"/>
              <a:t>        return redisTemplate.opsForHash().hasKey(key, item);  </a:t>
            </a:r>
            <a:endParaRPr lang="zh-CN" altLang="en-US"/>
          </a:p>
          <a:p>
            <a:r>
              <a:rPr lang="zh-CN" altLang="en-US"/>
              <a:t>    }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hash递增 如果不存在,就会创建一个 并把新增后的值返回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item 项 </a:t>
            </a:r>
            <a:endParaRPr lang="zh-CN" altLang="en-US"/>
          </a:p>
          <a:p>
            <a:r>
              <a:rPr lang="zh-CN" altLang="en-US"/>
              <a:t>     * @param by 要增加几(大于0)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double hincr(String key, String item,double by){    </a:t>
            </a:r>
            <a:endParaRPr lang="zh-CN" altLang="en-US"/>
          </a:p>
          <a:p>
            <a:r>
              <a:rPr lang="zh-CN" altLang="en-US"/>
              <a:t>        return redisTemplate.opsForHash().increment(key, item, by);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hash递减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item 项 </a:t>
            </a:r>
            <a:endParaRPr lang="zh-CN" altLang="en-US"/>
          </a:p>
          <a:p>
            <a:r>
              <a:rPr lang="zh-CN" altLang="en-US"/>
              <a:t>     * @param by 要减少记(小于0)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double hdecr(String key, String item,double by){    </a:t>
            </a:r>
            <a:endParaRPr lang="zh-CN" altLang="en-US"/>
          </a:p>
          <a:p>
            <a:r>
              <a:rPr lang="zh-CN" altLang="en-US"/>
              <a:t>        return redisTemplate.opsForHash().increment(key, item,-by);    </a:t>
            </a:r>
            <a:endParaRPr lang="zh-CN" altLang="en-US"/>
          </a:p>
          <a:p>
            <a:r>
              <a:rPr lang="zh-CN" altLang="en-US"/>
              <a:t>    } 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//============================set=============================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根据key获取Set中的所有值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Set&lt;Object&gt; sGet(String key){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return redisTemplate.opsForSet().members(key);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null;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根据value从一个set中查询,是否存在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@return true 存在 false不存在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sHasKey(String key,Object value){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return redisTemplate.opsForSet().isMember(key, value);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将数据放入set缓存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values 值 可以是多个 </a:t>
            </a:r>
            <a:endParaRPr lang="zh-CN" altLang="en-US"/>
          </a:p>
          <a:p>
            <a:r>
              <a:rPr lang="zh-CN" altLang="en-US"/>
              <a:t>     * @return 成功个数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sSet(String key, Object...values)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return redisTemplate.opsForSet().add(key, values);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0;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将set数据放入缓存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time 时间(秒) </a:t>
            </a:r>
            <a:endParaRPr lang="zh-CN" altLang="en-US"/>
          </a:p>
          <a:p>
            <a:r>
              <a:rPr lang="zh-CN" altLang="en-US"/>
              <a:t>     * @param values 值 可以是多个 </a:t>
            </a:r>
            <a:endParaRPr lang="zh-CN" altLang="en-US"/>
          </a:p>
          <a:p>
            <a:r>
              <a:rPr lang="zh-CN" altLang="en-US"/>
              <a:t>     * @return 成功个数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sSetAndTime(String key,long time,Object...values)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Long count = redisTemplate.opsForSet().add(key, values);  </a:t>
            </a:r>
            <a:endParaRPr lang="zh-CN" altLang="en-US"/>
          </a:p>
          <a:p>
            <a:r>
              <a:rPr lang="zh-CN" altLang="en-US"/>
              <a:t>            if(time&gt;0) expire(key, time);  </a:t>
            </a:r>
            <a:endParaRPr lang="zh-CN" altLang="en-US"/>
          </a:p>
          <a:p>
            <a:r>
              <a:rPr lang="zh-CN" altLang="en-US"/>
              <a:t>            return count;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0;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获取set缓存的长度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sGetSetSize(String key){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return redisTemplate.opsForSet().size(key);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0;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移除值为value的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values 值 可以是多个 </a:t>
            </a:r>
            <a:endParaRPr lang="zh-CN" altLang="en-US"/>
          </a:p>
          <a:p>
            <a:r>
              <a:rPr lang="zh-CN" altLang="en-US"/>
              <a:t>     * @return 移除的个数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setRemove(String key, Object ...values)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Long count = redisTemplate.opsForSet().remove(key, values);  </a:t>
            </a:r>
            <a:endParaRPr lang="zh-CN" altLang="en-US"/>
          </a:p>
          <a:p>
            <a:r>
              <a:rPr lang="zh-CN" altLang="en-US"/>
              <a:t>            return count;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0;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//===============================list=================================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获取list缓存的内容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start 开始 </a:t>
            </a:r>
            <a:endParaRPr lang="zh-CN" altLang="en-US"/>
          </a:p>
          <a:p>
            <a:r>
              <a:rPr lang="zh-CN" altLang="en-US"/>
              <a:t>     * @param end 结束  0 到 -1代表所有值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List&lt;Object&gt; lGet(String key,long start, long end){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return redisTemplate.opsForList().range(key, start, end);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null;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获取list缓存的长度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lGetListSize(String key){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return redisTemplate.opsForList().size(key);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0;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通过索引 获取list中的值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index 索引  index&gt;=0时， 0 表头，1 第二个元素，依次类推；index&lt;0时，-1，表尾，-2倒数第二个元素，依次类推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Object lGetIndex(String key,long index){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return redisTemplate.opsForList().index(key, index);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null;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将list放入缓存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@param time 时间(秒)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lSet(String key, Object value)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redisTemplate.opsForList().rightPush(key, value);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将list放入缓存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@param time 时间(秒)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lSet(String key, Object value, long time)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redisTemplate.opsForList().rightPush(key, value);  </a:t>
            </a:r>
            <a:endParaRPr lang="zh-CN" altLang="en-US"/>
          </a:p>
          <a:p>
            <a:r>
              <a:rPr lang="zh-CN" altLang="en-US"/>
              <a:t>            if (time &gt; 0) expire(key, time);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将list放入缓存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@param time 时间(秒)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lSet(String key, List&lt;Object&gt; value)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redisTemplate.opsForList().rightPushAll(key, value);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将list放入缓存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@param time 时间(秒)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lSet(String key, List&lt;Object&gt; value, long time)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redisTemplate.opsForList().rightPushAll(key, value);  </a:t>
            </a:r>
            <a:endParaRPr lang="zh-CN" altLang="en-US"/>
          </a:p>
          <a:p>
            <a:r>
              <a:rPr lang="zh-CN" altLang="en-US"/>
              <a:t>            if (time &gt; 0) expire(key, time);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根据索引修改list中的某条数据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index 索引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@return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boolean lUpdateIndex(String key, long index,Object value)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redisTemplate.opsForList().set(key, index, value);  </a:t>
            </a:r>
            <a:endParaRPr lang="zh-CN" altLang="en-US"/>
          </a:p>
          <a:p>
            <a:r>
              <a:rPr lang="zh-CN" altLang="en-US"/>
              <a:t>            return true;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false;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/** </a:t>
            </a:r>
            <a:endParaRPr lang="zh-CN" altLang="en-US"/>
          </a:p>
          <a:p>
            <a:r>
              <a:rPr lang="zh-CN" altLang="en-US"/>
              <a:t>     * 移除N个值为value  </a:t>
            </a:r>
            <a:endParaRPr lang="zh-CN" altLang="en-US"/>
          </a:p>
          <a:p>
            <a:r>
              <a:rPr lang="zh-CN" altLang="en-US"/>
              <a:t>     * @param key 键 </a:t>
            </a:r>
            <a:endParaRPr lang="zh-CN" altLang="en-US"/>
          </a:p>
          <a:p>
            <a:r>
              <a:rPr lang="zh-CN" altLang="en-US"/>
              <a:t>     * @param count 移除多少个 </a:t>
            </a:r>
            <a:endParaRPr lang="zh-CN" altLang="en-US"/>
          </a:p>
          <a:p>
            <a:r>
              <a:rPr lang="zh-CN" altLang="en-US"/>
              <a:t>     * @param value 值 </a:t>
            </a:r>
            <a:endParaRPr lang="zh-CN" altLang="en-US"/>
          </a:p>
          <a:p>
            <a:r>
              <a:rPr lang="zh-CN" altLang="en-US"/>
              <a:t>     * @return 移除的个数 </a:t>
            </a:r>
            <a:endParaRPr lang="zh-CN" altLang="en-US"/>
          </a:p>
          <a:p>
            <a:r>
              <a:rPr lang="zh-CN" altLang="en-US"/>
              <a:t>     */  </a:t>
            </a:r>
            <a:endParaRPr lang="zh-CN" altLang="en-US"/>
          </a:p>
          <a:p>
            <a:r>
              <a:rPr lang="zh-CN" altLang="en-US"/>
              <a:t>    public long lRemove(String key,long count,Object value) {  </a:t>
            </a:r>
            <a:endParaRPr lang="zh-CN" altLang="en-US"/>
          </a:p>
          <a:p>
            <a:r>
              <a:rPr lang="zh-CN" altLang="en-US"/>
              <a:t>        try {  </a:t>
            </a:r>
            <a:endParaRPr lang="zh-CN" altLang="en-US"/>
          </a:p>
          <a:p>
            <a:r>
              <a:rPr lang="zh-CN" altLang="en-US"/>
              <a:t>            Long remove = redisTemplate.opsForList().remove(key, count, value);  </a:t>
            </a:r>
            <a:endParaRPr lang="zh-CN" altLang="en-US"/>
          </a:p>
          <a:p>
            <a:r>
              <a:rPr lang="zh-CN" altLang="en-US"/>
              <a:t>            return remove;  </a:t>
            </a:r>
            <a:endParaRPr lang="zh-CN" altLang="en-US"/>
          </a:p>
          <a:p>
            <a:r>
              <a:rPr lang="zh-CN" altLang="en-US"/>
              <a:t>        } catch (Exception e) {  </a:t>
            </a:r>
            <a:endParaRPr lang="zh-CN" altLang="en-US"/>
          </a:p>
          <a:p>
            <a:r>
              <a:rPr lang="zh-CN" altLang="en-US"/>
              <a:t>            e.printStackTrace();  </a:t>
            </a:r>
            <a:endParaRPr lang="zh-CN" altLang="en-US"/>
          </a:p>
          <a:p>
            <a:r>
              <a:rPr lang="zh-CN" altLang="en-US"/>
              <a:t>            return 0;  </a:t>
            </a:r>
            <a:endParaRPr lang="zh-CN" altLang="en-US"/>
          </a:p>
          <a:p>
            <a:r>
              <a:rPr lang="zh-CN" altLang="en-US"/>
              <a:t>        }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import java.util.ArrayList;  </a:t>
            </a:r>
            <a:endParaRPr lang="zh-CN" altLang="en-US"/>
          </a:p>
          <a:p>
            <a:r>
              <a:rPr lang="zh-CN" altLang="en-US"/>
              <a:t>import java.util.HashMap;  </a:t>
            </a:r>
            <a:endParaRPr lang="zh-CN" altLang="en-US"/>
          </a:p>
          <a:p>
            <a:r>
              <a:rPr lang="zh-CN" altLang="en-US"/>
              <a:t>import java.util.List;  </a:t>
            </a:r>
            <a:endParaRPr lang="zh-CN" altLang="en-US"/>
          </a:p>
          <a:p>
            <a:r>
              <a:rPr lang="zh-CN" altLang="en-US"/>
              <a:t>import java.util.Map;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import org.springframework.context.ApplicationContext;  </a:t>
            </a:r>
            <a:endParaRPr lang="zh-CN" altLang="en-US"/>
          </a:p>
          <a:p>
            <a:r>
              <a:rPr lang="zh-CN" altLang="en-US"/>
              <a:t>import org.springframework.context.support.ClassPathXmlApplicationContext;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public class TestRedis {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public static void main(String[] args) throws Exception {  </a:t>
            </a:r>
            <a:endParaRPr lang="zh-CN" altLang="en-US"/>
          </a:p>
          <a:p>
            <a:r>
              <a:rPr lang="zh-CN" altLang="en-US"/>
              <a:t>        @SuppressWarnings("resource")  </a:t>
            </a:r>
            <a:endParaRPr lang="zh-CN" altLang="en-US"/>
          </a:p>
          <a:p>
            <a:r>
              <a:rPr lang="zh-CN" altLang="en-US"/>
              <a:t>        ApplicationContext context=new ClassPathXmlApplicationContext("classpath:applicationContext-redis.xml");  </a:t>
            </a:r>
            <a:endParaRPr lang="zh-CN" altLang="en-US"/>
          </a:p>
          <a:p>
            <a:r>
              <a:rPr lang="zh-CN" altLang="en-US"/>
              <a:t>        RedisUtil redisUtil=(RedisUtil) context.getBean("redisUtil");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//=====================testString======================  </a:t>
            </a:r>
            <a:endParaRPr lang="zh-CN" altLang="en-US"/>
          </a:p>
          <a:p>
            <a:r>
              <a:rPr lang="zh-CN" altLang="en-US"/>
              <a:t>        redisUtil.set("name", "小高");  </a:t>
            </a:r>
            <a:endParaRPr lang="zh-CN" altLang="en-US"/>
          </a:p>
          <a:p>
            <a:r>
              <a:rPr lang="zh-CN" altLang="en-US"/>
              <a:t>        redisUtil.set("age", 26);  </a:t>
            </a:r>
            <a:endParaRPr lang="zh-CN" altLang="en-US"/>
          </a:p>
          <a:p>
            <a:r>
              <a:rPr lang="zh-CN" altLang="en-US"/>
              <a:t>        redisUtil.set("address", "河北邯郸");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//System.out.println(redisUtil.set("address", "河北邯郸", 50));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System.out.println(redisUtil.get("age"));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//redisUtil.set("age", 1000);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//Object object = redisUtil.get("user2");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//System.out.println(object);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//redisUtil.del("address");  </a:t>
            </a:r>
            <a:endParaRPr lang="zh-CN" altLang="en-US"/>
          </a:p>
          <a:p>
            <a:r>
              <a:rPr lang="zh-CN" altLang="en-US"/>
              <a:t>        //redisUtil.set("class", 15);  </a:t>
            </a:r>
            <a:endParaRPr lang="zh-CN" altLang="en-US"/>
          </a:p>
          <a:p>
            <a:r>
              <a:rPr lang="zh-CN" altLang="en-US"/>
              <a:t>        //long incr = redisUtil.incr("a", 1);  </a:t>
            </a:r>
            <a:endParaRPr lang="zh-CN" altLang="en-US"/>
          </a:p>
          <a:p>
            <a:r>
              <a:rPr lang="zh-CN" altLang="en-US"/>
              <a:t>        //System.out.println(incr);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//Thread.sleep(5000);  </a:t>
            </a:r>
            <a:endParaRPr lang="zh-CN" altLang="en-US"/>
          </a:p>
          <a:p>
            <a:r>
              <a:rPr lang="zh-CN" altLang="en-US"/>
              <a:t>        /*Map&lt;String,Object&gt; map=new HashMap&lt;&gt;(); </a:t>
            </a:r>
            <a:endParaRPr lang="zh-CN" altLang="en-US"/>
          </a:p>
          <a:p>
            <a:r>
              <a:rPr lang="zh-CN" altLang="en-US"/>
              <a:t>        map.put("name", "小白"); </a:t>
            </a:r>
            <a:endParaRPr lang="zh-CN" altLang="en-US"/>
          </a:p>
          <a:p>
            <a:r>
              <a:rPr lang="zh-CN" altLang="en-US"/>
              <a:t>        map.put("age", 24); </a:t>
            </a:r>
            <a:endParaRPr lang="zh-CN" altLang="en-US"/>
          </a:p>
          <a:p>
            <a:r>
              <a:rPr lang="zh-CN" altLang="en-US"/>
              <a:t>        map.put("address", "河北邯郸666"); </a:t>
            </a:r>
            <a:endParaRPr lang="zh-CN" altLang="en-US"/>
          </a:p>
          <a:p>
            <a:r>
              <a:rPr lang="zh-CN" altLang="en-US"/>
              <a:t>        redisUtil.hmset("15532002725", map,1000);*/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//redisUtil.del("15532002725");  </a:t>
            </a:r>
            <a:endParaRPr lang="zh-CN" altLang="en-US"/>
          </a:p>
          <a:p>
            <a:r>
              <a:rPr lang="zh-CN" altLang="en-US"/>
              <a:t>        //redisUtil.hset("15532002725","address","河北邯郸",1000);  </a:t>
            </a:r>
            <a:endParaRPr lang="zh-CN" altLang="en-US"/>
          </a:p>
          <a:p>
            <a:r>
              <a:rPr lang="zh-CN" altLang="en-US"/>
              <a:t>        //redisUtil.hdel("15532002725", "name");  </a:t>
            </a:r>
            <a:endParaRPr lang="zh-CN" altLang="en-US"/>
          </a:p>
          <a:p>
            <a:r>
              <a:rPr lang="zh-CN" altLang="en-US"/>
              <a:t>        //System.out.println(redisUtil.sSetAndTime("15532002727",1000,"haha"));  </a:t>
            </a:r>
            <a:endParaRPr lang="zh-CN" altLang="en-US"/>
          </a:p>
          <a:p>
            <a:r>
              <a:rPr lang="zh-CN" altLang="en-US"/>
              <a:t>        //System.out.println(redisUtil.sGet("15532002727"));  </a:t>
            </a:r>
            <a:endParaRPr lang="zh-CN" altLang="en-US"/>
          </a:p>
          <a:p>
            <a:r>
              <a:rPr lang="zh-CN" altLang="en-US"/>
              <a:t>        //System.out.println(redisUtil.sHasKey("15532002727","name"));  </a:t>
            </a:r>
            <a:endParaRPr lang="zh-CN" altLang="en-US"/>
          </a:p>
          <a:p>
            <a:r>
              <a:rPr lang="zh-CN" altLang="en-US"/>
              <a:t>        System.out.println(redisUtil.lRemove("15532002728",1,2));  </a:t>
            </a:r>
            <a:endParaRPr lang="zh-CN" altLang="en-US"/>
          </a:p>
          <a:p>
            <a:r>
              <a:rPr lang="zh-CN" altLang="en-US"/>
              <a:t>        System.out.println(redisUtil.lGet("15532002728",0,-1));  </a:t>
            </a:r>
            <a:endParaRPr lang="zh-CN" altLang="en-US"/>
          </a:p>
          <a:p>
            <a:r>
              <a:rPr lang="zh-CN" altLang="en-US"/>
              <a:t>        System.out.println(redisUtil.lGetListSize("15532002728"));  </a:t>
            </a:r>
            <a:endParaRPr lang="zh-CN" altLang="en-US"/>
          </a:p>
          <a:p>
            <a:r>
              <a:rPr lang="zh-CN" altLang="en-US"/>
              <a:t>        System.out.println(redisUtil.lGetIndex("15532002728",1));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//System.out.println(redisUtil.getExpire("15532002725"));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//System.out.println(redisUtil.hget("15532002725","name"));  </a:t>
            </a:r>
            <a:endParaRPr lang="zh-CN" altLang="en-US"/>
          </a:p>
          <a:p>
            <a:r>
              <a:rPr lang="zh-CN" altLang="en-US"/>
              <a:t>        //System.out.println(redisUtil.hmget("15532002725"));  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  <a:p>
            <a:r>
              <a:rPr lang="zh-CN" altLang="en-US"/>
              <a:t>}  </a:t>
            </a:r>
            <a:endParaRPr lang="zh-CN" altLang="en-US"/>
          </a:p>
          <a:p>
            <a:r>
              <a:rPr lang="zh-CN" altLang="en-US"/>
              <a:t>class User{  </a:t>
            </a:r>
            <a:endParaRPr lang="zh-CN" altLang="en-US"/>
          </a:p>
          <a:p>
            <a:r>
              <a:rPr lang="zh-CN" altLang="en-US"/>
              <a:t>    private String name;  </a:t>
            </a:r>
            <a:endParaRPr lang="zh-CN" altLang="en-US"/>
          </a:p>
          <a:p>
            <a:r>
              <a:rPr lang="zh-CN" altLang="en-US"/>
              <a:t>    private Integer age;  </a:t>
            </a:r>
            <a:endParaRPr lang="zh-CN" altLang="en-US"/>
          </a:p>
          <a:p>
            <a:r>
              <a:rPr lang="zh-CN" altLang="en-US"/>
              <a:t>    private String address;  </a:t>
            </a:r>
            <a:endParaRPr lang="zh-CN" altLang="en-US"/>
          </a:p>
          <a:p>
            <a:r>
              <a:rPr lang="zh-CN" altLang="en-US"/>
              <a:t>    private Double classz;  </a:t>
            </a:r>
            <a:endParaRPr lang="zh-CN" altLang="en-US"/>
          </a:p>
          <a:p>
            <a:r>
              <a:rPr lang="zh-CN" altLang="en-US"/>
              <a:t>    private Float classz2;  </a:t>
            </a:r>
            <a:endParaRPr lang="zh-CN" altLang="en-US"/>
          </a:p>
          <a:p>
            <a:r>
              <a:rPr lang="zh-CN" altLang="en-US"/>
              <a:t>    public User() {  </a:t>
            </a:r>
            <a:endParaRPr lang="zh-CN" altLang="en-US"/>
          </a:p>
          <a:p>
            <a:r>
              <a:rPr lang="zh-CN" altLang="en-US"/>
              <a:t>        super();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User(String name, Integer age, String address, Double classz,  </a:t>
            </a:r>
            <a:endParaRPr lang="zh-CN" altLang="en-US"/>
          </a:p>
          <a:p>
            <a:r>
              <a:rPr lang="zh-CN" altLang="en-US"/>
              <a:t>            Float classz2) {  </a:t>
            </a:r>
            <a:endParaRPr lang="zh-CN" altLang="en-US"/>
          </a:p>
          <a:p>
            <a:r>
              <a:rPr lang="zh-CN" altLang="en-US"/>
              <a:t>        super();  </a:t>
            </a:r>
            <a:endParaRPr lang="zh-CN" altLang="en-US"/>
          </a:p>
          <a:p>
            <a:r>
              <a:rPr lang="zh-CN" altLang="en-US"/>
              <a:t>        this.name = name;  </a:t>
            </a:r>
            <a:endParaRPr lang="zh-CN" altLang="en-US"/>
          </a:p>
          <a:p>
            <a:r>
              <a:rPr lang="zh-CN" altLang="en-US"/>
              <a:t>        this.age = age;  </a:t>
            </a:r>
            <a:endParaRPr lang="zh-CN" altLang="en-US"/>
          </a:p>
          <a:p>
            <a:r>
              <a:rPr lang="zh-CN" altLang="en-US"/>
              <a:t>        this.address = address;  </a:t>
            </a:r>
            <a:endParaRPr lang="zh-CN" altLang="en-US"/>
          </a:p>
          <a:p>
            <a:r>
              <a:rPr lang="zh-CN" altLang="en-US"/>
              <a:t>        this.classz = classz;  </a:t>
            </a:r>
            <a:endParaRPr lang="zh-CN" altLang="en-US"/>
          </a:p>
          <a:p>
            <a:r>
              <a:rPr lang="zh-CN" altLang="en-US"/>
              <a:t>        this.classz2 = classz2;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String getName() {  </a:t>
            </a:r>
            <a:endParaRPr lang="zh-CN" altLang="en-US"/>
          </a:p>
          <a:p>
            <a:r>
              <a:rPr lang="zh-CN" altLang="en-US"/>
              <a:t>        return name;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void setName(String name) {  </a:t>
            </a:r>
            <a:endParaRPr lang="zh-CN" altLang="en-US"/>
          </a:p>
          <a:p>
            <a:r>
              <a:rPr lang="zh-CN" altLang="en-US"/>
              <a:t>        this.name = name;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Integer getAge() {  </a:t>
            </a:r>
            <a:endParaRPr lang="zh-CN" altLang="en-US"/>
          </a:p>
          <a:p>
            <a:r>
              <a:rPr lang="zh-CN" altLang="en-US"/>
              <a:t>        return age;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void setAge(Integer age) {  </a:t>
            </a:r>
            <a:endParaRPr lang="zh-CN" altLang="en-US"/>
          </a:p>
          <a:p>
            <a:r>
              <a:rPr lang="zh-CN" altLang="en-US"/>
              <a:t>        this.age = age;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String getAddress() {  </a:t>
            </a:r>
            <a:endParaRPr lang="zh-CN" altLang="en-US"/>
          </a:p>
          <a:p>
            <a:r>
              <a:rPr lang="zh-CN" altLang="en-US"/>
              <a:t>        return address;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void setAddress(String address) {  </a:t>
            </a:r>
            <a:endParaRPr lang="zh-CN" altLang="en-US"/>
          </a:p>
          <a:p>
            <a:r>
              <a:rPr lang="zh-CN" altLang="en-US"/>
              <a:t>        this.address = address;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Double getClassz() {  </a:t>
            </a:r>
            <a:endParaRPr lang="zh-CN" altLang="en-US"/>
          </a:p>
          <a:p>
            <a:r>
              <a:rPr lang="zh-CN" altLang="en-US"/>
              <a:t>        return classz;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void setClassz(Double classz) {  </a:t>
            </a:r>
            <a:endParaRPr lang="zh-CN" altLang="en-US"/>
          </a:p>
          <a:p>
            <a:r>
              <a:rPr lang="zh-CN" altLang="en-US"/>
              <a:t>        this.classz = classz;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Float getClassz2() {  </a:t>
            </a:r>
            <a:endParaRPr lang="zh-CN" altLang="en-US"/>
          </a:p>
          <a:p>
            <a:r>
              <a:rPr lang="zh-CN" altLang="en-US"/>
              <a:t>        return classz2;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    public void setClassz2(Float classz2) {  </a:t>
            </a:r>
            <a:endParaRPr lang="zh-CN" altLang="en-US"/>
          </a:p>
          <a:p>
            <a:r>
              <a:rPr lang="zh-CN" altLang="en-US"/>
              <a:t>        this.classz2 = classz2;  </a:t>
            </a:r>
            <a:endParaRPr lang="zh-CN" altLang="en-US"/>
          </a:p>
          <a:p>
            <a:r>
              <a:rPr lang="zh-CN" altLang="en-US"/>
              <a:t>    } 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秒杀系统第二十九讲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900170"/>
            <a:ext cx="8458200" cy="1752600"/>
          </a:xfrm>
        </p:spPr>
        <p:txBody>
          <a:bodyPr/>
          <a:lstStyle/>
          <a:p>
            <a:r>
              <a:rPr lang="en-US" altLang="zh-CN" b="1" dirty="0" err="1"/>
              <a:t>	</a:t>
            </a:r>
            <a:r>
              <a:rPr lang="zh-CN" altLang="en-US" b="1" dirty="0" err="1"/>
              <a:t>秒杀系统高并发之</a:t>
            </a:r>
            <a:r>
              <a:rPr lang="en-US" altLang="zh-CN" b="1" dirty="0" err="1"/>
              <a:t>redis</a:t>
            </a:r>
            <a:r>
              <a:rPr lang="zh-CN" altLang="en-US" b="1" dirty="0" err="1"/>
              <a:t>的</a:t>
            </a:r>
            <a:r>
              <a:rPr lang="en-US" altLang="zh-CN" b="1" dirty="0" err="1"/>
              <a:t>j</a:t>
            </a:r>
            <a:r>
              <a:rPr lang="zh-CN" altLang="en-US" b="1" dirty="0" err="1"/>
              <a:t>ava编程以及</a:t>
            </a:r>
            <a:r>
              <a:rPr lang="en-US" altLang="zh-CN" b="1" dirty="0" err="1"/>
              <a:t>spring</a:t>
            </a:r>
            <a:r>
              <a:rPr lang="zh-CN" altLang="en-US" b="1" dirty="0" err="1"/>
              <a:t>集成</a:t>
            </a:r>
            <a:endParaRPr lang="zh-CN" altLang="en-US" b="1" dirty="0" err="1"/>
          </a:p>
          <a:p>
            <a:r>
              <a:rPr lang="zh-CN" altLang="en-US" dirty="0"/>
              <a:t>讲师：友凡</a:t>
            </a:r>
            <a:endParaRPr lang="zh-CN" altLang="en-US" dirty="0"/>
          </a:p>
          <a:p>
            <a:r>
              <a:rPr lang="zh-CN" altLang="en-US" dirty="0"/>
              <a:t>邮箱：2920681274@qq.com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添加依赖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&lt;dependency&gt;</a:t>
            </a:r>
            <a:endParaRPr lang="zh-CN" altLang="en-US"/>
          </a:p>
          <a:p>
            <a:r>
              <a:rPr lang="zh-CN" altLang="en-US"/>
              <a:t>            &lt;groupId&gt;redis.clients&lt;/groupId&gt;</a:t>
            </a:r>
            <a:endParaRPr lang="zh-CN" altLang="en-US"/>
          </a:p>
          <a:p>
            <a:r>
              <a:rPr lang="zh-CN" altLang="en-US"/>
              <a:t>            &lt;artifactId&gt;jedis&lt;/artifactId&gt;</a:t>
            </a:r>
            <a:endParaRPr lang="zh-CN" altLang="en-US"/>
          </a:p>
          <a:p>
            <a:r>
              <a:rPr lang="zh-CN" altLang="en-US"/>
              <a:t>            &lt;version&gt;</a:t>
            </a:r>
            <a:r>
              <a:rPr lang="zh-CN" altLang="en-US">
                <a:sym typeface="+mn-ea"/>
              </a:rPr>
              <a:t>2.9.0</a:t>
            </a:r>
            <a:r>
              <a:rPr lang="zh-CN" altLang="en-US"/>
              <a:t>&lt;/version&gt;</a:t>
            </a:r>
            <a:endParaRPr lang="zh-CN" altLang="en-US"/>
          </a:p>
          <a:p>
            <a:r>
              <a:rPr lang="zh-CN" altLang="en-US"/>
              <a:t>        &lt;/dependency&gt;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java</a:t>
            </a:r>
            <a:r>
              <a:rPr lang="zh-CN" altLang="en-US"/>
              <a:t>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import redis.clients.jedis.Jedis;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public class RedisStringJava {</a:t>
            </a:r>
            <a:endParaRPr lang="zh-CN" altLang="en-US"/>
          </a:p>
          <a:p>
            <a:r>
              <a:rPr lang="zh-CN" altLang="en-US"/>
              <a:t>    public static void main(String[] args) {</a:t>
            </a:r>
            <a:endParaRPr lang="zh-CN" altLang="en-US"/>
          </a:p>
          <a:p>
            <a:r>
              <a:rPr lang="zh-CN" altLang="en-US"/>
              <a:t>        //连接本地的 Redis 服务</a:t>
            </a:r>
            <a:endParaRPr lang="zh-CN" altLang="en-US"/>
          </a:p>
          <a:p>
            <a:r>
              <a:rPr lang="zh-CN" altLang="en-US"/>
              <a:t>        Jedis jedis = new Jedis("192.168.253.142");</a:t>
            </a:r>
            <a:endParaRPr lang="zh-CN" altLang="en-US"/>
          </a:p>
          <a:p>
            <a:r>
              <a:rPr lang="zh-CN" altLang="en-US"/>
              <a:t>        System.out.println("连接成功");</a:t>
            </a:r>
            <a:endParaRPr lang="zh-CN" altLang="en-US"/>
          </a:p>
          <a:p>
            <a:r>
              <a:rPr lang="zh-CN" altLang="en-US"/>
              <a:t>        //设置 redis 字符串数据</a:t>
            </a:r>
            <a:endParaRPr lang="zh-CN" altLang="en-US"/>
          </a:p>
          <a:p>
            <a:r>
              <a:rPr lang="zh-CN" altLang="en-US"/>
              <a:t>        jedis.set("key1", "value1");</a:t>
            </a:r>
            <a:endParaRPr lang="zh-CN" altLang="en-US"/>
          </a:p>
          <a:p>
            <a:r>
              <a:rPr lang="zh-CN" altLang="en-US"/>
              <a:t>        // 获取存储的数据并输出</a:t>
            </a:r>
            <a:endParaRPr lang="zh-CN" altLang="en-US"/>
          </a:p>
          <a:p>
            <a:r>
              <a:rPr lang="zh-CN" altLang="en-US"/>
              <a:t>        System.out.println("redis 存储的字符串为: "+ jedis.get("key1"));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</a:t>
            </a:r>
            <a:r>
              <a:rPr lang="en-US" altLang="zh-CN"/>
              <a:t>redis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protected-mode no</a:t>
            </a:r>
            <a:endParaRPr lang="zh-CN" altLang="en-US"/>
          </a:p>
          <a:p>
            <a:r>
              <a:rPr lang="zh-CN" altLang="en-US"/>
              <a:t>bind 127.0.0.1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rPr lang="zh-CN" altLang="en-US"/>
              <a:t>集成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集成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redis.properties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redis.properties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applicationContext-redis.xml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applicationContext-redis.xml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RedisUtil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RedisUtil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TestRedis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TestRedis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791</Words>
  <Application>WPS 演示</Application>
  <PresentationFormat>全屏显示(4:3)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Georgia</vt:lpstr>
      <vt:lpstr>Wingdings 2</vt:lpstr>
      <vt:lpstr>方正姚体</vt:lpstr>
      <vt:lpstr>Trebuchet MS</vt:lpstr>
      <vt:lpstr>微软雅黑</vt:lpstr>
      <vt:lpstr>Arial Unicode MS</vt:lpstr>
      <vt:lpstr>Calibri</vt:lpstr>
      <vt:lpstr>Georgia</vt:lpstr>
      <vt:lpstr>都市</vt:lpstr>
      <vt:lpstr>秒杀系统第二十八讲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Administrator</cp:lastModifiedBy>
  <cp:revision>430</cp:revision>
  <dcterms:created xsi:type="dcterms:W3CDTF">2018-04-28T14:55:00Z</dcterms:created>
  <dcterms:modified xsi:type="dcterms:W3CDTF">2018-05-06T15:09:01Z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