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1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&lt;dependency&gt;</a:t>
            </a:r>
            <a:endParaRPr lang="zh-CN" altLang="en-US"/>
          </a:p>
          <a:p>
            <a:r>
              <a:rPr lang="zh-CN" altLang="en-US"/>
              <a:t>			&lt;groupId&gt;com.alibaba&lt;/groupId&gt;</a:t>
            </a:r>
            <a:endParaRPr lang="zh-CN" altLang="en-US"/>
          </a:p>
          <a:p>
            <a:r>
              <a:rPr lang="zh-CN" altLang="en-US"/>
              <a:t>			&lt;artifactId&gt;dubbo&lt;/artifactId&gt;</a:t>
            </a:r>
            <a:endParaRPr lang="zh-CN" altLang="en-US"/>
          </a:p>
          <a:p>
            <a:r>
              <a:rPr lang="zh-CN" altLang="en-US"/>
              <a:t>			&lt;version&gt;2.5.7&lt;/version&gt;			</a:t>
            </a:r>
            <a:endParaRPr lang="zh-CN" altLang="en-US"/>
          </a:p>
          <a:p>
            <a:r>
              <a:rPr lang="zh-CN" altLang="en-US"/>
              <a:t>		&lt;/dependency&gt;</a:t>
            </a:r>
            <a:endParaRPr lang="zh-CN" altLang="en-US"/>
          </a:p>
          <a:p>
            <a:r>
              <a:rPr lang="zh-CN" altLang="en-US"/>
              <a:t>		&lt;dependency&gt;</a:t>
            </a:r>
            <a:endParaRPr lang="zh-CN" altLang="en-US"/>
          </a:p>
          <a:p>
            <a:r>
              <a:rPr lang="zh-CN" altLang="en-US"/>
              <a:t>			&lt;groupId&gt;org.apache.zookeeper&lt;/groupId&gt;</a:t>
            </a:r>
            <a:endParaRPr lang="zh-CN" altLang="en-US"/>
          </a:p>
          <a:p>
            <a:r>
              <a:rPr lang="zh-CN" altLang="en-US"/>
              <a:t>			&lt;artifactId&gt;zookeeper&lt;/artifactId&gt;</a:t>
            </a:r>
            <a:endParaRPr lang="zh-CN" altLang="en-US"/>
          </a:p>
          <a:p>
            <a:r>
              <a:rPr lang="zh-CN" altLang="en-US"/>
              <a:t>			&lt;version&gt;3.4.6&lt;/version&gt;</a:t>
            </a:r>
            <a:endParaRPr lang="zh-CN" altLang="en-US"/>
          </a:p>
          <a:p>
            <a:r>
              <a:rPr lang="zh-CN" altLang="en-US"/>
              <a:t>		&lt;/dependency&gt;</a:t>
            </a:r>
            <a:endParaRPr lang="zh-CN" altLang="en-US"/>
          </a:p>
          <a:p>
            <a:r>
              <a:rPr lang="zh-CN" altLang="en-US"/>
              <a:t>		&lt;dependency&gt;</a:t>
            </a:r>
            <a:endParaRPr lang="zh-CN" altLang="en-US"/>
          </a:p>
          <a:p>
            <a:r>
              <a:rPr lang="zh-CN" altLang="en-US"/>
              <a:t>			&lt;groupId&gt;com.github.sgroschupf&lt;/groupId&gt;</a:t>
            </a:r>
            <a:endParaRPr lang="zh-CN" altLang="en-US"/>
          </a:p>
          <a:p>
            <a:r>
              <a:rPr lang="zh-CN" altLang="en-US"/>
              <a:t>			&lt;artifactId&gt;zkclient&lt;/artifactId&gt;</a:t>
            </a:r>
            <a:endParaRPr lang="zh-CN" altLang="en-US"/>
          </a:p>
          <a:p>
            <a:r>
              <a:rPr lang="zh-CN" altLang="en-US"/>
              <a:t>			&lt;version&gt;0.1&lt;/version&gt;</a:t>
            </a:r>
            <a:endParaRPr lang="zh-CN" altLang="en-US"/>
          </a:p>
          <a:p>
            <a:r>
              <a:rPr lang="zh-CN" altLang="en-US"/>
              <a:t>		&lt;/dependency&gt;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		&lt;dependency&gt;</a:t>
            </a:r>
            <a:endParaRPr lang="zh-CN" altLang="en-US"/>
          </a:p>
          <a:p>
            <a:r>
              <a:rPr lang="zh-CN" altLang="en-US"/>
              <a:t>			&lt;groupId&gt;javassist&lt;/groupId&gt;</a:t>
            </a:r>
            <a:endParaRPr lang="zh-CN" altLang="en-US"/>
          </a:p>
          <a:p>
            <a:r>
              <a:rPr lang="zh-CN" altLang="en-US"/>
              <a:t>			&lt;artifactId&gt;javassist&lt;/artifactId&gt;</a:t>
            </a:r>
            <a:endParaRPr lang="zh-CN" altLang="en-US"/>
          </a:p>
          <a:p>
            <a:r>
              <a:rPr lang="zh-CN" altLang="en-US"/>
              <a:t>			&lt;version&gt;3.11.0.GA&lt;/version&gt;</a:t>
            </a:r>
            <a:endParaRPr lang="zh-CN" altLang="en-US"/>
          </a:p>
          <a:p>
            <a:r>
              <a:rPr lang="zh-CN" altLang="en-US"/>
              <a:t>		&lt;/dependency&gt;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秒杀系统第二十讲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900170"/>
            <a:ext cx="5742305" cy="1752600"/>
          </a:xfrm>
        </p:spPr>
        <p:txBody>
          <a:bodyPr/>
          <a:lstStyle/>
          <a:p>
            <a:r>
              <a:rPr lang="en-US" altLang="zh-CN" b="1" dirty="0" err="1"/>
              <a:t>	</a:t>
            </a:r>
            <a:r>
              <a:rPr lang="zh-CN" altLang="en-US" b="1" dirty="0" err="1"/>
              <a:t>秒杀系统优化之分布式服务讲解</a:t>
            </a:r>
            <a:endParaRPr lang="zh-CN" altLang="en-US" b="1" dirty="0" err="1"/>
          </a:p>
          <a:p>
            <a:r>
              <a:rPr lang="zh-CN" altLang="en-US" dirty="0"/>
              <a:t>讲师：友凡</a:t>
            </a:r>
            <a:endParaRPr lang="zh-CN" altLang="en-US" dirty="0"/>
          </a:p>
          <a:p>
            <a:r>
              <a:rPr lang="zh-CN" altLang="en-US" dirty="0"/>
              <a:t>邮箱：2920681274@qq.com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服务端代码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package com.test;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public interface HelloT {</a:t>
            </a:r>
            <a:endParaRPr lang="zh-CN" altLang="en-US"/>
          </a:p>
          <a:p>
            <a:r>
              <a:rPr lang="zh-CN" altLang="en-US"/>
              <a:t>	public String sayhello(String name);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服务端代码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package com.test;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import com.alibaba.dubbo.config.annotation.Service;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@Service</a:t>
            </a:r>
            <a:endParaRPr lang="zh-CN" altLang="en-US"/>
          </a:p>
          <a:p>
            <a:r>
              <a:rPr lang="zh-CN" altLang="en-US"/>
              <a:t>public class HelloImpl implements HelloT{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public String sayhello(String name) {</a:t>
            </a:r>
            <a:endParaRPr lang="zh-CN" altLang="en-US"/>
          </a:p>
          <a:p>
            <a:r>
              <a:rPr lang="zh-CN" altLang="en-US"/>
              <a:t>		return "haha=="+name;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服务端</a:t>
            </a:r>
            <a:r>
              <a:rPr lang="en-US" altLang="zh-CN"/>
              <a:t>duboo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r>
              <a:rPr lang="zh-CN" altLang="en-US"/>
              <a:t>application-context-provide.xml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&lt;?xml version="1.0" encoding="UTF-8"?&gt;</a:t>
            </a:r>
            <a:endParaRPr lang="zh-CN" altLang="en-US"/>
          </a:p>
          <a:p>
            <a:r>
              <a:rPr lang="zh-CN" altLang="en-US"/>
              <a:t>&lt;beans xmlns="http://www.springframework.org/schema/beans"</a:t>
            </a:r>
            <a:endParaRPr lang="zh-CN" altLang="en-US"/>
          </a:p>
          <a:p>
            <a:r>
              <a:rPr lang="zh-CN" altLang="en-US"/>
              <a:t>       xmlns:xsi="http://www.w3.org/2001/XMLSchema-instance"</a:t>
            </a:r>
            <a:endParaRPr lang="zh-CN" altLang="en-US"/>
          </a:p>
          <a:p>
            <a:r>
              <a:rPr lang="zh-CN" altLang="en-US"/>
              <a:t>       xmlns:dubbo="http://code.alibabatech.com/schema/dubbo"</a:t>
            </a:r>
            <a:endParaRPr lang="zh-CN" altLang="en-US"/>
          </a:p>
          <a:p>
            <a:r>
              <a:rPr lang="zh-CN" altLang="en-US"/>
              <a:t>       xsi:schemaLocation="http://www.springframework.org/schema/beans http://www.springframework.org/schema/beans/spring-beans.xsd http://code.alibabatech.com/schema/dubbo http://code.alibabatech.com/schema/dubbo/dubbo.xsd"&gt;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&lt;dubbo:protocol name="dubbo" port="20880"&gt;&lt;/dubbo:protocol&gt; 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	&lt;dubbo:application name="dubbo-service-test"/&gt;  </a:t>
            </a:r>
            <a:endParaRPr lang="zh-CN" altLang="en-US"/>
          </a:p>
          <a:p>
            <a:r>
              <a:rPr lang="zh-CN" altLang="en-US"/>
              <a:t>	&lt;dubbo:registry address="zookeeper://localhost:2181" /&gt;</a:t>
            </a:r>
            <a:endParaRPr lang="zh-CN" altLang="en-US"/>
          </a:p>
          <a:p>
            <a:r>
              <a:rPr lang="zh-CN" altLang="en-US"/>
              <a:t>	&lt;dubbo:service interface="com.test.HelloT" ref="helloImpl"/&gt;</a:t>
            </a:r>
            <a:endParaRPr lang="zh-CN" altLang="en-US"/>
          </a:p>
          <a:p>
            <a:r>
              <a:rPr lang="zh-CN" altLang="en-US"/>
              <a:t>    &lt;bean id="helloImpl" class="com.test.HelloImpl"/&gt;</a:t>
            </a:r>
            <a:endParaRPr lang="zh-CN" altLang="en-US"/>
          </a:p>
          <a:p>
            <a:r>
              <a:rPr lang="zh-CN" altLang="en-US"/>
              <a:t>   </a:t>
            </a:r>
            <a:endParaRPr lang="zh-CN" altLang="en-US"/>
          </a:p>
          <a:p>
            <a:r>
              <a:rPr lang="zh-CN" altLang="en-US"/>
              <a:t>   </a:t>
            </a:r>
            <a:endParaRPr lang="zh-CN" altLang="en-US"/>
          </a:p>
          <a:p>
            <a:r>
              <a:rPr lang="zh-CN" altLang="en-US"/>
              <a:t>&lt;/beans&gt;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客户端</a:t>
            </a:r>
            <a:r>
              <a:rPr lang="en-US" altLang="zh-CN"/>
              <a:t>dubbo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application-context-</a:t>
            </a:r>
            <a:r>
              <a:rPr lang="en-US" altLang="zh-CN"/>
              <a:t>consumer</a:t>
            </a:r>
            <a:r>
              <a:rPr lang="zh-CN" altLang="en-US"/>
              <a:t>.xml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&lt;?xml version="1.0" encoding="UTF-8"?&gt;</a:t>
            </a:r>
            <a:endParaRPr lang="zh-CN" altLang="en-US"/>
          </a:p>
          <a:p>
            <a:r>
              <a:rPr lang="zh-CN" altLang="en-US"/>
              <a:t>&lt;beans xmlns="http://www.springframework.org/schema/beans"</a:t>
            </a:r>
            <a:endParaRPr lang="zh-CN" altLang="en-US"/>
          </a:p>
          <a:p>
            <a:r>
              <a:rPr lang="zh-CN" altLang="en-US"/>
              <a:t>       xmlns:xsi="http://www.w3.org/2001/XMLSchema-instance"</a:t>
            </a:r>
            <a:endParaRPr lang="zh-CN" altLang="en-US"/>
          </a:p>
          <a:p>
            <a:r>
              <a:rPr lang="zh-CN" altLang="en-US"/>
              <a:t>       xmlns:dubbo="http://code.alibabatech.com/schema/dubbo"</a:t>
            </a:r>
            <a:endParaRPr lang="zh-CN" altLang="en-US"/>
          </a:p>
          <a:p>
            <a:r>
              <a:rPr lang="zh-CN" altLang="en-US"/>
              <a:t>       xsi:schemaLocation="http://www.springframework.org/schema/beans http://www.springframework.org/schema/beans/spring-beans.xsd http://code.alibabatech.com/schema/dubbo http://code.alibabatech.com/schema/dubbo/dubbo.xsd"&gt;</a:t>
            </a:r>
            <a:endParaRPr lang="zh-CN" altLang="en-US"/>
          </a:p>
          <a:p>
            <a:r>
              <a:rPr lang="zh-CN" altLang="en-US"/>
              <a:t>    &lt;dubbo:application name="demo-consumer"/&gt;</a:t>
            </a:r>
            <a:endParaRPr lang="zh-CN" altLang="en-US"/>
          </a:p>
          <a:p>
            <a:r>
              <a:rPr lang="zh-CN" altLang="en-US"/>
              <a:t>    &lt;dubbo:registry address="zookeeper://localhost:2181" /&gt;</a:t>
            </a:r>
            <a:endParaRPr lang="zh-CN" altLang="en-US"/>
          </a:p>
          <a:p>
            <a:r>
              <a:rPr lang="zh-CN" altLang="en-US"/>
              <a:t>    &lt;dubbo:reference id="helloT" interface="com.test.HelloT"/&gt;</a:t>
            </a:r>
            <a:endParaRPr lang="zh-CN" altLang="en-US"/>
          </a:p>
          <a:p>
            <a:r>
              <a:rPr lang="zh-CN" altLang="en-US"/>
              <a:t>&lt;/beans&gt;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启动服务提供测试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package com;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import org.springframework.context.support.ClassPathXmlApplicationContext;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public class Provide {</a:t>
            </a:r>
            <a:endParaRPr lang="zh-CN" altLang="en-US"/>
          </a:p>
          <a:p>
            <a:r>
              <a:rPr lang="zh-CN" altLang="en-US"/>
              <a:t>	    public static void main(String[] args) throws Exception {</a:t>
            </a:r>
            <a:endParaRPr lang="zh-CN" altLang="en-US"/>
          </a:p>
          <a:p>
            <a:r>
              <a:rPr lang="zh-CN" altLang="en-US"/>
              <a:t>	        ClassPathXmlApplicationContext context = new ClassPathXmlApplicationContext(</a:t>
            </a:r>
            <a:endParaRPr lang="zh-CN" altLang="en-US"/>
          </a:p>
          <a:p>
            <a:r>
              <a:rPr lang="zh-CN" altLang="en-US"/>
              <a:t>	                new String[] {"application-context-dubbo.xml"});</a:t>
            </a:r>
            <a:endParaRPr lang="zh-CN" altLang="en-US"/>
          </a:p>
          <a:p>
            <a:r>
              <a:rPr lang="zh-CN" altLang="en-US"/>
              <a:t>	        context.start();</a:t>
            </a:r>
            <a:endParaRPr lang="zh-CN" altLang="en-US"/>
          </a:p>
          <a:p>
            <a:r>
              <a:rPr lang="zh-CN" altLang="en-US"/>
              <a:t>	        // press any key to exit</a:t>
            </a:r>
            <a:endParaRPr lang="zh-CN" altLang="en-US"/>
          </a:p>
          <a:p>
            <a:r>
              <a:rPr lang="zh-CN" altLang="en-US"/>
              <a:t>	        System.in.read();</a:t>
            </a:r>
            <a:endParaRPr lang="zh-CN" altLang="en-US"/>
          </a:p>
          <a:p>
            <a:r>
              <a:rPr lang="zh-CN" altLang="en-US"/>
              <a:t>	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启动消费端测试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r>
              <a:rPr lang="zh-CN" altLang="en-US"/>
              <a:t>package com;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import org.springframework.context.support.ClassPathXmlApplicationContext;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import com.test.HelloT;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public class consumer {</a:t>
            </a:r>
            <a:endParaRPr lang="zh-CN" altLang="en-US"/>
          </a:p>
          <a:p>
            <a:r>
              <a:rPr lang="zh-CN" altLang="en-US"/>
              <a:t>	    public static void main(String[] args) throws Exception {</a:t>
            </a:r>
            <a:endParaRPr lang="zh-CN" altLang="en-US"/>
          </a:p>
          <a:p>
            <a:r>
              <a:rPr lang="zh-CN" altLang="en-US"/>
              <a:t>	        ClassPathXmlApplicationContext context = new ClassPathXmlApplicationContext(</a:t>
            </a:r>
            <a:endParaRPr lang="zh-CN" altLang="en-US"/>
          </a:p>
          <a:p>
            <a:r>
              <a:rPr lang="zh-CN" altLang="en-US"/>
              <a:t>	                new String[]{"application-context-comsumter.xml"});</a:t>
            </a:r>
            <a:endParaRPr lang="zh-CN" altLang="en-US"/>
          </a:p>
          <a:p>
            <a:r>
              <a:rPr lang="zh-CN" altLang="en-US"/>
              <a:t>	        context.start();</a:t>
            </a:r>
            <a:endParaRPr lang="zh-CN" altLang="en-US"/>
          </a:p>
          <a:p>
            <a:r>
              <a:rPr lang="zh-CN" altLang="en-US"/>
              <a:t>	        // obtain proxy object for remote invocation</a:t>
            </a:r>
            <a:endParaRPr lang="zh-CN" altLang="en-US"/>
          </a:p>
          <a:p>
            <a:r>
              <a:rPr lang="zh-CN" altLang="en-US"/>
              <a:t>	        HelloT demoService = (HelloT) context.getBean("helloT");</a:t>
            </a:r>
            <a:endParaRPr lang="zh-CN" altLang="en-US"/>
          </a:p>
          <a:p>
            <a:r>
              <a:rPr lang="zh-CN" altLang="en-US"/>
              <a:t>	        // execute remote invocation</a:t>
            </a:r>
            <a:endParaRPr lang="zh-CN" altLang="en-US"/>
          </a:p>
          <a:p>
            <a:r>
              <a:rPr lang="zh-CN" altLang="en-US"/>
              <a:t>	        String hello = demoService.sayhello("laogao");</a:t>
            </a:r>
            <a:endParaRPr lang="zh-CN" altLang="en-US"/>
          </a:p>
          <a:p>
            <a:r>
              <a:rPr lang="zh-CN" altLang="en-US"/>
              <a:t>	        // show the result</a:t>
            </a:r>
            <a:endParaRPr lang="zh-CN" altLang="en-US"/>
          </a:p>
          <a:p>
            <a:r>
              <a:rPr lang="zh-CN" altLang="en-US"/>
              <a:t>	        System.out.println(hello);</a:t>
            </a:r>
            <a:endParaRPr lang="zh-CN" altLang="en-US"/>
          </a:p>
          <a:p>
            <a:r>
              <a:rPr lang="zh-CN" altLang="en-US"/>
              <a:t>	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Dubbox产生原因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Dubbo 是阿里巴巴公司开源的一个Java高性能优秀的服务框架，使得应用可通过高性能的 RPC 实现服务的输出和输入功能，可以和 Spring框架无缝集成。不过，略有遗憾的是，据说在淘宝内部，dubbo由于跟淘宝另一个类似的框架HSF（非开源）有竞争关系，导致dubbo团队已经解散，反到是当当网的扩展版本 Dubbox 仍在持续发展，墙内开花墙外香。其它的一些知名电商如当当、国美维护了自己的分支或者在dubbo的基础开发，但是官方的库缺乏维护，相关的依赖类比如Spring，Netty还是很老的版本(Spring 3.2.16.RELEASE, netty 3.2.5.Final),倒是有些网友写了升级Spring和Netty的插件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Dubbox特性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支持REST风格远程调用（HTTP + JSON/XML)；</a:t>
            </a:r>
            <a:endParaRPr lang="zh-CN" altLang="en-US"/>
          </a:p>
          <a:p>
            <a:r>
              <a:rPr lang="zh-CN" altLang="en-US"/>
              <a:t> 支持基于Kryo和FST的Java高效序列化实现；</a:t>
            </a:r>
            <a:endParaRPr lang="zh-CN" altLang="en-US"/>
          </a:p>
          <a:p>
            <a:r>
              <a:rPr lang="zh-CN" altLang="en-US"/>
              <a:t> 支持基于Jackson的JSON序列化；</a:t>
            </a:r>
            <a:endParaRPr lang="zh-CN" altLang="en-US"/>
          </a:p>
          <a:p>
            <a:r>
              <a:rPr lang="zh-CN" altLang="en-US"/>
              <a:t> 支持基于嵌入式Tomcat的HTTP remoting体系；</a:t>
            </a:r>
            <a:endParaRPr lang="zh-CN" altLang="en-US"/>
          </a:p>
          <a:p>
            <a:r>
              <a:rPr lang="zh-CN" altLang="en-US"/>
              <a:t> 升级Spring至3.x；</a:t>
            </a:r>
            <a:endParaRPr lang="zh-CN" altLang="en-US"/>
          </a:p>
          <a:p>
            <a:r>
              <a:rPr lang="zh-CN" altLang="en-US"/>
              <a:t> 升级ZooKeeper客户端；</a:t>
            </a:r>
            <a:endParaRPr lang="zh-CN" altLang="en-US"/>
          </a:p>
          <a:p>
            <a:r>
              <a:rPr lang="zh-CN" altLang="en-US"/>
              <a:t> 支持完全基于Java代码的Dubbo配置；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Dubbox编译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1. </a:t>
            </a:r>
            <a:r>
              <a:rPr lang="zh-CN" altLang="en-US"/>
              <a:t>https://github.com/dangdangdotcom/dubbox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. 本机先安装github on Windows的客户端，将在path路径中，把git.exe加进去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. 命令行下 git clone https://github.com/dangdangdotcom/dubbox 把代码拉到本地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. mvn install -Dmaven.test.skip=true 跳过测试编译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SOA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面向服务编程，是一种思想，一种方法论，一种分布式的服务架构</a:t>
            </a:r>
            <a:endParaRPr lang="zh-CN" altLang="en-US"/>
          </a:p>
          <a:p>
            <a:r>
              <a:rPr lang="zh-CN" altLang="en-US"/>
              <a:t>SOA是Service-Oriented Architecture的首字母简称，它是一种支持面向服务的架构样式。从服务、基于服务开发和服务的结果来看，面向服务是一种思考方式。其实SOA架构更多应用于互联网项目开发。随着互联网的发展，网站应用的规模不断扩大，常规的垂直应用架构已无法应对，分布式服务架构以及流动计算架构势在必行，迫切需一个治理系统确保架构有条不紊的演进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面向服务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技术为业务而生，架构也为业务而出现。随着业务的发展、用户量的增长，系统数量增多，调用依赖关系也变得复杂，为了确保系统高可用、高并发的要求，系统的架构也从单体时代慢慢迁移至服务SOA时代，根据不同服务对系统资源的要求不同，我们可以更合理的配置系统资源，使系统资源利用率最大化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Dubbo简介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Dubbo是一个分布式服务框架，是阿里巴巴的开源项目，被国内电商及互联网项目中所使用。</a:t>
            </a:r>
            <a:endParaRPr lang="zh-CN" altLang="en-US"/>
          </a:p>
          <a:p>
            <a:r>
              <a:rPr lang="zh-CN" altLang="en-US"/>
              <a:t>Dubbo 致力于提供高性能和透明化的RPC远程服务调用方案，以及SOA服务治理方案。简单的说，dubbo就是个服务框架，如果没有分布式的需求，其实是不需要用的，只有在分布式的时候，才有dubbo这样的分布式服务框架的需求，并且本质上是个服务调用的东西，说白了就是个远程服务调用的分布式框架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dubbo</a:t>
            </a:r>
            <a:r>
              <a:rPr lang="zh-CN" altLang="en-US"/>
              <a:t>架构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191260" y="2846705"/>
          <a:ext cx="5876290" cy="256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281170" imgH="2856230" progId="Word.Document.12">
                  <p:embed/>
                </p:oleObj>
              </mc:Choice>
              <mc:Fallback>
                <p:oleObj name="" r:id="rId1" imgW="4281170" imgH="2856230" progId="Word.Document.12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1260" y="2846705"/>
                        <a:ext cx="5876290" cy="2560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节点角色说明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Provider	暴露服务的服务提供方</a:t>
            </a:r>
            <a:endParaRPr lang="zh-CN" altLang="en-US"/>
          </a:p>
          <a:p>
            <a:r>
              <a:rPr lang="zh-CN" altLang="en-US"/>
              <a:t>Consumer 调用远程服务的服务消费方</a:t>
            </a:r>
            <a:endParaRPr lang="zh-CN" altLang="en-US"/>
          </a:p>
          <a:p>
            <a:r>
              <a:rPr lang="zh-CN" altLang="en-US"/>
              <a:t>Registry	服务注册与发现的注册中心</a:t>
            </a:r>
            <a:endParaRPr lang="zh-CN" altLang="en-US"/>
          </a:p>
          <a:p>
            <a:r>
              <a:rPr lang="zh-CN" altLang="en-US"/>
              <a:t>Monitor	统计服务的调用次调和调用时间的监控中心</a:t>
            </a:r>
            <a:endParaRPr lang="zh-CN" altLang="en-US"/>
          </a:p>
          <a:p>
            <a:r>
              <a:rPr lang="zh-CN" altLang="en-US"/>
              <a:t>Container服务运行容器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Dubbo的常用方式有两种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	注解方式（常用）</a:t>
            </a:r>
            <a:endParaRPr lang="zh-CN" altLang="en-US"/>
          </a:p>
          <a:p>
            <a:r>
              <a:rPr lang="zh-CN" altLang="en-US"/>
              <a:t>	XML方式（常用）</a:t>
            </a:r>
            <a:endParaRPr lang="zh-CN" altLang="en-US"/>
          </a:p>
          <a:p>
            <a:r>
              <a:rPr lang="zh-CN" altLang="en-US"/>
              <a:t>	属性配置方式</a:t>
            </a:r>
            <a:endParaRPr lang="zh-CN" altLang="en-US"/>
          </a:p>
          <a:p>
            <a:r>
              <a:rPr lang="zh-CN" altLang="en-US"/>
              <a:t>	API配置方式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Dubbo的注册中心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09855" indent="0">
              <a:buNone/>
            </a:pPr>
            <a:r>
              <a:rPr lang="zh-CN" altLang="en-US"/>
              <a:t>	Multicast 注册中心</a:t>
            </a:r>
            <a:endParaRPr lang="zh-CN" altLang="en-US"/>
          </a:p>
          <a:p>
            <a:pPr marL="109855" indent="0">
              <a:buNone/>
            </a:pPr>
            <a:r>
              <a:rPr lang="zh-CN" altLang="en-US"/>
              <a:t>	Zookeeper注册中心（官方推荐）</a:t>
            </a:r>
            <a:endParaRPr lang="zh-CN" altLang="en-US"/>
          </a:p>
          <a:p>
            <a:pPr marL="109855" indent="0">
              <a:buNone/>
            </a:pPr>
            <a:r>
              <a:rPr lang="zh-CN" altLang="en-US"/>
              <a:t>	Redis注册中心</a:t>
            </a:r>
            <a:endParaRPr lang="zh-CN" altLang="en-US"/>
          </a:p>
          <a:p>
            <a:pPr marL="109855" indent="0">
              <a:buNone/>
            </a:pPr>
            <a:r>
              <a:rPr lang="zh-CN" altLang="en-US"/>
              <a:t>	Simple注册中心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maven</a:t>
            </a:r>
            <a:r>
              <a:rPr lang="zh-CN" altLang="en-US"/>
              <a:t>依赖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maven</a:t>
            </a:r>
            <a:r>
              <a:rPr lang="zh-CN" altLang="en-US">
                <a:sym typeface="+mn-ea"/>
              </a:rPr>
              <a:t>依赖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4355</Words>
  <Application>WPS 演示</Application>
  <PresentationFormat>全屏显示(4:3)</PresentationFormat>
  <Paragraphs>166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Georgia</vt:lpstr>
      <vt:lpstr>Wingdings 2</vt:lpstr>
      <vt:lpstr>方正姚体</vt:lpstr>
      <vt:lpstr>Trebuchet MS</vt:lpstr>
      <vt:lpstr>微软雅黑</vt:lpstr>
      <vt:lpstr>Arial Unicode MS</vt:lpstr>
      <vt:lpstr>Calibri</vt:lpstr>
      <vt:lpstr>Georgia</vt:lpstr>
      <vt:lpstr>都市</vt:lpstr>
      <vt:lpstr>Word.Document.12</vt:lpstr>
      <vt:lpstr>秒杀系统第二十讲</vt:lpstr>
      <vt:lpstr>SOA</vt:lpstr>
      <vt:lpstr>面向服务</vt:lpstr>
      <vt:lpstr>Dubbo简介</vt:lpstr>
      <vt:lpstr>dubbo架构</vt:lpstr>
      <vt:lpstr>节点角色说明</vt:lpstr>
      <vt:lpstr>Dubbo的常用方式有两种</vt:lpstr>
      <vt:lpstr>Dubbo的注册中心</vt:lpstr>
      <vt:lpstr>maven依赖</vt:lpstr>
      <vt:lpstr>服务端代码</vt:lpstr>
      <vt:lpstr>服务端代码 </vt:lpstr>
      <vt:lpstr>服务端duboo配置</vt:lpstr>
      <vt:lpstr>客户端dubbo配置</vt:lpstr>
      <vt:lpstr>启动服务提供测试</vt:lpstr>
      <vt:lpstr>启动消费端测试</vt:lpstr>
      <vt:lpstr>Dubbox产生原因</vt:lpstr>
      <vt:lpstr>Dubbox特性</vt:lpstr>
      <vt:lpstr>Dubbox编译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Administrator</cp:lastModifiedBy>
  <cp:revision>252</cp:revision>
  <dcterms:created xsi:type="dcterms:W3CDTF">2018-04-28T14:55:00Z</dcterms:created>
  <dcterms:modified xsi:type="dcterms:W3CDTF">2018-05-05T06:58:14Z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