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&lt;filter&gt;</a:t>
            </a:r>
            <a:endParaRPr lang="zh-CN" altLang="en-US"/>
          </a:p>
          <a:p>
            <a:r>
              <a:rPr lang="zh-CN" altLang="en-US"/>
              <a:t>    &lt;filter-name&gt;DruidWebStatFilter&lt;/filter-name&gt;</a:t>
            </a:r>
            <a:endParaRPr lang="zh-CN" altLang="en-US"/>
          </a:p>
          <a:p>
            <a:r>
              <a:rPr lang="zh-CN" altLang="en-US"/>
              <a:t>    &lt;filter-class&gt;com.alibaba.druid.support.http.WebStatFilter&lt;/filter-class&gt;</a:t>
            </a:r>
            <a:endParaRPr lang="zh-CN" altLang="en-US"/>
          </a:p>
          <a:p>
            <a:r>
              <a:rPr lang="zh-CN" altLang="en-US"/>
              <a:t>    &lt;init-param&gt;</a:t>
            </a:r>
            <a:endParaRPr lang="zh-CN" altLang="en-US"/>
          </a:p>
          <a:p>
            <a:r>
              <a:rPr lang="zh-CN" altLang="en-US"/>
              <a:t>        &lt;param-name&gt;exclusions&lt;/param-name&gt;</a:t>
            </a:r>
            <a:endParaRPr lang="zh-CN" altLang="en-US"/>
          </a:p>
          <a:p>
            <a:r>
              <a:rPr lang="zh-CN" altLang="en-US"/>
              <a:t>        &lt;param-value&gt;*.js,*.gif,*.jpg,*.png,*.css,*.ico,/druid/*&lt;/param-value&gt;</a:t>
            </a:r>
            <a:endParaRPr lang="zh-CN" altLang="en-US"/>
          </a:p>
          <a:p>
            <a:r>
              <a:rPr lang="zh-CN" altLang="en-US"/>
              <a:t>    &lt;/init-param&gt;</a:t>
            </a:r>
            <a:endParaRPr lang="zh-CN" altLang="en-US"/>
          </a:p>
          <a:p>
            <a:r>
              <a:rPr lang="zh-CN" altLang="en-US"/>
              <a:t>    &lt;init-param&gt;</a:t>
            </a:r>
            <a:endParaRPr lang="zh-CN" altLang="en-US"/>
          </a:p>
          <a:p>
            <a:r>
              <a:rPr lang="zh-CN" altLang="en-US"/>
              <a:t>    	&lt;param-name&gt;profileEnable&lt;/param-name&gt;</a:t>
            </a:r>
            <a:endParaRPr lang="zh-CN" altLang="en-US"/>
          </a:p>
          <a:p>
            <a:r>
              <a:rPr lang="zh-CN" altLang="en-US"/>
              <a:t>    	&lt;param-value&gt;true&lt;/param-value&gt;</a:t>
            </a:r>
            <a:endParaRPr lang="zh-CN" altLang="en-US"/>
          </a:p>
          <a:p>
            <a:r>
              <a:rPr lang="zh-CN" altLang="en-US"/>
              <a:t>	&lt;/init-param&gt;</a:t>
            </a:r>
            <a:endParaRPr lang="zh-CN" altLang="en-US"/>
          </a:p>
          <a:p>
            <a:r>
              <a:rPr lang="zh-CN" altLang="en-US"/>
              <a:t>	&lt;init-param&gt;</a:t>
            </a:r>
            <a:endParaRPr lang="zh-CN" altLang="en-US"/>
          </a:p>
          <a:p>
            <a:r>
              <a:rPr lang="zh-CN" altLang="en-US"/>
              <a:t>        &lt;param-name&gt;principalCookieName&lt;/param-name&gt;</a:t>
            </a:r>
            <a:endParaRPr lang="zh-CN" altLang="en-US"/>
          </a:p>
          <a:p>
            <a:r>
              <a:rPr lang="zh-CN" altLang="en-US"/>
              <a:t>        &lt;param-value&gt;USER_COOKIE&lt;/param-value&gt;</a:t>
            </a:r>
            <a:endParaRPr lang="zh-CN" altLang="en-US"/>
          </a:p>
          <a:p>
            <a:r>
              <a:rPr lang="zh-CN" altLang="en-US"/>
              <a:t>    &lt;/init-param&gt;</a:t>
            </a:r>
            <a:endParaRPr lang="zh-CN" altLang="en-US"/>
          </a:p>
          <a:p>
            <a:r>
              <a:rPr lang="zh-CN" altLang="en-US"/>
              <a:t>    &lt;init-param&gt;</a:t>
            </a:r>
            <a:endParaRPr lang="zh-CN" altLang="en-US"/>
          </a:p>
          <a:p>
            <a:r>
              <a:rPr lang="zh-CN" altLang="en-US"/>
              <a:t>        &lt;param-name&gt;principalSessionName&lt;/param-name&gt;</a:t>
            </a:r>
            <a:endParaRPr lang="zh-CN" altLang="en-US"/>
          </a:p>
          <a:p>
            <a:r>
              <a:rPr lang="zh-CN" altLang="en-US"/>
              <a:t>        &lt;param-value&gt;USER_SESSION&lt;/param-value&gt;</a:t>
            </a:r>
            <a:endParaRPr lang="zh-CN" altLang="en-US"/>
          </a:p>
          <a:p>
            <a:r>
              <a:rPr lang="zh-CN" altLang="en-US"/>
              <a:t>    &lt;/init-param&gt;</a:t>
            </a:r>
            <a:endParaRPr lang="zh-CN" altLang="en-US"/>
          </a:p>
          <a:p>
            <a:r>
              <a:rPr lang="zh-CN" altLang="en-US"/>
              <a:t>  &lt;/filter&gt;</a:t>
            </a:r>
            <a:endParaRPr lang="zh-CN" altLang="en-US"/>
          </a:p>
          <a:p>
            <a:r>
              <a:rPr lang="zh-CN" altLang="en-US"/>
              <a:t>  &lt;filter-mapping&gt;</a:t>
            </a:r>
            <a:endParaRPr lang="zh-CN" altLang="en-US"/>
          </a:p>
          <a:p>
            <a:r>
              <a:rPr lang="zh-CN" altLang="en-US"/>
              <a:t>    &lt;filter-name&gt;DruidWebStatFilter&lt;/filter-name&gt;</a:t>
            </a:r>
            <a:endParaRPr lang="zh-CN" altLang="en-US"/>
          </a:p>
          <a:p>
            <a:r>
              <a:rPr lang="zh-CN" altLang="en-US"/>
              <a:t>  &lt;url-pattern&gt;/*&lt;/url-pattern&gt;</a:t>
            </a:r>
            <a:endParaRPr lang="zh-CN" altLang="en-US"/>
          </a:p>
          <a:p>
            <a:r>
              <a:rPr lang="zh-CN" altLang="en-US"/>
              <a:t>  &lt;/filter-mapping&gt;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&lt;servlet&gt;</a:t>
            </a:r>
            <a:endParaRPr lang="zh-CN" altLang="en-US"/>
          </a:p>
          <a:p>
            <a:r>
              <a:rPr lang="zh-CN" altLang="en-US"/>
              <a:t>      &lt;servlet-name&gt;DruidStatView&lt;/servlet-name&gt;</a:t>
            </a:r>
            <a:endParaRPr lang="zh-CN" altLang="en-US"/>
          </a:p>
          <a:p>
            <a:r>
              <a:rPr lang="zh-CN" altLang="en-US"/>
              <a:t>      &lt;servlet-class&gt;com.alibaba.druid.support.http.StatViewServlet&lt;/servlet-class&gt;</a:t>
            </a:r>
            <a:endParaRPr lang="zh-CN" altLang="en-US"/>
          </a:p>
          <a:p>
            <a:r>
              <a:rPr lang="zh-CN" altLang="en-US"/>
              <a:t>    &lt;/servlet&gt;</a:t>
            </a:r>
            <a:endParaRPr lang="zh-CN" altLang="en-US"/>
          </a:p>
          <a:p>
            <a:r>
              <a:rPr lang="zh-CN" altLang="en-US"/>
              <a:t>    &lt;servlet-mapping&gt;</a:t>
            </a:r>
            <a:endParaRPr lang="zh-CN" altLang="en-US"/>
          </a:p>
          <a:p>
            <a:r>
              <a:rPr lang="zh-CN" altLang="en-US"/>
              <a:t>      &lt;servlet-name&gt;DruidStatView&lt;/servlet-name&gt;</a:t>
            </a:r>
            <a:endParaRPr lang="zh-CN" altLang="en-US"/>
          </a:p>
          <a:p>
            <a:r>
              <a:rPr lang="zh-CN" altLang="en-US"/>
              <a:t>      &lt;url-pattern&gt;/druid/*&lt;/url-pattern&gt;</a:t>
            </a:r>
            <a:endParaRPr lang="zh-CN" altLang="en-US"/>
          </a:p>
          <a:p>
            <a:r>
              <a:rPr lang="zh-CN" altLang="en-US"/>
              <a:t>    &lt;/servlet-mapping&gt;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filters	 	</a:t>
            </a:r>
            <a:endParaRPr lang="zh-CN" altLang="en-US"/>
          </a:p>
          <a:p>
            <a:r>
              <a:rPr lang="zh-CN" altLang="en-US"/>
              <a:t>属性类型是字符串，通过别名的方式配置扩展插件，</a:t>
            </a:r>
            <a:endParaRPr lang="zh-CN" altLang="en-US"/>
          </a:p>
          <a:p>
            <a:r>
              <a:rPr lang="zh-CN" altLang="en-US"/>
              <a:t>常用的插件有：</a:t>
            </a:r>
            <a:endParaRPr lang="zh-CN" altLang="en-US"/>
          </a:p>
          <a:p>
            <a:r>
              <a:rPr lang="zh-CN" altLang="en-US"/>
              <a:t>监控统计用的filter:stat </a:t>
            </a:r>
            <a:endParaRPr lang="zh-CN" altLang="en-US"/>
          </a:p>
          <a:p>
            <a:r>
              <a:rPr lang="zh-CN" altLang="en-US"/>
              <a:t>日志用的filter:log4j</a:t>
            </a:r>
            <a:endParaRPr lang="zh-CN" altLang="en-US"/>
          </a:p>
          <a:p>
            <a:r>
              <a:rPr lang="zh-CN" altLang="en-US"/>
              <a:t>防御sql注入的filter:wall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timeBetweenEvictionRunsMillis	 	</a:t>
            </a:r>
            <a:endParaRPr lang="zh-CN" altLang="en-US"/>
          </a:p>
          <a:p>
            <a:r>
              <a:rPr lang="zh-CN" altLang="en-US"/>
              <a:t>有两个含义：</a:t>
            </a:r>
            <a:endParaRPr lang="zh-CN" altLang="en-US"/>
          </a:p>
          <a:p>
            <a:r>
              <a:rPr lang="zh-CN" altLang="en-US"/>
              <a:t>1) Destroy线程会检测连接的间隔时间</a:t>
            </a:r>
            <a:endParaRPr lang="zh-CN" altLang="en-US"/>
          </a:p>
          <a:p>
            <a:r>
              <a:rPr lang="zh-CN" altLang="en-US"/>
              <a:t> 2) testWhileIdle的判断依据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poolPreparedStatements		</a:t>
            </a:r>
            <a:endParaRPr lang="zh-CN" altLang="en-US"/>
          </a:p>
          <a:p>
            <a:r>
              <a:rPr lang="zh-CN" altLang="en-US"/>
              <a:t>是否缓存preparedStatement，也就是PSCache。</a:t>
            </a:r>
            <a:endParaRPr lang="zh-CN" altLang="en-US"/>
          </a:p>
          <a:p>
            <a:r>
              <a:rPr lang="zh-CN" altLang="en-US"/>
              <a:t>PSCache对支持游标的数据库性能提升巨大，比如说oracle。</a:t>
            </a:r>
            <a:endParaRPr lang="zh-CN" altLang="en-US"/>
          </a:p>
          <a:p>
            <a:r>
              <a:rPr lang="zh-CN" altLang="en-US"/>
              <a:t>在mysql5.5以下的版本中没有PSCache功能，建议关闭掉。</a:t>
            </a:r>
            <a:endParaRPr lang="zh-CN" altLang="en-US"/>
          </a:p>
          <a:p>
            <a:r>
              <a:rPr lang="zh-CN" altLang="en-US"/>
              <a:t>5.5及以上版本有PSCache，建议开启。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maxOpenPreparedStatements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要启用PSCache，必须配置大于0，当大于0时，</a:t>
            </a:r>
            <a:endParaRPr lang="zh-CN" altLang="en-US"/>
          </a:p>
          <a:p>
            <a:r>
              <a:rPr lang="zh-CN" altLang="en-US"/>
              <a:t>poolPreparedStatements自动触发修改为true。</a:t>
            </a:r>
            <a:endParaRPr lang="zh-CN" altLang="en-US"/>
          </a:p>
          <a:p>
            <a:r>
              <a:rPr lang="zh-CN" altLang="en-US"/>
              <a:t>在Druid中，不会存在Oracle下PSCache占用内存过多的问题，</a:t>
            </a:r>
            <a:endParaRPr lang="zh-CN" altLang="en-US"/>
          </a:p>
          <a:p>
            <a:r>
              <a:rPr lang="zh-CN" altLang="en-US"/>
              <a:t>可以把这个数值配置大一些，比如说100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validationQuery</a:t>
            </a:r>
            <a:endParaRPr lang="zh-CN" altLang="en-US"/>
          </a:p>
          <a:p>
            <a:r>
              <a:rPr lang="zh-CN" altLang="en-US"/>
              <a:t>用来检测连接是否有效的sql，要求是一个查询语句。</a:t>
            </a:r>
            <a:endParaRPr lang="zh-CN" altLang="en-US"/>
          </a:p>
          <a:p>
            <a:r>
              <a:rPr lang="zh-CN" altLang="en-US"/>
              <a:t>如果validationQuery为null，testOnBorrow、testOnReturn、</a:t>
            </a:r>
            <a:endParaRPr lang="zh-CN" altLang="en-US"/>
          </a:p>
          <a:p>
            <a:r>
              <a:rPr lang="zh-CN" altLang="en-US"/>
              <a:t>testWhileIdle都不会起作用。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testWhileIdle	false	</a:t>
            </a:r>
            <a:endParaRPr lang="zh-CN" altLang="en-US"/>
          </a:p>
          <a:p>
            <a:r>
              <a:rPr lang="zh-CN" altLang="en-US"/>
              <a:t>建议配置为true，不影响性能，并且保证安全性。</a:t>
            </a:r>
            <a:endParaRPr lang="zh-CN" altLang="en-US"/>
          </a:p>
          <a:p>
            <a:r>
              <a:rPr lang="zh-CN" altLang="en-US"/>
              <a:t>申请连接的时候检测，如果空闲时间大于</a:t>
            </a:r>
            <a:endParaRPr lang="zh-CN" altLang="en-US"/>
          </a:p>
          <a:p>
            <a:r>
              <a:rPr lang="zh-CN" altLang="en-US"/>
              <a:t>timeBetweenEvictionRunsMillis，</a:t>
            </a:r>
            <a:endParaRPr lang="zh-CN" altLang="en-US"/>
          </a:p>
          <a:p>
            <a:r>
              <a:rPr lang="zh-CN" altLang="en-US"/>
              <a:t>执行validationQuery检测连接是否有效。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testOnBorrow</a:t>
            </a:r>
            <a:endParaRPr lang="zh-CN" altLang="en-US"/>
          </a:p>
          <a:p>
            <a:r>
              <a:rPr lang="zh-CN" altLang="en-US"/>
              <a:t>申请连接时执行validationQuery检测连接是否有效，</a:t>
            </a:r>
            <a:endParaRPr lang="zh-CN" altLang="en-US"/>
          </a:p>
          <a:p>
            <a:r>
              <a:rPr lang="zh-CN" altLang="en-US"/>
              <a:t>做了这个配置会降低性能。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testOnReturn	false	</a:t>
            </a:r>
            <a:endParaRPr lang="zh-CN" altLang="en-US"/>
          </a:p>
          <a:p>
            <a:r>
              <a:rPr lang="zh-CN" altLang="en-US"/>
              <a:t>归还连接时执行validationQuery检测连接是否有效，</a:t>
            </a:r>
            <a:endParaRPr lang="zh-CN" altLang="en-US"/>
          </a:p>
          <a:p>
            <a:r>
              <a:rPr lang="zh-CN" altLang="en-US"/>
              <a:t>做了这个配置会降低性能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秒杀系统第十八讲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5742305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秒杀系统优化之数据库连接池</a:t>
            </a:r>
            <a:endParaRPr lang="zh-CN" altLang="en-US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Druid的简介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Druid首先是一个数据库连接池。Druid是目前最好的数据库连接池，在功能、性能、扩展性方面，都超过其他数据库连接池，包括DBCP、C3P0、BoneCP、Proxool、JBoss DataSource。Druid已经在阿里巴巴部署了超过600个应用，经过一年多生产环境大规模部署的严苛考验。Druid是阿里巴巴开发的号称为监控而生的数据库连接池！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Druid组成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Druid是一个JDBC组件，它包括三部分： 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、DruidDriver 代理Driver，能够提供基于Filter－Chain模式的插件体系。可以监控数据库访问性能 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、DruidDataSource 高效可管理的数据库连接池，充当数据库连接池。 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、SQLParser ，获得SQL执行日志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Druid功能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1) 可以监控数据库访问性能，Druid内置提供了一个功能强大的StatFilter插件，能够详细统计SQL的执行性能，这对于线上分析数据库访问性能有帮助。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2) 替换DBCP和C3P0。Druid提供了一个高效、功能强大、可扩展性好的数据库连接池。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3) 数据库密码加密。直接把数据库密码写在配置文件中，这是不好的行为，容易导致安全问题。DruidDruiver和DruidDataSource都支持PasswordCallback。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4) SQL执行日志，Druid提供了不同的LogFilter，能够支持Common-Logging、Log4j和JdkLog，你可以按需要选择相应的LogFilter，监控你应用的数据库访问情况。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5)</a:t>
            </a:r>
            <a:r>
              <a:rPr lang="zh-CN" altLang="en-US"/>
              <a:t>扩展JDBC，如果你要对JDBC层有编程的需求，可以通过Druid提供的Filter-Chain机制，很方便编写JDBC层的扩展插件。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 &lt;dependency&gt;</a:t>
            </a:r>
            <a:endParaRPr lang="zh-CN" altLang="en-US"/>
          </a:p>
          <a:p>
            <a:r>
              <a:rPr lang="zh-CN" altLang="en-US"/>
              <a:t>    &lt;groupId&gt;com.alibaba&lt;/groupId&gt;</a:t>
            </a:r>
            <a:endParaRPr lang="zh-CN" altLang="en-US"/>
          </a:p>
          <a:p>
            <a:r>
              <a:rPr lang="zh-CN" altLang="en-US"/>
              <a:t>    &lt;artifactId&gt;druid&lt;/artifactId&gt;</a:t>
            </a:r>
            <a:endParaRPr lang="zh-CN" altLang="en-US"/>
          </a:p>
          <a:p>
            <a:r>
              <a:rPr lang="zh-CN" altLang="en-US"/>
              <a:t>    &lt;version&gt;1.1.6&lt;/version&gt;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&lt;groupId&gt;org.aspectj&lt;/groupId&gt;</a:t>
            </a:r>
            <a:endParaRPr lang="zh-CN" altLang="en-US"/>
          </a:p>
          <a:p>
            <a:r>
              <a:rPr lang="zh-CN" altLang="en-US"/>
              <a:t>    &lt;artifactId&gt;aspectjweaver&lt;/artifactId&gt;</a:t>
            </a:r>
            <a:endParaRPr lang="zh-CN" altLang="en-US"/>
          </a:p>
          <a:p>
            <a:r>
              <a:rPr lang="zh-CN" altLang="en-US"/>
              <a:t>    &lt;version&gt;1.8.12&lt;/version&gt;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web.xml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web.xml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datasource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&lt;bean id="dataSource" class="com.alibaba.druid.pool.DruidDataSource" destroy-method="close" lazy-init="false"&gt;</a:t>
            </a:r>
            <a:endParaRPr lang="zh-CN" altLang="en-US"/>
          </a:p>
          <a:p>
            <a:r>
              <a:rPr lang="zh-CN" altLang="en-US"/>
              <a:t>&lt;property name="driverClassName" value="#{db.driver}" /&gt;</a:t>
            </a:r>
            <a:endParaRPr lang="zh-CN" altLang="en-US"/>
          </a:p>
          <a:p>
            <a:r>
              <a:rPr lang="zh-CN" altLang="en-US"/>
              <a:t>&lt;property name="url" value="#{db.url}" /&gt;</a:t>
            </a:r>
            <a:endParaRPr lang="zh-CN" altLang="en-US"/>
          </a:p>
          <a:p>
            <a:r>
              <a:rPr lang="zh-CN" altLang="en-US"/>
              <a:t>&lt;property name="username" value="#{db.user}" /&gt;</a:t>
            </a:r>
            <a:endParaRPr lang="zh-CN" altLang="en-US"/>
          </a:p>
          <a:p>
            <a:r>
              <a:rPr lang="zh-CN" altLang="en-US"/>
              <a:t>&lt;property name="password" value="#{db.password}" /&gt;</a:t>
            </a:r>
            <a:endParaRPr lang="zh-CN" altLang="en-US"/>
          </a:p>
          <a:p>
            <a:r>
              <a:rPr lang="zh-CN" altLang="en-US"/>
              <a:t>&lt;property name="initialSize" value="1" /&gt;</a:t>
            </a:r>
            <a:endParaRPr lang="zh-CN" altLang="en-US"/>
          </a:p>
          <a:p>
            <a:r>
              <a:rPr lang="zh-CN" altLang="en-US"/>
              <a:t>&lt;property name="maxActive" value="50" /&gt;</a:t>
            </a:r>
            <a:endParaRPr lang="zh-CN" altLang="en-US"/>
          </a:p>
          <a:p>
            <a:r>
              <a:rPr lang="zh-CN" altLang="en-US"/>
              <a:t>&lt;property name="maxWait" value="30000" 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&lt;property name="filters" value="stat,wall" /&gt;</a:t>
            </a:r>
            <a:endParaRPr lang="zh-CN" altLang="en-US"/>
          </a:p>
          <a:p>
            <a:r>
              <a:rPr lang="zh-CN" altLang="en-US"/>
              <a:t>&lt;property name="timeBetweenEvictionRunsMillis" value="3000" /&gt;  </a:t>
            </a:r>
            <a:endParaRPr lang="zh-CN" altLang="en-US"/>
          </a:p>
          <a:p>
            <a:r>
              <a:rPr lang="zh-CN" altLang="en-US"/>
              <a:t>&lt;property name="minEvictableIdleTimeMillis" value="300000" /&gt;  </a:t>
            </a:r>
            <a:endParaRPr lang="zh-CN" altLang="en-US"/>
          </a:p>
          <a:p>
            <a:r>
              <a:rPr lang="zh-CN" altLang="en-US"/>
              <a:t>&lt;property name="validationQuery" value="SELECT 'x'" /&gt;  </a:t>
            </a:r>
            <a:endParaRPr lang="zh-CN" altLang="en-US"/>
          </a:p>
          <a:p>
            <a:r>
              <a:rPr lang="zh-CN" altLang="en-US"/>
              <a:t>&lt;property name="testWhileIdle" value="true" /&gt;  </a:t>
            </a:r>
            <a:endParaRPr lang="zh-CN" altLang="en-US"/>
          </a:p>
          <a:p>
            <a:r>
              <a:rPr lang="zh-CN" altLang="en-US"/>
              <a:t>&lt;property name="testOnBorrow" value="false" /&gt;  </a:t>
            </a:r>
            <a:endParaRPr lang="zh-CN" altLang="en-US"/>
          </a:p>
          <a:p>
            <a:r>
              <a:rPr lang="zh-CN" altLang="en-US"/>
              <a:t>&lt;property name="testOnReturn" value="false" /&gt;  </a:t>
            </a:r>
            <a:endParaRPr lang="zh-CN" altLang="en-US"/>
          </a:p>
          <a:p>
            <a:r>
              <a:rPr lang="zh-CN" altLang="en-US"/>
              <a:t>&lt;property name="poolPreparedStatements" value="true" /&gt;  </a:t>
            </a:r>
            <a:endParaRPr lang="zh-CN" altLang="en-US"/>
          </a:p>
          <a:p>
            <a:r>
              <a:rPr lang="zh-CN" altLang="en-US"/>
              <a:t>&lt;property name="maxPoolPreparedStatementPerConnectionSize" value="20" /&gt;</a:t>
            </a:r>
            <a:endParaRPr lang="zh-CN" altLang="en-US"/>
          </a:p>
          <a:p>
            <a:r>
              <a:rPr lang="zh-CN" altLang="en-US"/>
              <a:t>&lt;/bean&gt;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&lt;bean id="druid-stat-interceptor" class="com.alibaba.druid.support.spring.stat.DruidStatInterceptor"&gt;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r>
              <a:rPr lang="zh-CN" altLang="en-US"/>
              <a:t>&lt;bean id="druid-stat-pointcut" class="org.springframework.aop.support.JdkRegexpMethodPointcut" scope="prototype"&gt;</a:t>
            </a:r>
            <a:endParaRPr lang="zh-CN" altLang="en-US"/>
          </a:p>
          <a:p>
            <a:r>
              <a:rPr lang="zh-CN" altLang="en-US"/>
              <a:t>   &lt;property name="patterns"&gt;</a:t>
            </a:r>
            <a:endParaRPr lang="zh-CN" altLang="en-US"/>
          </a:p>
          <a:p>
            <a:r>
              <a:rPr lang="zh-CN" altLang="en-US"/>
              <a:t>       &lt;list&gt;</a:t>
            </a:r>
            <a:endParaRPr lang="zh-CN" altLang="en-US"/>
          </a:p>
          <a:p>
            <a:r>
              <a:rPr lang="zh-CN" altLang="en-US"/>
              <a:t>           &lt;value&gt;com.company.bussines.service.*&lt;/value&gt;</a:t>
            </a:r>
            <a:endParaRPr lang="zh-CN" altLang="en-US"/>
          </a:p>
          <a:p>
            <a:r>
              <a:rPr lang="zh-CN" altLang="en-US"/>
              <a:t>           &lt;value&gt;com.company.bussines.dao.*&lt;/value&gt;</a:t>
            </a:r>
            <a:endParaRPr lang="zh-CN" altLang="en-US"/>
          </a:p>
          <a:p>
            <a:r>
              <a:rPr lang="zh-CN" altLang="en-US"/>
              <a:t>       &lt;/list&gt;</a:t>
            </a:r>
            <a:endParaRPr lang="zh-CN" altLang="en-US"/>
          </a:p>
          <a:p>
            <a:r>
              <a:rPr lang="zh-CN" altLang="en-US"/>
              <a:t>   &lt;/property&gt;</a:t>
            </a:r>
            <a:endParaRPr lang="zh-CN" altLang="en-US"/>
          </a:p>
          <a:p>
            <a:r>
              <a:rPr lang="zh-CN" altLang="en-US"/>
              <a:t>&lt;/bean&gt;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&lt;aop:config proxy-target-class="true"&gt;</a:t>
            </a:r>
            <a:endParaRPr lang="zh-CN" altLang="en-US"/>
          </a:p>
          <a:p>
            <a:r>
              <a:rPr lang="zh-CN" altLang="en-US"/>
              <a:t>   &lt;aop:advisor advice-ref="druid-stat-interceptor" pointcut-ref="druid-stat-pointcut" /&gt;</a:t>
            </a:r>
            <a:endParaRPr lang="zh-CN" altLang="en-US"/>
          </a:p>
          <a:p>
            <a:r>
              <a:rPr lang="zh-CN" altLang="en-US"/>
              <a:t>&lt;/aop:config&gt;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访问监控界面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该配置可以访问监控界面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配置好后访问 http://ip：port/projectName/druid/index.html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2628</Words>
  <Application>WPS 演示</Application>
  <PresentationFormat>全屏显示(4:3)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Georgia</vt:lpstr>
      <vt:lpstr>都市</vt:lpstr>
      <vt:lpstr>秒杀系统第十八讲</vt:lpstr>
      <vt:lpstr>Druid的简介</vt:lpstr>
      <vt:lpstr>Druid组成</vt:lpstr>
      <vt:lpstr>Druid功能</vt:lpstr>
      <vt:lpstr>添加依赖</vt:lpstr>
      <vt:lpstr>web.xml</vt:lpstr>
      <vt:lpstr>spring datasource</vt:lpstr>
      <vt:lpstr>spring 配置</vt:lpstr>
      <vt:lpstr>访问监控界面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186</cp:revision>
  <dcterms:created xsi:type="dcterms:W3CDTF">2018-04-28T14:55:00Z</dcterms:created>
  <dcterms:modified xsi:type="dcterms:W3CDTF">2018-05-03T13:40:41Z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