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package com.youfan.task;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import org.quartz.spi.TriggerFiredBundle;</a:t>
            </a:r>
            <a:endParaRPr lang="zh-CN" altLang="en-US"/>
          </a:p>
          <a:p>
            <a:r>
              <a:rPr lang="zh-CN" altLang="en-US"/>
              <a:t>import org.springframework.beans.BeansException;</a:t>
            </a:r>
            <a:endParaRPr lang="zh-CN" altLang="en-US"/>
          </a:p>
          <a:p>
            <a:r>
              <a:rPr lang="zh-CN" altLang="en-US"/>
              <a:t>import org.springframework.beans.factory.config.AutowireCapableBeanFactory;</a:t>
            </a:r>
            <a:endParaRPr lang="zh-CN" altLang="en-US"/>
          </a:p>
          <a:p>
            <a:r>
              <a:rPr lang="zh-CN" altLang="en-US"/>
              <a:t>import org.springframework.context.ApplicationContext;</a:t>
            </a:r>
            <a:endParaRPr lang="zh-CN" altLang="en-US"/>
          </a:p>
          <a:p>
            <a:r>
              <a:rPr lang="zh-CN" altLang="en-US"/>
              <a:t>import org.springframework.context.ApplicationContextAware;</a:t>
            </a:r>
            <a:endParaRPr lang="zh-CN" altLang="en-US"/>
          </a:p>
          <a:p>
            <a:r>
              <a:rPr lang="zh-CN" altLang="en-US"/>
              <a:t>import org.springframework.scheduling.quartz.SpringBeanJobFactory;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/**</a:t>
            </a:r>
            <a:endParaRPr lang="zh-CN" altLang="en-US"/>
          </a:p>
          <a:p>
            <a:r>
              <a:rPr lang="zh-CN" altLang="en-US"/>
              <a:t>使job类支持spring的自动注入</a:t>
            </a:r>
            <a:endParaRPr lang="zh-CN" altLang="en-US"/>
          </a:p>
          <a:p>
            <a:r>
              <a:rPr lang="zh-CN" altLang="en-US"/>
              <a:t> */</a:t>
            </a:r>
            <a:endParaRPr lang="zh-CN" altLang="en-US"/>
          </a:p>
          <a:p>
            <a:r>
              <a:rPr lang="zh-CN" altLang="en-US"/>
              <a:t>public class AutowiringSpringBeanJobFactory extends SpringBeanJobFactory implements ApplicationContextAware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private transient AutowireCapableBeanFactory beanFactory;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void setApplicationContext(ApplicationContext applicationContext) throws BeansException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beanFactory = applicationContext.getAutowireCapableBeanFactory();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protected Object createJobInstance(TriggerFiredBundle bundle) throws Exception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Object job = super.createJobInstance(bundle);</a:t>
            </a:r>
            <a:endParaRPr lang="zh-CN" altLang="en-US"/>
          </a:p>
          <a:p>
            <a:r>
              <a:rPr lang="zh-CN" altLang="en-US"/>
              <a:t>        beanFactory.autowireBean(job);</a:t>
            </a:r>
            <a:endParaRPr lang="zh-CN" altLang="en-US"/>
          </a:p>
          <a:p>
            <a:r>
              <a:rPr lang="zh-CN" altLang="en-US"/>
              <a:t>        return job;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package com.youfan.task;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org.springframework.stereotype.Controller;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java.util.Date;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@Controller</a:t>
            </a:r>
            <a:endParaRPr lang="zh-CN" altLang="en-US"/>
          </a:p>
          <a:p>
            <a:r>
              <a:rPr lang="zh-CN" altLang="en-US"/>
              <a:t>public class ClusterQuartz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public void printUserInfo()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System.out.println("***      start " + DateUtils.dateToString(new Date(), "yyyy-MM-dd HH:mm:ss:SSS") + "    *************");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System.out.println("*");</a:t>
            </a:r>
            <a:endParaRPr lang="zh-CN" altLang="en-US"/>
          </a:p>
          <a:p>
            <a:r>
              <a:rPr lang="zh-CN" altLang="en-US"/>
              <a:t>        System.out.println("*        current username is " + System.getProperty("user.name"));</a:t>
            </a:r>
            <a:endParaRPr lang="zh-CN" altLang="en-US"/>
          </a:p>
          <a:p>
            <a:r>
              <a:rPr lang="zh-CN" altLang="en-US"/>
              <a:t>        System.out.println("*        current os name is " + System.getProperty("os.name"));</a:t>
            </a:r>
            <a:endParaRPr lang="zh-CN" altLang="en-US"/>
          </a:p>
          <a:p>
            <a:r>
              <a:rPr lang="zh-CN" altLang="en-US"/>
              <a:t>        System.out.println("*");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System.out.println("*********current user information end******************");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package com.youfan.task;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import java.util.Date;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org.apache.commons.logging.Log;</a:t>
            </a:r>
            <a:endParaRPr lang="zh-CN" altLang="en-US"/>
          </a:p>
          <a:p>
            <a:r>
              <a:rPr lang="zh-CN" altLang="en-US"/>
              <a:t>import org.apache.commons.logging.LogFactory;</a:t>
            </a:r>
            <a:endParaRPr lang="zh-CN" altLang="en-US"/>
          </a:p>
          <a:p>
            <a:r>
              <a:rPr lang="zh-CN" altLang="en-US"/>
              <a:t>import org.quartz.JobExecutionContext;</a:t>
            </a:r>
            <a:endParaRPr lang="zh-CN" altLang="en-US"/>
          </a:p>
          <a:p>
            <a:r>
              <a:rPr lang="zh-CN" altLang="en-US"/>
              <a:t>import org.quartz.JobExecutionException;</a:t>
            </a:r>
            <a:endParaRPr lang="zh-CN" altLang="en-US"/>
          </a:p>
          <a:p>
            <a:r>
              <a:rPr lang="zh-CN" altLang="en-US"/>
              <a:t>import org.springframework.beans.factory.annotation.Autowired;</a:t>
            </a:r>
            <a:endParaRPr lang="zh-CN" altLang="en-US"/>
          </a:p>
          <a:p>
            <a:r>
              <a:rPr lang="zh-CN" altLang="en-US"/>
              <a:t>import org.springframework.scheduling.quartz.QuartzJobBean;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public class PrintCurrentTimeJobs extends QuartzJobBean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private static final Log LOG_RECORD = LogFactory.getLog(PrintCurrentTimeJobs.class);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@Autowired</a:t>
            </a:r>
            <a:endParaRPr lang="zh-CN" altLang="en-US"/>
          </a:p>
          <a:p>
            <a:r>
              <a:rPr lang="zh-CN" altLang="en-US"/>
              <a:t>    private ClusterQuartz clusterQuartz;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protected void executeInternal(JobExecutionContext jobExecutionContext) throws JobExecutionException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LOG_RECORD.info("begin to execute task," + DateUtils.dateToString(new Date()));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clusterQuartz.printUserInfo();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LOG_RECORD.info("end to execute task," + DateUtils.dateToString(new Date()));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&lt;bean id="dataSource1" class="org.apache.commons.dbcp.BasicDataSource"&gt;</a:t>
            </a:r>
            <a:endParaRPr lang="zh-CN" altLang="en-US"/>
          </a:p>
          <a:p>
            <a:r>
              <a:rPr lang="zh-CN" altLang="en-US"/>
              <a:t>    &lt;property name="driverClassName" value="com.mysql.jdbc.Driver"&gt;&lt;/property&gt;</a:t>
            </a:r>
            <a:endParaRPr lang="zh-CN" altLang="en-US"/>
          </a:p>
          <a:p>
            <a:r>
              <a:rPr lang="zh-CN" altLang="en-US"/>
              <a:t>    &lt;property name="url" value="jdbc:mysql://localhost:3306/test3"&gt;&lt;/property&gt;</a:t>
            </a:r>
            <a:endParaRPr lang="zh-CN" altLang="en-US"/>
          </a:p>
          <a:p>
            <a:r>
              <a:rPr lang="zh-CN" altLang="en-US"/>
              <a:t>    &lt;property name="username" value="root"&gt;&lt;/property&gt;</a:t>
            </a:r>
            <a:endParaRPr lang="zh-CN" altLang="en-US"/>
          </a:p>
          <a:p>
            <a:r>
              <a:rPr lang="zh-CN" altLang="en-US"/>
              <a:t>    &lt;property name="password" value="123456"&gt;&lt;/property&gt;</a:t>
            </a:r>
            <a:endParaRPr lang="zh-CN" altLang="en-US"/>
          </a:p>
          <a:p>
            <a:r>
              <a:rPr lang="zh-CN" altLang="en-US"/>
              <a:t>    &lt;/bean&gt;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&lt;!-- 配置线程池--&gt;</a:t>
            </a:r>
            <a:endParaRPr lang="zh-CN" altLang="en-US"/>
          </a:p>
          <a:p>
            <a:r>
              <a:rPr lang="zh-CN" altLang="en-US"/>
              <a:t>    &lt;bean name="executor" class="org.springframework.scheduling.concurrent.ThreadPoolTaskExecutor"&gt;</a:t>
            </a:r>
            <a:endParaRPr lang="zh-CN" altLang="en-US"/>
          </a:p>
          <a:p>
            <a:r>
              <a:rPr lang="zh-CN" altLang="en-US"/>
              <a:t>        &lt;property name="corePoolSize" value="15"/&gt;</a:t>
            </a:r>
            <a:endParaRPr lang="zh-CN" altLang="en-US"/>
          </a:p>
          <a:p>
            <a:r>
              <a:rPr lang="zh-CN" altLang="en-US"/>
              <a:t>        &lt;property name="maxPoolSize" value="25"/&gt;</a:t>
            </a:r>
            <a:endParaRPr lang="zh-CN" altLang="en-US"/>
          </a:p>
          <a:p>
            <a:r>
              <a:rPr lang="zh-CN" altLang="en-US"/>
              <a:t>        &lt;property name="queueCapacity" value="100"/&gt;</a:t>
            </a:r>
            <a:endParaRPr lang="zh-CN" altLang="en-US"/>
          </a:p>
          <a:p>
            <a:r>
              <a:rPr lang="zh-CN" altLang="en-US"/>
              <a:t>    &lt;/bean&gt;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&lt;bean name="transactionManager" class="org.springframework.jdbc.datasource.DataSourceTransactionManager"&gt;</a:t>
            </a:r>
            <a:endParaRPr lang="zh-CN" altLang="en-US"/>
          </a:p>
          <a:p>
            <a:r>
              <a:rPr lang="zh-CN" altLang="en-US"/>
              <a:t>        &lt;property name="dataSource" ref="dataSource1"/&gt;</a:t>
            </a:r>
            <a:endParaRPr lang="zh-CN" altLang="en-US"/>
          </a:p>
          <a:p>
            <a:r>
              <a:rPr lang="zh-CN" altLang="en-US"/>
              <a:t>    &lt;/bean&gt;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&lt;!-- 配置调度任务--&gt;</a:t>
            </a:r>
            <a:endParaRPr lang="zh-CN" altLang="en-US"/>
          </a:p>
          <a:p>
            <a:r>
              <a:rPr lang="zh-CN" altLang="en-US"/>
              <a:t>    &lt;bean name="quartzScheduler" class="org.springframework.scheduling.quartz.SchedulerFactoryBean"&gt;</a:t>
            </a:r>
            <a:endParaRPr lang="zh-CN" altLang="en-US"/>
          </a:p>
          <a:p>
            <a:r>
              <a:rPr lang="zh-CN" altLang="en-US"/>
              <a:t>        &lt;property name="configLocation" value="classpath:quartz.properties"/&gt;</a:t>
            </a:r>
            <a:endParaRPr lang="zh-CN" altLang="en-US"/>
          </a:p>
          <a:p>
            <a:r>
              <a:rPr lang="zh-CN" altLang="en-US"/>
              <a:t>        &lt;property name="dataSource" ref="dataSource1"/&gt;</a:t>
            </a:r>
            <a:endParaRPr lang="zh-CN" altLang="en-US"/>
          </a:p>
          <a:p>
            <a:r>
              <a:rPr lang="zh-CN" altLang="en-US"/>
              <a:t>        &lt;property name="transactionManager" ref="transactionManager"/&gt;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&lt;!-- 任务唯一的名称，将会持久化到数据库--&gt;</a:t>
            </a:r>
            <a:endParaRPr lang="zh-CN" altLang="en-US"/>
          </a:p>
          <a:p>
            <a:r>
              <a:rPr lang="zh-CN" altLang="en-US"/>
              <a:t>        &lt;property name="schedulerName" value="baseScheduler"/&gt;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&lt;!-- 每台集群机器部署应用的时候会更新触发器--&gt;</a:t>
            </a:r>
            <a:endParaRPr lang="zh-CN" altLang="en-US"/>
          </a:p>
          <a:p>
            <a:r>
              <a:rPr lang="zh-CN" altLang="en-US"/>
              <a:t>        &lt;property name="overwriteExistingJobs" value="true"/&gt;</a:t>
            </a:r>
            <a:endParaRPr lang="zh-CN" altLang="en-US"/>
          </a:p>
          <a:p>
            <a:r>
              <a:rPr lang="zh-CN" altLang="en-US"/>
              <a:t>        &lt;property name="applicationContextSchedulerContextKey" value="appli22"/&gt;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&lt;property name="jobFactory"&gt;</a:t>
            </a:r>
            <a:endParaRPr lang="zh-CN" altLang="en-US"/>
          </a:p>
          <a:p>
            <a:r>
              <a:rPr lang="zh-CN" altLang="en-US"/>
              <a:t>            &lt;bean class="com.youfan.task.AutowiringSpringBeanJobFactory"/&gt;</a:t>
            </a:r>
            <a:endParaRPr lang="zh-CN" altLang="en-US"/>
          </a:p>
          <a:p>
            <a:r>
              <a:rPr lang="zh-CN" altLang="en-US"/>
              <a:t>        &lt;/property&gt;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&lt;property name="triggers"&gt;</a:t>
            </a:r>
            <a:endParaRPr lang="zh-CN" altLang="en-US"/>
          </a:p>
          <a:p>
            <a:r>
              <a:rPr lang="zh-CN" altLang="en-US"/>
              <a:t>            &lt;list&gt;</a:t>
            </a:r>
            <a:endParaRPr lang="zh-CN" altLang="en-US"/>
          </a:p>
          <a:p>
            <a:r>
              <a:rPr lang="zh-CN" altLang="en-US"/>
              <a:t>                &lt;ref bean="printCurrentTimeScheduler"/&gt;</a:t>
            </a:r>
            <a:endParaRPr lang="zh-CN" altLang="en-US"/>
          </a:p>
          <a:p>
            <a:r>
              <a:rPr lang="zh-CN" altLang="en-US"/>
              <a:t>            &lt;/list&gt;</a:t>
            </a:r>
            <a:endParaRPr lang="zh-CN" altLang="en-US"/>
          </a:p>
          <a:p>
            <a:r>
              <a:rPr lang="zh-CN" altLang="en-US"/>
              <a:t>        &lt;/property&gt;</a:t>
            </a:r>
            <a:endParaRPr lang="zh-CN" altLang="en-US"/>
          </a:p>
          <a:p>
            <a:r>
              <a:rPr lang="zh-CN" altLang="en-US"/>
              <a:t>        &lt;property name="jobDetails"&gt;</a:t>
            </a:r>
            <a:endParaRPr lang="zh-CN" altLang="en-US"/>
          </a:p>
          <a:p>
            <a:r>
              <a:rPr lang="zh-CN" altLang="en-US"/>
              <a:t>            &lt;list&gt;</a:t>
            </a:r>
            <a:endParaRPr lang="zh-CN" altLang="en-US"/>
          </a:p>
          <a:p>
            <a:r>
              <a:rPr lang="zh-CN" altLang="en-US"/>
              <a:t>                &lt;ref bean="printCurrentTimeJobs"/&gt;</a:t>
            </a:r>
            <a:endParaRPr lang="zh-CN" altLang="en-US"/>
          </a:p>
          <a:p>
            <a:r>
              <a:rPr lang="zh-CN" altLang="en-US"/>
              <a:t>            &lt;/list&gt;</a:t>
            </a:r>
            <a:endParaRPr lang="zh-CN" altLang="en-US"/>
          </a:p>
          <a:p>
            <a:r>
              <a:rPr lang="zh-CN" altLang="en-US"/>
              <a:t>        &lt;/property&gt;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&lt;property name="taskExecutor" ref="executor"/&gt;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&lt;/bean&gt;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&lt;!-- 配置Job详情 --&gt;</a:t>
            </a:r>
            <a:endParaRPr lang="zh-CN" altLang="en-US"/>
          </a:p>
          <a:p>
            <a:r>
              <a:rPr lang="zh-CN" altLang="en-US"/>
              <a:t>    &lt;bean name="printCurrentTimeJobs" class="org.springframework.scheduling.quartz.JobDetailFactoryBean"&gt;</a:t>
            </a:r>
            <a:endParaRPr lang="zh-CN" altLang="en-US"/>
          </a:p>
          <a:p>
            <a:r>
              <a:rPr lang="zh-CN" altLang="en-US"/>
              <a:t>        &lt;property name="jobClass" value="com.youfan.task.PrintCurrentTimeJobs"/&gt;</a:t>
            </a:r>
            <a:endParaRPr lang="zh-CN" altLang="en-US"/>
          </a:p>
          <a:p>
            <a:r>
              <a:rPr lang="zh-CN" altLang="en-US"/>
              <a:t>        &lt;!--&lt;property name="jobDataAsMap"&gt;</a:t>
            </a:r>
            <a:endParaRPr lang="zh-CN" altLang="en-US"/>
          </a:p>
          <a:p>
            <a:r>
              <a:rPr lang="zh-CN" altLang="en-US"/>
              <a:t>            &lt;map&gt;</a:t>
            </a:r>
            <a:endParaRPr lang="zh-CN" altLang="en-US"/>
          </a:p>
          <a:p>
            <a:r>
              <a:rPr lang="zh-CN" altLang="en-US"/>
              <a:t>                &lt;entry key="clusterQuartz" value="com.aaron.framework.clusterquartz.job.ClusterQuartz"/&gt;</a:t>
            </a:r>
            <a:endParaRPr lang="zh-CN" altLang="en-US"/>
          </a:p>
          <a:p>
            <a:r>
              <a:rPr lang="zh-CN" altLang="en-US"/>
              <a:t>            &lt;/map&gt;</a:t>
            </a:r>
            <a:endParaRPr lang="zh-CN" altLang="en-US"/>
          </a:p>
          <a:p>
            <a:r>
              <a:rPr lang="zh-CN" altLang="en-US"/>
              <a:t>        &lt;/property&gt;--&gt;</a:t>
            </a:r>
            <a:endParaRPr lang="zh-CN" altLang="en-US"/>
          </a:p>
          <a:p>
            <a:r>
              <a:rPr lang="zh-CN" altLang="en-US"/>
              <a:t>        &lt;property name="durability" value="true"/&gt;</a:t>
            </a:r>
            <a:endParaRPr lang="zh-CN" altLang="en-US"/>
          </a:p>
          <a:p>
            <a:r>
              <a:rPr lang="zh-CN" altLang="en-US"/>
              <a:t>        &lt;property name="requestsRecovery" value="false"/&gt;</a:t>
            </a:r>
            <a:endParaRPr lang="zh-CN" altLang="en-US"/>
          </a:p>
          <a:p>
            <a:r>
              <a:rPr lang="zh-CN" altLang="en-US"/>
              <a:t>    &lt;/bean&gt;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&lt;!-- 配置触发时间 --&gt;</a:t>
            </a:r>
            <a:endParaRPr lang="zh-CN" altLang="en-US"/>
          </a:p>
          <a:p>
            <a:r>
              <a:rPr lang="zh-CN" altLang="en-US"/>
              <a:t>    &lt;bean name="printCurrentTimeScheduler" class="org.springframework.scheduling.quartz.CronTriggerFactoryBean"&gt;</a:t>
            </a:r>
            <a:endParaRPr lang="zh-CN" altLang="en-US"/>
          </a:p>
          <a:p>
            <a:r>
              <a:rPr lang="zh-CN" altLang="en-US"/>
              <a:t>        &lt;property name="jobDetail" ref="printCurrentTimeJobs"/&gt;</a:t>
            </a:r>
            <a:endParaRPr lang="zh-CN" altLang="en-US"/>
          </a:p>
          <a:p>
            <a:r>
              <a:rPr lang="zh-CN" altLang="en-US"/>
              <a:t>        &lt;property name="cronExpression"&gt;</a:t>
            </a:r>
            <a:endParaRPr lang="zh-CN" altLang="en-US"/>
          </a:p>
          <a:p>
            <a:r>
              <a:rPr lang="zh-CN" altLang="en-US"/>
              <a:t>            &lt;value&gt;0/10 * * * * ?&lt;/value&gt;</a:t>
            </a:r>
            <a:endParaRPr lang="zh-CN" altLang="en-US"/>
          </a:p>
          <a:p>
            <a:r>
              <a:rPr lang="zh-CN" altLang="en-US"/>
              <a:t>        &lt;/property&gt;</a:t>
            </a:r>
            <a:endParaRPr lang="zh-CN" altLang="en-US"/>
          </a:p>
          <a:p>
            <a:r>
              <a:rPr lang="zh-CN" altLang="en-US"/>
              <a:t>        &lt;property name="timeZone"&gt;</a:t>
            </a:r>
            <a:endParaRPr lang="zh-CN" altLang="en-US"/>
          </a:p>
          <a:p>
            <a:r>
              <a:rPr lang="zh-CN" altLang="en-US"/>
              <a:t>            &lt;value&gt;GMT+8:00&lt;/value&gt;</a:t>
            </a:r>
            <a:endParaRPr lang="zh-CN" altLang="en-US"/>
          </a:p>
          <a:p>
            <a:r>
              <a:rPr lang="zh-CN" altLang="en-US"/>
              <a:t>        &lt;/property&gt;</a:t>
            </a:r>
            <a:endParaRPr lang="zh-CN" altLang="en-US"/>
          </a:p>
          <a:p>
            <a:r>
              <a:rPr lang="zh-CN" altLang="en-US"/>
              <a:t>    &lt;/bean&gt;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&lt;!-- 分布式事务配置 end --&gt;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#============================================================================</a:t>
            </a:r>
            <a:endParaRPr lang="zh-CN" altLang="en-US"/>
          </a:p>
          <a:p>
            <a:r>
              <a:rPr lang="zh-CN" altLang="en-US"/>
              <a:t># Configure JobStore</a:t>
            </a:r>
            <a:endParaRPr lang="zh-CN" altLang="en-US"/>
          </a:p>
          <a:p>
            <a:r>
              <a:rPr lang="zh-CN" altLang="en-US"/>
              <a:t># Using Spring datasource in quartzJobsConfig.xml</a:t>
            </a:r>
            <a:endParaRPr lang="zh-CN" altLang="en-US"/>
          </a:p>
          <a:p>
            <a:r>
              <a:rPr lang="zh-CN" altLang="en-US"/>
              <a:t># Spring uses LocalDataSourceJobStore extension of JobStoreCMT</a:t>
            </a:r>
            <a:endParaRPr lang="zh-CN" altLang="en-US"/>
          </a:p>
          <a:p>
            <a:r>
              <a:rPr lang="zh-CN" altLang="en-US"/>
              <a:t>#============================================================================</a:t>
            </a:r>
            <a:endParaRPr lang="zh-CN" altLang="en-US"/>
          </a:p>
          <a:p>
            <a:r>
              <a:rPr lang="zh-CN" altLang="en-US"/>
              <a:t>org.quartz.jobStore.useProperties=true</a:t>
            </a:r>
            <a:endParaRPr lang="zh-CN" altLang="en-US"/>
          </a:p>
          <a:p>
            <a:r>
              <a:rPr lang="zh-CN" altLang="en-US"/>
              <a:t>org.quartz.jobStore.tablePrefix = QRTZ_</a:t>
            </a:r>
            <a:endParaRPr lang="zh-CN" altLang="en-US"/>
          </a:p>
          <a:p>
            <a:r>
              <a:rPr lang="zh-CN" altLang="en-US"/>
              <a:t>org.quartz.jobStore.isClustered = true</a:t>
            </a:r>
            <a:endParaRPr lang="zh-CN" altLang="en-US"/>
          </a:p>
          <a:p>
            <a:r>
              <a:rPr lang="zh-CN" altLang="en-US"/>
              <a:t>org.quartz.jobStore.clusterCheckinInterval = 5000</a:t>
            </a:r>
            <a:endParaRPr lang="zh-CN" altLang="en-US"/>
          </a:p>
          <a:p>
            <a:r>
              <a:rPr lang="zh-CN" altLang="en-US"/>
              <a:t>org.quartz.jobStore.misfireThreshold = 60000</a:t>
            </a:r>
            <a:endParaRPr lang="zh-CN" altLang="en-US"/>
          </a:p>
          <a:p>
            <a:r>
              <a:rPr lang="zh-CN" altLang="en-US"/>
              <a:t>org.quartz.jobStore.txIsolationLevelReadCommitted = true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Change this to match your DB vendor</a:t>
            </a:r>
            <a:endParaRPr lang="zh-CN" altLang="en-US"/>
          </a:p>
          <a:p>
            <a:r>
              <a:rPr lang="zh-CN" altLang="en-US"/>
              <a:t>org.quartz.jobStore.class = org.quartz.impl.jdbcjobstore.JobStoreTX</a:t>
            </a:r>
            <a:endParaRPr lang="zh-CN" altLang="en-US"/>
          </a:p>
          <a:p>
            <a:r>
              <a:rPr lang="zh-CN" altLang="en-US"/>
              <a:t>org.quartz.jobStore.driverDelegateClass = org.quartz.impl.jdbcjobstore.StdJDBCDelegate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#============================================================================</a:t>
            </a:r>
            <a:endParaRPr lang="zh-CN" altLang="en-US"/>
          </a:p>
          <a:p>
            <a:r>
              <a:rPr lang="zh-CN" altLang="en-US"/>
              <a:t># Configure Main Scheduler Properties</a:t>
            </a:r>
            <a:endParaRPr lang="zh-CN" altLang="en-US"/>
          </a:p>
          <a:p>
            <a:r>
              <a:rPr lang="zh-CN" altLang="en-US"/>
              <a:t># Needed to manage cluster instances</a:t>
            </a:r>
            <a:endParaRPr lang="zh-CN" altLang="en-US"/>
          </a:p>
          <a:p>
            <a:r>
              <a:rPr lang="zh-CN" altLang="en-US"/>
              <a:t>#============================================================================</a:t>
            </a:r>
            <a:endParaRPr lang="zh-CN" altLang="en-US"/>
          </a:p>
          <a:p>
            <a:r>
              <a:rPr lang="zh-CN" altLang="en-US"/>
              <a:t>org.quartz.scheduler.instanceId=AUTO</a:t>
            </a:r>
            <a:endParaRPr lang="zh-CN" altLang="en-US"/>
          </a:p>
          <a:p>
            <a:r>
              <a:rPr lang="zh-CN" altLang="en-US"/>
              <a:t>org.quartz.scheduler.instanceName=MY_CLUSTERED_JOB_SCHEDULER</a:t>
            </a:r>
            <a:endParaRPr lang="zh-CN" altLang="en-US"/>
          </a:p>
          <a:p>
            <a:r>
              <a:rPr lang="zh-CN" altLang="en-US"/>
              <a:t>org.quartz.scheduler.rmi.export = false</a:t>
            </a:r>
            <a:endParaRPr lang="zh-CN" altLang="en-US"/>
          </a:p>
          <a:p>
            <a:r>
              <a:rPr lang="zh-CN" altLang="en-US"/>
              <a:t>org.quartz.scheduler.rmi.proxy = false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#============================================================================</a:t>
            </a:r>
            <a:endParaRPr lang="zh-CN" altLang="en-US"/>
          </a:p>
          <a:p>
            <a:r>
              <a:rPr lang="zh-CN" altLang="en-US"/>
              <a:t># Configure ThreadPool</a:t>
            </a:r>
            <a:endParaRPr lang="zh-CN" altLang="en-US"/>
          </a:p>
          <a:p>
            <a:r>
              <a:rPr lang="zh-CN" altLang="en-US"/>
              <a:t>#============================================================================</a:t>
            </a:r>
            <a:endParaRPr lang="zh-CN" altLang="en-US"/>
          </a:p>
          <a:p>
            <a:r>
              <a:rPr lang="zh-CN" altLang="en-US"/>
              <a:t>org.quartz.threadPool.class = org.quartz.simpl.SimpleThreadPool</a:t>
            </a:r>
            <a:endParaRPr lang="zh-CN" altLang="en-US"/>
          </a:p>
          <a:p>
            <a:r>
              <a:rPr lang="zh-CN" altLang="en-US"/>
              <a:t>org.quartz.threadPool.threadCount = 10</a:t>
            </a:r>
            <a:endParaRPr lang="zh-CN" altLang="en-US"/>
          </a:p>
          <a:p>
            <a:r>
              <a:rPr lang="zh-CN" altLang="en-US"/>
              <a:t>org.quartz.threadPool.threadPriority = 5</a:t>
            </a:r>
            <a:endParaRPr lang="zh-CN" altLang="en-US"/>
          </a:p>
          <a:p>
            <a:r>
              <a:rPr lang="zh-CN" altLang="en-US"/>
              <a:t>org.quartz.threadPool.threadsInheritContextClassLoaderOfInitializingThread = true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		&lt;dependency&gt;</a:t>
            </a:r>
            <a:endParaRPr lang="zh-CN" altLang="en-US"/>
          </a:p>
          <a:p>
            <a:r>
              <a:rPr lang="zh-CN" altLang="en-US"/>
              <a:t>      &lt;groupId&gt;org.quartz-scheduler&lt;/groupId&gt;</a:t>
            </a:r>
            <a:endParaRPr lang="zh-CN" altLang="en-US"/>
          </a:p>
          <a:p>
            <a:r>
              <a:rPr lang="zh-CN" altLang="en-US"/>
              <a:t>      &lt;artifactId&gt;quartz&lt;/artifactId&gt;</a:t>
            </a:r>
            <a:endParaRPr lang="zh-CN" altLang="en-US"/>
          </a:p>
          <a:p>
            <a:r>
              <a:rPr lang="zh-CN" altLang="en-US"/>
              <a:t>      &lt;version&gt;2.2.1&lt;/version&gt;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  <a:p>
            <a:r>
              <a:rPr lang="zh-CN" altLang="en-US"/>
              <a:t>    &lt;dependency&gt;</a:t>
            </a:r>
            <a:endParaRPr lang="zh-CN" altLang="en-US"/>
          </a:p>
          <a:p>
            <a:r>
              <a:rPr lang="zh-CN" altLang="en-US"/>
              <a:t>      &lt;groupId&gt;org.quartz-scheduler&lt;/groupId&gt;</a:t>
            </a:r>
            <a:endParaRPr lang="zh-CN" altLang="en-US"/>
          </a:p>
          <a:p>
            <a:r>
              <a:rPr lang="zh-CN" altLang="en-US"/>
              <a:t>      &lt;artifactId&gt;quartz-jobs&lt;/artifactId&gt;</a:t>
            </a:r>
            <a:endParaRPr lang="zh-CN" altLang="en-US"/>
          </a:p>
          <a:p>
            <a:r>
              <a:rPr lang="zh-CN" altLang="en-US"/>
              <a:t>      &lt;version&gt;2.2.1&lt;/version&gt;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  <a:p>
            <a:r>
              <a:rPr lang="zh-CN" altLang="en-US"/>
              <a:t>    &lt;dependency&gt;</a:t>
            </a:r>
            <a:endParaRPr lang="zh-CN" altLang="en-US"/>
          </a:p>
          <a:p>
            <a:r>
              <a:rPr lang="zh-CN" altLang="en-US"/>
              <a:t>    &lt;groupId&gt;mysql&lt;/groupId&gt;</a:t>
            </a:r>
            <a:endParaRPr lang="zh-CN" altLang="en-US"/>
          </a:p>
          <a:p>
            <a:r>
              <a:rPr lang="zh-CN" altLang="en-US"/>
              <a:t>    &lt;artifactId&gt;mysql-connector-java&lt;/artifactId&gt;</a:t>
            </a:r>
            <a:endParaRPr lang="zh-CN" altLang="en-US"/>
          </a:p>
          <a:p>
            <a:r>
              <a:rPr lang="zh-CN" altLang="en-US"/>
              <a:t>    &lt;version&gt;5.1.2&lt;/version&gt;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&lt;groupId&gt;commons-dbcp&lt;/groupId&gt;</a:t>
            </a:r>
            <a:endParaRPr lang="zh-CN" altLang="en-US"/>
          </a:p>
          <a:p>
            <a:r>
              <a:rPr lang="zh-CN" altLang="en-US"/>
              <a:t>    &lt;artifactId&gt;commons-dbcp&lt;/artifactId&gt;</a:t>
            </a:r>
            <a:endParaRPr lang="zh-CN" altLang="en-US"/>
          </a:p>
          <a:p>
            <a:r>
              <a:rPr lang="zh-CN" altLang="en-US"/>
              <a:t>    &lt;version&gt;1.4&lt;/version&gt;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  &lt;groupId&gt;org.springframework&lt;/groupId&gt;</a:t>
            </a:r>
            <a:endParaRPr lang="zh-CN" altLang="en-US"/>
          </a:p>
          <a:p>
            <a:r>
              <a:rPr lang="zh-CN" altLang="en-US"/>
              <a:t>      &lt;artifactId&gt;spring-core&lt;/artifactId&gt;</a:t>
            </a:r>
            <a:endParaRPr lang="zh-CN" altLang="en-US"/>
          </a:p>
          <a:p>
            <a:r>
              <a:rPr lang="zh-CN" altLang="en-US"/>
              <a:t>      &lt;version&gt;4.2.0.RELEASE&lt;/version&gt;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  <a:p>
            <a:r>
              <a:rPr lang="zh-CN" altLang="en-US"/>
              <a:t>    &lt;dependency&gt;  </a:t>
            </a:r>
            <a:endParaRPr lang="zh-CN" altLang="en-US"/>
          </a:p>
          <a:p>
            <a:r>
              <a:rPr lang="zh-CN" altLang="en-US"/>
              <a:t>            &lt;groupId&gt;org.springframework&lt;/groupId&gt;  </a:t>
            </a:r>
            <a:endParaRPr lang="zh-CN" altLang="en-US"/>
          </a:p>
          <a:p>
            <a:r>
              <a:rPr lang="zh-CN" altLang="en-US"/>
              <a:t>            &lt;artifactId&gt;spring-context-support&lt;/artifactId&gt;  </a:t>
            </a:r>
            <a:endParaRPr lang="zh-CN" altLang="en-US"/>
          </a:p>
          <a:p>
            <a:r>
              <a:rPr lang="zh-CN" altLang="en-US"/>
              <a:t>            &lt;version&gt;4.2.0.RELEASE&lt;/version&gt;  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  <a:p>
            <a:r>
              <a:rPr lang="zh-CN" altLang="en-US"/>
              <a:t>    &lt;dependency&gt;  </a:t>
            </a:r>
            <a:endParaRPr lang="zh-CN" altLang="en-US"/>
          </a:p>
          <a:p>
            <a:r>
              <a:rPr lang="zh-CN" altLang="en-US"/>
              <a:t>            &lt;groupId&gt;org.springframework&lt;/groupId&gt;  </a:t>
            </a:r>
            <a:endParaRPr lang="zh-CN" altLang="en-US"/>
          </a:p>
          <a:p>
            <a:r>
              <a:rPr lang="zh-CN" altLang="en-US"/>
              <a:t>            &lt;artifactId&gt;spring-tx&lt;/artifactId&gt;  </a:t>
            </a:r>
            <a:endParaRPr lang="zh-CN" altLang="en-US"/>
          </a:p>
          <a:p>
            <a:r>
              <a:rPr lang="zh-CN" altLang="en-US"/>
              <a:t>            &lt;version&gt;4.2.0.RELEASE&lt;/version&gt;  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秒杀系统第二十四讲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900170"/>
            <a:ext cx="8190230" cy="1752600"/>
          </a:xfrm>
        </p:spPr>
        <p:txBody>
          <a:bodyPr/>
          <a:lstStyle/>
          <a:p>
            <a:r>
              <a:rPr lang="en-US" altLang="zh-CN" b="1" dirty="0" err="1"/>
              <a:t>	</a:t>
            </a:r>
            <a:r>
              <a:rPr lang="zh-CN" altLang="en-US" b="1" dirty="0" err="1"/>
              <a:t>秒杀系统高并发之分布式定时任务更新商品信息</a:t>
            </a:r>
            <a:endParaRPr lang="zh-CN" altLang="en-US" b="1" dirty="0" err="1"/>
          </a:p>
          <a:p>
            <a:r>
              <a:rPr lang="zh-CN" altLang="en-US" dirty="0"/>
              <a:t>讲师：友凡</a:t>
            </a:r>
            <a:endParaRPr lang="zh-CN" altLang="en-US" dirty="0"/>
          </a:p>
          <a:p>
            <a:r>
              <a:rPr lang="zh-CN" altLang="en-US" dirty="0"/>
              <a:t>邮箱：2920681274@qq.com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AutowiringSpringBeanJobFactory.java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AutowiringSpringBeanJobFactory.java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ClusterQuartz.java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ClusterQuartz.java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PrintCurrentTimeJobs.java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PrintCurrentTimeJobs.java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spring 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quartz.properties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quartz.properties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maven</a:t>
            </a:r>
            <a:r>
              <a:rPr lang="zh-CN" altLang="en-US">
                <a:sym typeface="+mn-ea"/>
              </a:rPr>
              <a:t>依赖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278</Words>
  <Application>WPS 演示</Application>
  <PresentationFormat>全屏显示(4:3)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Georgia</vt:lpstr>
      <vt:lpstr>Wingdings 2</vt:lpstr>
      <vt:lpstr>方正姚体</vt:lpstr>
      <vt:lpstr>Trebuchet MS</vt:lpstr>
      <vt:lpstr>微软雅黑</vt:lpstr>
      <vt:lpstr>Arial Unicode MS</vt:lpstr>
      <vt:lpstr>Calibri</vt:lpstr>
      <vt:lpstr>都市</vt:lpstr>
      <vt:lpstr>秒杀系统第二十四讲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Administrator</cp:lastModifiedBy>
  <cp:revision>310</cp:revision>
  <dcterms:created xsi:type="dcterms:W3CDTF">2018-04-28T14:55:00Z</dcterms:created>
  <dcterms:modified xsi:type="dcterms:W3CDTF">2018-05-05T14:45:34Z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