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&lt;!-- RabbitMQ --&gt;</a:t>
            </a:r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&lt;groupId&gt;com.rabbitmq&lt;/groupId&gt;</a:t>
            </a:r>
            <a:endParaRPr lang="zh-CN" altLang="en-US"/>
          </a:p>
          <a:p>
            <a:r>
              <a:rPr lang="zh-CN" altLang="en-US"/>
              <a:t>    &lt;artifactId&gt;amqp-client&lt;/artifactId&gt;</a:t>
            </a:r>
            <a:endParaRPr lang="zh-CN" altLang="en-US"/>
          </a:p>
          <a:p>
            <a:r>
              <a:rPr lang="zh-CN" altLang="en-US"/>
              <a:t>    &lt;version&gt;3.5.1&lt;/version&gt;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&lt;groupId&gt;org.springframework.amqp&lt;/groupId&gt;</a:t>
            </a:r>
            <a:endParaRPr lang="zh-CN" altLang="en-US"/>
          </a:p>
          <a:p>
            <a:r>
              <a:rPr lang="zh-CN" altLang="en-US"/>
              <a:t>    &lt;artifactId&gt;spring-rabbit&lt;/artifactId&gt;</a:t>
            </a:r>
            <a:endParaRPr lang="zh-CN" altLang="en-US"/>
          </a:p>
          <a:p>
            <a:r>
              <a:rPr lang="zh-CN" altLang="en-US"/>
              <a:t>    &lt;version&gt;1.4.5.RELEASE&lt;/version&gt;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r>
              <a:rPr lang="zh-CN" altLang="en-US"/>
              <a:t>&lt;dependency&gt;  </a:t>
            </a:r>
            <a:endParaRPr lang="zh-CN" altLang="en-US"/>
          </a:p>
          <a:p>
            <a:r>
              <a:rPr lang="zh-CN" altLang="en-US"/>
              <a:t>        &lt;groupId&gt;org.springframework&lt;/groupId&gt;  </a:t>
            </a:r>
            <a:endParaRPr lang="zh-CN" altLang="en-US"/>
          </a:p>
          <a:p>
            <a:r>
              <a:rPr lang="zh-CN" altLang="en-US"/>
              <a:t>        &lt;artifactId&gt;spring-context&lt;/artifactId&gt;  </a:t>
            </a:r>
            <a:endParaRPr lang="zh-CN" altLang="en-US"/>
          </a:p>
          <a:p>
            <a:r>
              <a:rPr lang="zh-CN" altLang="en-US"/>
              <a:t>        &lt;version&gt;4.2.0.RELEASE&lt;/version&gt;  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			&lt;groupId&gt;javassist&lt;/groupId&gt;</a:t>
            </a:r>
            <a:endParaRPr lang="zh-CN" altLang="en-US"/>
          </a:p>
          <a:p>
            <a:r>
              <a:rPr lang="zh-CN" altLang="en-US"/>
              <a:t>			&lt;artifactId&gt;javassist&lt;/artifactId&gt;</a:t>
            </a:r>
            <a:endParaRPr lang="zh-CN" altLang="en-US"/>
          </a:p>
          <a:p>
            <a:r>
              <a:rPr lang="zh-CN" altLang="en-US"/>
              <a:t>			&lt;version&gt;3.11.0.GA&lt;/version&gt;</a:t>
            </a:r>
            <a:endParaRPr lang="zh-CN" altLang="en-US"/>
          </a:p>
          <a:p>
            <a:r>
              <a:rPr lang="zh-CN" altLang="en-US"/>
              <a:t>		&lt;/dependency&gt;</a:t>
            </a:r>
            <a:endParaRPr lang="zh-CN" altLang="en-US"/>
          </a:p>
          <a:p>
            <a:r>
              <a:rPr lang="zh-CN" altLang="en-US"/>
              <a:t>		&lt;dependency&gt;</a:t>
            </a:r>
            <a:endParaRPr lang="zh-CN" altLang="en-US"/>
          </a:p>
          <a:p>
            <a:r>
              <a:rPr lang="zh-CN" altLang="en-US"/>
              <a:t>  		&lt;groupId&gt;org.springframework&lt;/groupId&gt;</a:t>
            </a:r>
            <a:endParaRPr lang="zh-CN" altLang="en-US"/>
          </a:p>
          <a:p>
            <a:r>
              <a:rPr lang="zh-CN" altLang="en-US"/>
              <a:t>  		&lt;artifactId&gt;spring-webmvc&lt;/artifactId&gt;</a:t>
            </a:r>
            <a:endParaRPr lang="zh-CN" altLang="en-US"/>
          </a:p>
          <a:p>
            <a:r>
              <a:rPr lang="zh-CN" altLang="en-US"/>
              <a:t>  		&lt;version&gt;4.2.0.RELEASE&lt;/version&gt;</a:t>
            </a:r>
            <a:endParaRPr lang="zh-CN" altLang="en-US"/>
          </a:p>
          <a:p>
            <a:r>
              <a:rPr lang="zh-CN" altLang="en-US"/>
              <a:t>  	&lt;/dependency&gt;</a:t>
            </a:r>
            <a:endParaRPr lang="zh-CN" altLang="en-US"/>
          </a:p>
          <a:p>
            <a:r>
              <a:rPr lang="zh-CN" altLang="en-US"/>
              <a:t>  	</a:t>
            </a:r>
            <a:endParaRPr lang="zh-CN" altLang="en-US"/>
          </a:p>
          <a:p>
            <a:r>
              <a:rPr lang="zh-CN" altLang="en-US"/>
              <a:t>  	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&lt;artifactId&gt;spring-core&lt;/artifactId&gt;</a:t>
            </a:r>
            <a:endParaRPr lang="zh-CN" altLang="en-US"/>
          </a:p>
          <a:p>
            <a:r>
              <a:rPr lang="zh-CN" altLang="en-US"/>
              <a:t>        &lt;version&gt;4.2.0.RELEASE&lt;/version&gt;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&lt;artifactId&gt;spring-context-support&lt;/artifactId&gt;</a:t>
            </a:r>
            <a:endParaRPr lang="zh-CN" altLang="en-US"/>
          </a:p>
          <a:p>
            <a:r>
              <a:rPr lang="zh-CN" altLang="en-US"/>
              <a:t>        &lt;version&gt;4.2.0.RELEASE&lt;/version&gt;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  <a:p>
            <a:r>
              <a:rPr lang="zh-CN" altLang="en-US"/>
              <a:t>  	</a:t>
            </a:r>
            <a:endParaRPr lang="zh-CN" altLang="en-US"/>
          </a:p>
          <a:p>
            <a:r>
              <a:rPr lang="zh-CN" altLang="en-US"/>
              <a:t>  	</a:t>
            </a:r>
            <a:endParaRPr lang="zh-CN" altLang="en-US"/>
          </a:p>
          <a:p>
            <a:r>
              <a:rPr lang="zh-CN" altLang="en-US"/>
              <a:t>    &lt;dependency&gt;</a:t>
            </a:r>
            <a:endParaRPr lang="zh-CN" altLang="en-US"/>
          </a:p>
          <a:p>
            <a:r>
              <a:rPr lang="zh-CN" altLang="en-US"/>
              <a:t>        &lt;groupId&gt;org.springframework&lt;/groupId&gt;</a:t>
            </a:r>
            <a:endParaRPr lang="zh-CN" altLang="en-US"/>
          </a:p>
          <a:p>
            <a:r>
              <a:rPr lang="zh-CN" altLang="en-US"/>
              <a:t>        &lt;artifactId&gt;spring-core&lt;/artifactId&gt;</a:t>
            </a:r>
            <a:endParaRPr lang="zh-CN" altLang="en-US"/>
          </a:p>
          <a:p>
            <a:r>
              <a:rPr lang="zh-CN" altLang="en-US"/>
              <a:t>        &lt;version&gt;4.2.0.RELEASE&lt;/version&gt;</a:t>
            </a:r>
            <a:endParaRPr lang="zh-CN" altLang="en-US"/>
          </a:p>
          <a:p>
            <a:r>
              <a:rPr lang="zh-CN" altLang="en-US"/>
              <a:t>    &lt;/dependency&gt;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org.springframework.amqp.core.AmqpTemplate;</a:t>
            </a:r>
            <a:endParaRPr lang="zh-CN" altLang="en-US"/>
          </a:p>
          <a:p>
            <a:r>
              <a:rPr lang="zh-CN" altLang="en-US"/>
              <a:t>import org.springframework.beans.factory.annotation.Autowired;</a:t>
            </a:r>
            <a:endParaRPr lang="zh-CN" altLang="en-US"/>
          </a:p>
          <a:p>
            <a:r>
              <a:rPr lang="zh-CN" altLang="en-US"/>
              <a:t>import org.springframework.stereotype.Service;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/**</a:t>
            </a:r>
            <a:endParaRPr lang="zh-CN" altLang="en-US"/>
          </a:p>
          <a:p>
            <a:r>
              <a:rPr lang="zh-CN" altLang="en-US"/>
              <a:t> * @Description: 消息队列发送者</a:t>
            </a:r>
            <a:endParaRPr lang="zh-CN" altLang="en-US"/>
          </a:p>
          <a:p>
            <a:r>
              <a:rPr lang="zh-CN" altLang="en-US"/>
              <a:t> * @Author: </a:t>
            </a:r>
            <a:endParaRPr lang="zh-CN" altLang="en-US"/>
          </a:p>
          <a:p>
            <a:r>
              <a:rPr lang="zh-CN" altLang="en-US"/>
              <a:t> * @CreateTime: 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@Service</a:t>
            </a:r>
            <a:endParaRPr lang="zh-CN" altLang="en-US"/>
          </a:p>
          <a:p>
            <a:r>
              <a:rPr lang="zh-CN" altLang="en-US"/>
              <a:t>public class Producer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@Autowired</a:t>
            </a:r>
            <a:endParaRPr lang="zh-CN" altLang="en-US"/>
          </a:p>
          <a:p>
            <a:r>
              <a:rPr lang="zh-CN" altLang="en-US"/>
              <a:t>    private AmqpTemplate amqpTemplate;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public void sendQueue(String exchange_key, String queue_key, Object object) {</a:t>
            </a:r>
            <a:endParaRPr lang="zh-CN" altLang="en-US"/>
          </a:p>
          <a:p>
            <a:r>
              <a:rPr lang="zh-CN" altLang="en-US"/>
              <a:t>        // convertAndSend 将Java对象转换为消息发送至匹配key的交换机中Exchange</a:t>
            </a:r>
            <a:endParaRPr lang="zh-CN" altLang="en-US"/>
          </a:p>
          <a:p>
            <a:r>
              <a:rPr lang="zh-CN" altLang="en-US"/>
              <a:t>        amqpTemplate.convertAndSend(exchange_key, queue_key, object);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org.springframework.amqp.core.Message;</a:t>
            </a:r>
            <a:endParaRPr lang="zh-CN" altLang="en-US"/>
          </a:p>
          <a:p>
            <a:r>
              <a:rPr lang="zh-CN" altLang="en-US"/>
              <a:t>import org.springframework.amqp.core.MessageListener;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RabbitmqService implements MessageListener {</a:t>
            </a:r>
            <a:endParaRPr lang="zh-CN" altLang="en-US"/>
          </a:p>
          <a:p>
            <a:r>
              <a:rPr lang="zh-CN" altLang="en-US"/>
              <a:t>    public void onMessage(Message message) {</a:t>
            </a:r>
            <a:endParaRPr lang="zh-CN" altLang="en-US"/>
          </a:p>
          <a:p>
            <a:r>
              <a:rPr lang="zh-CN" altLang="en-US"/>
              <a:t>        System.out.println("消息消费者 = " + message.toString());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java.util.HashMap;</a:t>
            </a:r>
            <a:endParaRPr lang="zh-CN" altLang="en-US"/>
          </a:p>
          <a:p>
            <a:r>
              <a:rPr lang="zh-CN" altLang="en-US"/>
              <a:t>import java.util.Map;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org.springframework.context.ApplicationContext;</a:t>
            </a:r>
            <a:endParaRPr lang="zh-CN" altLang="en-US"/>
          </a:p>
          <a:p>
            <a:r>
              <a:rPr lang="zh-CN" altLang="en-US"/>
              <a:t>import org.springframework.context.support.ClassPathXmlApplicationContext;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Test {</a:t>
            </a:r>
            <a:endParaRPr lang="zh-CN" altLang="en-US"/>
          </a:p>
          <a:p>
            <a:r>
              <a:rPr lang="zh-CN" altLang="en-US"/>
              <a:t>	public static void main(String[] args) {</a:t>
            </a:r>
            <a:endParaRPr lang="zh-CN" altLang="en-US"/>
          </a:p>
          <a:p>
            <a:r>
              <a:rPr lang="zh-CN" altLang="en-US"/>
              <a:t>		 ApplicationContext context = new ClassPathXmlApplicationContext("application-context.xml");</a:t>
            </a:r>
            <a:endParaRPr lang="zh-CN" altLang="en-US"/>
          </a:p>
          <a:p>
            <a:r>
              <a:rPr lang="zh-CN" altLang="en-US"/>
              <a:t>		 Producer messageProducer = (Producer) context.getBean("producer"); </a:t>
            </a:r>
            <a:endParaRPr lang="zh-CN" altLang="en-US"/>
          </a:p>
          <a:p>
            <a:r>
              <a:rPr lang="zh-CN" altLang="en-US"/>
              <a:t>		 Map&lt;String, Object&gt; map = new HashMap&lt;String, Object&gt;();</a:t>
            </a:r>
            <a:endParaRPr lang="zh-CN" altLang="en-US"/>
          </a:p>
          <a:p>
            <a:r>
              <a:rPr lang="zh-CN" altLang="en-US"/>
              <a:t>	        map.put("data", "hello rabbitmq");</a:t>
            </a:r>
            <a:endParaRPr lang="zh-CN" altLang="en-US"/>
          </a:p>
          <a:p>
            <a:r>
              <a:rPr lang="zh-CN" altLang="en-US"/>
              <a:t>	        // 注意：第二个属性是 Queue 与 交换机绑定的路由</a:t>
            </a:r>
            <a:endParaRPr lang="zh-CN" altLang="en-US"/>
          </a:p>
          <a:p>
            <a:r>
              <a:rPr lang="zh-CN" altLang="en-US"/>
              <a:t>	        messageProducer.sendQueue("test_mq_exchange", "test_mq_patt", map);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&lt;beans xmlns="http://www.springframework.org/schema/beans"</a:t>
            </a:r>
            <a:endParaRPr lang="zh-CN" altLang="en-US"/>
          </a:p>
          <a:p>
            <a:r>
              <a:rPr lang="zh-CN" altLang="en-US"/>
              <a:t>     xmlns:xsi="http://www.w3.org/2001/XMLSchema-instance"</a:t>
            </a:r>
            <a:endParaRPr lang="zh-CN" altLang="en-US"/>
          </a:p>
          <a:p>
            <a:r>
              <a:rPr lang="zh-CN" altLang="en-US"/>
              <a:t>     xmlns:context="http://www.springframework.org/schema/context"</a:t>
            </a:r>
            <a:endParaRPr lang="zh-CN" altLang="en-US"/>
          </a:p>
          <a:p>
            <a:r>
              <a:rPr lang="zh-CN" altLang="en-US"/>
              <a:t>     xmlns:util="http://www.springframework.org/schema/util"</a:t>
            </a:r>
            <a:endParaRPr lang="zh-CN" altLang="en-US"/>
          </a:p>
          <a:p>
            <a:r>
              <a:rPr lang="zh-CN" altLang="en-US"/>
              <a:t>     xmlns:aop="http://www.springframework.org/schema/aop"</a:t>
            </a:r>
            <a:endParaRPr lang="zh-CN" altLang="en-US"/>
          </a:p>
          <a:p>
            <a:r>
              <a:rPr lang="zh-CN" altLang="en-US"/>
              <a:t>     xmlns:tx="http://www.springframework.org/schema/tx"</a:t>
            </a:r>
            <a:endParaRPr lang="zh-CN" altLang="en-US"/>
          </a:p>
          <a:p>
            <a:r>
              <a:rPr lang="zh-CN" altLang="en-US"/>
              <a:t>     xmlns:rabbit="http://www.springframework.org/schema/rabbit"</a:t>
            </a:r>
            <a:endParaRPr lang="zh-CN" altLang="en-US"/>
          </a:p>
          <a:p>
            <a:r>
              <a:rPr lang="zh-CN" altLang="en-US"/>
              <a:t>     xmlns:p="http://www.springframework.org/schema/p"</a:t>
            </a:r>
            <a:endParaRPr lang="zh-CN" altLang="en-US"/>
          </a:p>
          <a:p>
            <a:r>
              <a:rPr lang="zh-CN" altLang="en-US"/>
              <a:t>     xsi:schemaLocation="</a:t>
            </a:r>
            <a:endParaRPr lang="zh-CN" altLang="en-US"/>
          </a:p>
          <a:p>
            <a:r>
              <a:rPr lang="zh-CN" altLang="en-US"/>
              <a:t>     http://www.springframework.org/schema/context</a:t>
            </a:r>
            <a:endParaRPr lang="zh-CN" altLang="en-US"/>
          </a:p>
          <a:p>
            <a:r>
              <a:rPr lang="zh-CN" altLang="en-US"/>
              <a:t>     http://www.springframework.org/schema/context/spring-context-3.0.xsd</a:t>
            </a:r>
            <a:endParaRPr lang="zh-CN" altLang="en-US"/>
          </a:p>
          <a:p>
            <a:r>
              <a:rPr lang="zh-CN" altLang="en-US"/>
              <a:t>     http://www.springframework.org/schema/beans</a:t>
            </a:r>
            <a:endParaRPr lang="zh-CN" altLang="en-US"/>
          </a:p>
          <a:p>
            <a:r>
              <a:rPr lang="zh-CN" altLang="en-US"/>
              <a:t>     http://www.springframework.org/schema/beans/spring-beans-3.0.xsd</a:t>
            </a:r>
            <a:endParaRPr lang="zh-CN" altLang="en-US"/>
          </a:p>
          <a:p>
            <a:r>
              <a:rPr lang="zh-CN" altLang="en-US"/>
              <a:t>     http://www.springframework.org/schema/util</a:t>
            </a:r>
            <a:endParaRPr lang="zh-CN" altLang="en-US"/>
          </a:p>
          <a:p>
            <a:r>
              <a:rPr lang="zh-CN" altLang="en-US"/>
              <a:t>     http://www.springframework.org/schema/util/spring-util-3.0.xsd</a:t>
            </a:r>
            <a:endParaRPr lang="zh-CN" altLang="en-US"/>
          </a:p>
          <a:p>
            <a:r>
              <a:rPr lang="zh-CN" altLang="en-US"/>
              <a:t>     http://www.springframework.org/schema/aop</a:t>
            </a:r>
            <a:endParaRPr lang="zh-CN" altLang="en-US"/>
          </a:p>
          <a:p>
            <a:r>
              <a:rPr lang="zh-CN" altLang="en-US"/>
              <a:t>     http://www.springframework.org/schema/aop/spring-aop-3.0.xsd</a:t>
            </a:r>
            <a:endParaRPr lang="zh-CN" altLang="en-US"/>
          </a:p>
          <a:p>
            <a:r>
              <a:rPr lang="zh-CN" altLang="en-US"/>
              <a:t>     http://www.springframework.org/schema/tx</a:t>
            </a:r>
            <a:endParaRPr lang="zh-CN" altLang="en-US"/>
          </a:p>
          <a:p>
            <a:r>
              <a:rPr lang="zh-CN" altLang="en-US"/>
              <a:t>     http://www.springframework.org/schema/tx/spring-tx-3.0.xsd</a:t>
            </a:r>
            <a:endParaRPr lang="zh-CN" altLang="en-US"/>
          </a:p>
          <a:p>
            <a:r>
              <a:rPr lang="zh-CN" altLang="en-US"/>
              <a:t>     http://www.springframework.org/schema/rabbit</a:t>
            </a:r>
            <a:endParaRPr lang="zh-CN" altLang="en-US"/>
          </a:p>
          <a:p>
            <a:r>
              <a:rPr lang="zh-CN" altLang="en-US"/>
              <a:t>     http://www.springframework.org/schema/rabbit/spring-rabbit-1.0.xsd"&gt;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     &lt;context:component-scan base-package="rabbitmq.**"/&gt;</a:t>
            </a:r>
            <a:endParaRPr lang="zh-CN" altLang="en-US"/>
          </a:p>
          <a:p>
            <a:r>
              <a:rPr lang="zh-CN" altLang="en-US"/>
              <a:t>     &lt;context:property-placeholder location="classpath:application.properties"/&gt;</a:t>
            </a:r>
            <a:endParaRPr lang="zh-CN" altLang="en-US"/>
          </a:p>
          <a:p>
            <a:r>
              <a:rPr lang="zh-CN" altLang="en-US"/>
              <a:t>&lt;util:properties id="appConfig" location="classpath:application.properties"&gt;&lt;/util:properties&gt;</a:t>
            </a:r>
            <a:endParaRPr lang="zh-CN" altLang="en-US"/>
          </a:p>
          <a:p>
            <a:r>
              <a:rPr lang="zh-CN" altLang="en-US"/>
              <a:t>    &lt;!-- RabbitMQ start --&gt;</a:t>
            </a:r>
            <a:endParaRPr lang="zh-CN" altLang="en-US"/>
          </a:p>
          <a:p>
            <a:r>
              <a:rPr lang="zh-CN" altLang="en-US"/>
              <a:t>    &lt;!-- 连接配置 --&gt;</a:t>
            </a:r>
            <a:endParaRPr lang="zh-CN" altLang="en-US"/>
          </a:p>
          <a:p>
            <a:r>
              <a:rPr lang="zh-CN" altLang="en-US"/>
              <a:t>    &lt;rabbit:connection-factory id="connectionFactory" host="${mq.host}" username="${mq.username}"</a:t>
            </a:r>
            <a:endParaRPr lang="zh-CN" altLang="en-US"/>
          </a:p>
          <a:p>
            <a:r>
              <a:rPr lang="zh-CN" altLang="en-US"/>
              <a:t>        password="${mq.password}" port="${mq.port}"  /&gt;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&lt;rabbit:admin connection-factory="connectionFactory"/&gt;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消息队列客户端 --&gt;</a:t>
            </a:r>
            <a:endParaRPr lang="zh-CN" altLang="en-US"/>
          </a:p>
          <a:p>
            <a:r>
              <a:rPr lang="zh-CN" altLang="en-US"/>
              <a:t>    &lt;rabbit:template id="amqpTemplate" exchange="${mq.queue}_exchange" connection-factory="connectionFactory"  /&gt;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queue 队列声明 --&gt;</a:t>
            </a:r>
            <a:endParaRPr lang="zh-CN" altLang="en-US"/>
          </a:p>
          <a:p>
            <a:r>
              <a:rPr lang="zh-CN" altLang="en-US"/>
              <a:t>    &lt;!-- </a:t>
            </a:r>
            <a:endParaRPr lang="zh-CN" altLang="en-US"/>
          </a:p>
          <a:p>
            <a:r>
              <a:rPr lang="zh-CN" altLang="en-US"/>
              <a:t>        durable 是否持久化 </a:t>
            </a:r>
            <a:endParaRPr lang="zh-CN" altLang="en-US"/>
          </a:p>
          <a:p>
            <a:r>
              <a:rPr lang="zh-CN" altLang="en-US"/>
              <a:t>        exclusive 仅创建者可以使用的私有队列，断开后自动删除 </a:t>
            </a:r>
            <a:endParaRPr lang="zh-CN" altLang="en-US"/>
          </a:p>
          <a:p>
            <a:r>
              <a:rPr lang="zh-CN" altLang="en-US"/>
              <a:t>        auto-delete 当所有消费端连接断开后，是否自动删除队列 --&gt;</a:t>
            </a:r>
            <a:endParaRPr lang="zh-CN" altLang="en-US"/>
          </a:p>
          <a:p>
            <a:r>
              <a:rPr lang="zh-CN" altLang="en-US"/>
              <a:t>    &lt;rabbit:queue id="test_queue" name="${mq.queue}_testQueue" durable="true" auto-delete="false" exclusive="false" /&gt;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交换机定义 --&gt;</a:t>
            </a:r>
            <a:endParaRPr lang="zh-CN" altLang="en-US"/>
          </a:p>
          <a:p>
            <a:r>
              <a:rPr lang="zh-CN" altLang="en-US"/>
              <a:t>    &lt;!-- </a:t>
            </a:r>
            <a:endParaRPr lang="zh-CN" altLang="en-US"/>
          </a:p>
          <a:p>
            <a:r>
              <a:rPr lang="zh-CN" altLang="en-US"/>
              <a:t>        交换机：一个交换机可以绑定多个队列，一个队列也可以绑定到多个交换机上。</a:t>
            </a:r>
            <a:endParaRPr lang="zh-CN" altLang="en-US"/>
          </a:p>
          <a:p>
            <a:r>
              <a:rPr lang="zh-CN" altLang="en-US"/>
              <a:t>        如果没有队列绑定到交换机上，则发送到该交换机上的信息则会丢失。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direct模式:消息与一个特定的路由器完全匹配，才会转发</a:t>
            </a:r>
            <a:endParaRPr lang="zh-CN" altLang="en-US"/>
          </a:p>
          <a:p>
            <a:r>
              <a:rPr lang="zh-CN" altLang="en-US"/>
              <a:t>        topic模式:按模式匹配</a:t>
            </a:r>
            <a:endParaRPr lang="zh-CN" altLang="en-US"/>
          </a:p>
          <a:p>
            <a:r>
              <a:rPr lang="zh-CN" altLang="en-US"/>
              <a:t>     --&gt;</a:t>
            </a:r>
            <a:endParaRPr lang="zh-CN" altLang="en-US"/>
          </a:p>
          <a:p>
            <a:r>
              <a:rPr lang="zh-CN" altLang="en-US"/>
              <a:t>    &lt;rabbit:topic-exchange name="${mq.queue}_exchange" durable="true" auto-delete="false"&gt;</a:t>
            </a:r>
            <a:endParaRPr lang="zh-CN" altLang="en-US"/>
          </a:p>
          <a:p>
            <a:r>
              <a:rPr lang="zh-CN" altLang="en-US"/>
              <a:t>        &lt;rabbit:bindings&gt;</a:t>
            </a:r>
            <a:endParaRPr lang="zh-CN" altLang="en-US"/>
          </a:p>
          <a:p>
            <a:r>
              <a:rPr lang="zh-CN" altLang="en-US"/>
              <a:t>            &lt;!-- 设置消息Queue匹配的pattern (direct模式为key) --&gt;</a:t>
            </a:r>
            <a:endParaRPr lang="zh-CN" altLang="en-US"/>
          </a:p>
          <a:p>
            <a:r>
              <a:rPr lang="zh-CN" altLang="en-US"/>
              <a:t>            &lt;rabbit:binding queue="test_queue" pattern="${mq.queue}_patt"/&gt;</a:t>
            </a:r>
            <a:endParaRPr lang="zh-CN" altLang="en-US"/>
          </a:p>
          <a:p>
            <a:r>
              <a:rPr lang="zh-CN" altLang="en-US"/>
              <a:t>        &lt;/rabbit:bindings&gt;</a:t>
            </a:r>
            <a:endParaRPr lang="zh-CN" altLang="en-US"/>
          </a:p>
          <a:p>
            <a:r>
              <a:rPr lang="zh-CN" altLang="en-US"/>
              <a:t>    &lt;/rabbit:topic-exchange&gt;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&lt;bean name="rabbitmqService" class="RabbitmqService"&gt;&lt;/bean&gt;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配置监听 消费者 --&gt;</a:t>
            </a:r>
            <a:endParaRPr lang="zh-CN" altLang="en-US"/>
          </a:p>
          <a:p>
            <a:r>
              <a:rPr lang="zh-CN" altLang="en-US"/>
              <a:t>    &lt;rabbit:listener-container connection-factory="connectionFactory" acknowledge="auto"&gt;</a:t>
            </a:r>
            <a:endParaRPr lang="zh-CN" altLang="en-US"/>
          </a:p>
          <a:p>
            <a:r>
              <a:rPr lang="zh-CN" altLang="en-US"/>
              <a:t>        &lt;!-- </a:t>
            </a:r>
            <a:endParaRPr lang="zh-CN" altLang="en-US"/>
          </a:p>
          <a:p>
            <a:r>
              <a:rPr lang="zh-CN" altLang="en-US"/>
              <a:t>            queues 监听队列，多个用逗号分隔 </a:t>
            </a:r>
            <a:endParaRPr lang="zh-CN" altLang="en-US"/>
          </a:p>
          <a:p>
            <a:r>
              <a:rPr lang="zh-CN" altLang="en-US"/>
              <a:t>            ref 监听器 --&gt;</a:t>
            </a:r>
            <a:endParaRPr lang="zh-CN" altLang="en-US"/>
          </a:p>
          <a:p>
            <a:r>
              <a:rPr lang="zh-CN" altLang="en-US"/>
              <a:t>        &lt;rabbit:listener queues="test_queue" ref="rabbitmqService"/&gt;</a:t>
            </a:r>
            <a:endParaRPr lang="zh-CN" altLang="en-US"/>
          </a:p>
          <a:p>
            <a:r>
              <a:rPr lang="zh-CN" altLang="en-US"/>
              <a:t>    &lt;/rabbit:listener-container&gt;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### \u8BBE\u7F6E###  </a:t>
            </a:r>
            <a:endParaRPr lang="zh-CN" altLang="en-US"/>
          </a:p>
          <a:p>
            <a:r>
              <a:rPr lang="zh-CN" altLang="en-US"/>
              <a:t>log4j.rootLogger = info,stdout,D,E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### \u8F93\u51FA\u4FE1\u606F\u5230\u63A7\u5236\u62AC ###  </a:t>
            </a:r>
            <a:endParaRPr lang="zh-CN" altLang="en-US"/>
          </a:p>
          <a:p>
            <a:r>
              <a:rPr lang="zh-CN" altLang="en-US"/>
              <a:t>log4j.appender.stdout = org.apache.log4j.ConsoleAppender  </a:t>
            </a:r>
            <a:endParaRPr lang="zh-CN" altLang="en-US"/>
          </a:p>
          <a:p>
            <a:r>
              <a:rPr lang="zh-CN" altLang="en-US"/>
              <a:t>log4j.appender.stdout.Target = System.out  </a:t>
            </a:r>
            <a:endParaRPr lang="zh-CN" altLang="en-US"/>
          </a:p>
          <a:p>
            <a:r>
              <a:rPr lang="zh-CN" altLang="en-US"/>
              <a:t>log4j.appender.stdout.layout = org.apache.log4j.PatternLayout  </a:t>
            </a:r>
            <a:endParaRPr lang="zh-CN" altLang="en-US"/>
          </a:p>
          <a:p>
            <a:r>
              <a:rPr lang="zh-CN" altLang="en-US"/>
              <a:t>log4j.appender.stdout.layout.ConversionPattern = [%-5p] %d{yyyy-MM-dd HH:mm:ss,SSS} method:%l%n%m%n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### \u8F93\u51FADEBUG \u7EA7\u522B\u4EE5\u4E0A\u7684\u65E5\u5FD7\u5230=E://logs/error.log ###  </a:t>
            </a:r>
            <a:endParaRPr lang="zh-CN" altLang="en-US"/>
          </a:p>
          <a:p>
            <a:r>
              <a:rPr lang="zh-CN" altLang="en-US"/>
              <a:t>log4j.appender.D = org.apache.log4j.DailyRollingFileAppender  </a:t>
            </a:r>
            <a:endParaRPr lang="zh-CN" altLang="en-US"/>
          </a:p>
          <a:p>
            <a:r>
              <a:rPr lang="zh-CN" altLang="en-US"/>
              <a:t>log4j.appender.D.File = E://logs/log.log  </a:t>
            </a:r>
            <a:endParaRPr lang="zh-CN" altLang="en-US"/>
          </a:p>
          <a:p>
            <a:r>
              <a:rPr lang="zh-CN" altLang="en-US"/>
              <a:t>log4j.appender.D.Append = true  </a:t>
            </a:r>
            <a:endParaRPr lang="zh-CN" altLang="en-US"/>
          </a:p>
          <a:p>
            <a:r>
              <a:rPr lang="zh-CN" altLang="en-US"/>
              <a:t>log4j.appender.D.Threshold = DEBUG   </a:t>
            </a:r>
            <a:endParaRPr lang="zh-CN" altLang="en-US"/>
          </a:p>
          <a:p>
            <a:r>
              <a:rPr lang="zh-CN" altLang="en-US"/>
              <a:t>log4j.appender.D.layout = org.apache.log4j.PatternLayout  </a:t>
            </a:r>
            <a:endParaRPr lang="zh-CN" altLang="en-US"/>
          </a:p>
          <a:p>
            <a:r>
              <a:rPr lang="zh-CN" altLang="en-US"/>
              <a:t>log4j.appender.D.layout.ConversionPattern = %-d{yyyy-MM-dd HH:mm:ss}  [ %t:%r ] - [ %p ]  %m%n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### \u8F93\u51FAERROR \u7EA7\u522B\u4EE5\u4E0A\u7684\u65E5\u5FD7\u5230=E://logs/error.log ###  </a:t>
            </a:r>
            <a:endParaRPr lang="zh-CN" altLang="en-US"/>
          </a:p>
          <a:p>
            <a:r>
              <a:rPr lang="zh-CN" altLang="en-US"/>
              <a:t>log4j.appender.E = org.apache.log4j.DailyRollingFileAppender  </a:t>
            </a:r>
            <a:endParaRPr lang="zh-CN" altLang="en-US"/>
          </a:p>
          <a:p>
            <a:r>
              <a:rPr lang="zh-CN" altLang="en-US"/>
              <a:t>log4j.appender.E.File =E://logs/error.log   </a:t>
            </a:r>
            <a:endParaRPr lang="zh-CN" altLang="en-US"/>
          </a:p>
          <a:p>
            <a:r>
              <a:rPr lang="zh-CN" altLang="en-US"/>
              <a:t>log4j.appender.E.Append = true  </a:t>
            </a:r>
            <a:endParaRPr lang="zh-CN" altLang="en-US"/>
          </a:p>
          <a:p>
            <a:r>
              <a:rPr lang="zh-CN" altLang="en-US"/>
              <a:t>log4j.appender.E.Threshold = ERROR   </a:t>
            </a:r>
            <a:endParaRPr lang="zh-CN" altLang="en-US"/>
          </a:p>
          <a:p>
            <a:r>
              <a:rPr lang="zh-CN" altLang="en-US"/>
              <a:t>log4j.appender.E.layout = org.apache.log4j.PatternLayout  </a:t>
            </a:r>
            <a:endParaRPr lang="zh-CN" altLang="en-US"/>
          </a:p>
          <a:p>
            <a:r>
              <a:rPr lang="zh-CN" altLang="en-US"/>
              <a:t>log4j.appender.E.layout.ConversionPattern = %-d{yyyy-MM-dd HH:mm:ss}  [ %t:%r ] - [ %p ]  %m%n 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秒杀系统第三十四讲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8458200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秒杀系统高并发之RabbitMQ和</a:t>
            </a:r>
            <a:r>
              <a:rPr lang="en-US" altLang="zh-CN" b="1" dirty="0" err="1"/>
              <a:t>spring</a:t>
            </a:r>
            <a:r>
              <a:rPr lang="zh-CN" altLang="en-US" b="1" dirty="0" err="1"/>
              <a:t>整合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maven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maven</a:t>
            </a:r>
            <a:r>
              <a:rPr lang="zh-CN" altLang="en-US">
                <a:sym typeface="+mn-ea"/>
              </a:rPr>
              <a:t>配置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Producer.java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Producer.java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RabbitmqService.java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RabbitmqService.java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Test.java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Test.java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application.properties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mq.host=127.0.0.1</a:t>
            </a:r>
            <a:endParaRPr lang="zh-CN" altLang="en-US"/>
          </a:p>
          <a:p>
            <a:r>
              <a:rPr lang="zh-CN" altLang="en-US"/>
              <a:t>mq.username=guest</a:t>
            </a:r>
            <a:endParaRPr lang="zh-CN" altLang="en-US"/>
          </a:p>
          <a:p>
            <a:r>
              <a:rPr lang="zh-CN" altLang="en-US"/>
              <a:t>mq.password=guest</a:t>
            </a:r>
            <a:endParaRPr lang="zh-CN" altLang="en-US"/>
          </a:p>
          <a:p>
            <a:r>
              <a:rPr lang="zh-CN" altLang="en-US"/>
              <a:t>mq.port=5672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mq.queue=test_mq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application-context.xml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application-context.xml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log4j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log4j.properties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326</Words>
  <Application>WPS 演示</Application>
  <PresentationFormat>全屏显示(4:3)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Georgia</vt:lpstr>
      <vt:lpstr>都市</vt:lpstr>
      <vt:lpstr>秒杀系统第三十三讲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496</cp:revision>
  <dcterms:created xsi:type="dcterms:W3CDTF">2018-04-28T14:55:00Z</dcterms:created>
  <dcterms:modified xsi:type="dcterms:W3CDTF">2018-05-12T10:25:16Z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