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23" r:id="rId8"/>
    <p:sldId id="340" r:id="rId9"/>
    <p:sldId id="341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7" r:id="rId23"/>
    <p:sldId id="358" r:id="rId24"/>
    <p:sldId id="3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1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21576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53335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ActiveMQ消息中间件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5475" y="297180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消息中间件应用场景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489902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发布者发送到topic的消息，只有订阅了topic的订阅者才会收到消息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客户端包括发布者和订阅者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主题中的消息被所有订阅者消息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消费者不能消费订阅之前就发送到主题中的消息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发布订阅与点对点通讯方式区别：</a:t>
            </a:r>
            <a:b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 只能保证一个消费者进行消费 一对一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 只要集群服务订阅该主题都会受收到消息 一对多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253490"/>
            <a:ext cx="5553075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5475" y="29654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endParaRPr lang="en-US" altLang="zh-CN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934783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以下介绍消息队列在实际应用中常用的使用场景。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异步处理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应用解耦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流量削锋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消息通讯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异步处理上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94424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异步处理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场景说明：用户注册后，需要发注册邮件和注册短信。传统的做法有两种 1.串行的方式2.并行方式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a、串行方式：将注册信息写入数据库成功后，发送注册邮件，再发送注册短信。以上三个任务全部完成后，返回给客户端。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2376170"/>
            <a:ext cx="4942840" cy="12573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5630" y="371348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并行方式：将注册信息写入数据库成功后，发送注册邮件的同时，发送注册短信。以上三个任务完成后，返回给客户端。与串行的差别是，并行的方式可以提高处理的时间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4434840"/>
            <a:ext cx="339471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异步处理下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944245"/>
            <a:ext cx="10660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引入消息队列，将不是必须的业务逻辑，异步处理。改造后的架构如下：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419860"/>
            <a:ext cx="5428615" cy="18002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26440" y="343979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照以上约定，用户的响应时间相当于是注册信息写入数据库的时间，也就是50毫秒。注册邮件，发送短信写入消息队列后，直接返回，因此写入消息队列的速度很快，基本可以忽略，因此用户的响应时间可能是50毫秒。因此架构改变后，系统的吞吐量提高到每秒20 QPS。比串行提高了3倍，比并行提高了两倍。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应用解耦上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1648460"/>
            <a:ext cx="10660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场景说明：用户下单后，订单系统需要通知库存系统。传统的做法是，订单系统调用库存系统的接口。如下图：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502535"/>
            <a:ext cx="2723515" cy="1038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6265" y="382905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传统模式的缺点：假如库存系统无法访问，则订单减库存将失败，从而导致订单失败，订单系统与库存系统耦合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耗时时间接口 统一采用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MQ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推送 不建议才同步方式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应用解耦下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如何解决以上问题呢？引入应用消息队列后的方案，如下图：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832610"/>
            <a:ext cx="3295015" cy="17049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02310" y="385826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订单系统：用户下单后，订单系统完成持久化处理，将消息写入消息队列，返回用户订单下单成功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库存系统：订阅下单的消息，采用拉/推的方式，获取下单信息，库存系统根据下单信息，进行库存操作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假如：在下单时库存系统不能正常使用。也不影响正常下单，因为下单后，订单系统写入消息队列就不再关心其他的后续操作了。实现订单系统与库存系统的应用解耦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流量削峰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流量削锋也是消息队列中的常用场景，一般在秒杀或团抢活动中使用广泛。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应用场景：秒杀活动，一般会因为流量过大，导致流量暴增，应用挂掉。为解决这个问题，一般需要在应用前端加入消息队列。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a、可以控制活动的人数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b、可以缓解短时间内高流量压垮应用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3130550"/>
            <a:ext cx="4152265" cy="1076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5810" y="4206875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用户的请求，服务器接收后，首先写入消息队列。假如消息队列长度超过最大数量，则直接抛弃用户请求或跳转到错误页面。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秒杀业务根据消息队列中的请求信息，再做后续处理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秒杀如何实现核心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Redis+MQ+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服务保护机制（服务降级、隔离、熔断）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服务限流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图形验证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+token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6985"/>
            <a:ext cx="12200255" cy="6862445"/>
          </a:xfrm>
          <a:prstGeom prst="rect">
            <a:avLst/>
          </a:prstGeom>
        </p:spPr>
      </p:pic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window下 ActiveMQ安装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1.下载ActiveMQ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去官方网站下载：http://activemq.apache.org/activemq-5152-release.html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2.运行ActiveMQ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解压缩apache-activemq-5.5.1-bin.zip到C盘，然后双击C:\apache-activemq-5.15.2\bin\win64\activemq.bat运行ActiveMQ程序。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启动ActiveMQ以后，登陆：http://localhost:8161/admin/，进入管理界面。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用户名与密码均为：admin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点对点方式中 消费者集群默认采用均摊方式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 需要先订阅，才能获取消息（实时模式）分组模式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29410" y="29654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JMS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可靠消息机制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消息确认机制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　　JMS消息只有在被确认之后，才认为已经被成功的消费了，消息的成功消费通常包含三个阶段：客户接收消息，客户处理消息和消息被确认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在事务性会话中，当一个事务被提交的时候，确认自动发生。在非事务性会话中，消息何时被确认取决于创建会话时的应答模式。改参数有三个可选值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① Session.AUTO_ACKNOWLEDGE：当客户成功的从receive方法返回的时候，或者从MessageListener.onMessage方法成功返回的时候，会话自动确认客户收到的消息。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②Session.CLIENT_ACKNOWLEDGE:客户通过调用消息的acknowledge方法确认消息。需要注意的是，在这种模式中，确认是在会话层上进行，确认一个被消费的消息，将自动确认所有已被会话消费的消息。例如，如果一个消息消费者消费了10个消息，然后确认第5个消息，那么所有10个消息都被确认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③Session.DUPS_ACKNOWLEDGE:该选择只是会话迟钝的确认消息的提交。如果JMS Provider失败，那么可能会导致一些重复的消息。如果是重复的消息，那么JMS provider必须把消息头的JMSRedelivered字段设置为true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29410" y="296545"/>
            <a:ext cx="4705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ActiveMQ消息数据持久化</a:t>
            </a:r>
            <a:r>
              <a:rPr 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问题提出</a:t>
            </a:r>
            <a:endParaRPr lang="zh-CN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2120" y="1108710"/>
            <a:ext cx="1066038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场景问题：服务器断电重启，未被消费的消息是否会在重启之后被继续消费？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两种选择：非持久性模式/持久性模式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非持久性模式： 服务器断电(关闭)之后，使用非持久性模式时，没有被消费的消息不会继续消费全部丢失；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程序会报一个连接关闭异常停止运行，继续启动服务器运行程序，不会接收任何消息。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持久性模式： 服务器断电(关闭)后，使用持久性模式时，没有被消费的消息会继续消费；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程序也会报连接关闭异常，但再次启动服务器和程序后，接收方还能继续原来的消息再次接收。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PERSISTENT：指示JMS provider持久保存消息，以保证消息不会因为JMS provider的失败而丢失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NON_PERSISTENT:不要求JMS provider持久保存消息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// 设置消息持久化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producer.setDeliveryMode(DeliveryMode.PERSISTENT);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29410" y="296545"/>
            <a:ext cx="4705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ActiveMQ</a:t>
            </a:r>
            <a:r>
              <a:rPr 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异步发送邮件信息</a:t>
            </a:r>
            <a:endParaRPr lang="zh-CN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2120" y="1108710"/>
            <a:ext cx="1066038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整合Eamil实现异步发送邮件信息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采用136邮件接口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相关账号密码信息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yushengjun6442018@163.com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15527339672w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授权码yushengjun644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注意:163邮件需要开通pop3协议，发送内容不能带广告内容，否则会被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163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进行拦截。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今天花呗报名培训可以优惠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2540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85240" y="1021080"/>
            <a:ext cx="8054340" cy="369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ActiveMQ持久化机制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ActiveMQ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可靠消息机制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3.SpringBoot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整合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ActiveMQ实现发布订阅与点对点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ActiveMQ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消息中间方式发送邮件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endParaRPr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 24"/>
          <p:cNvSpPr/>
          <p:nvPr/>
        </p:nvSpPr>
        <p:spPr bwMode="auto">
          <a:xfrm>
            <a:off x="995680" y="140525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4"/>
          <p:cNvSpPr/>
          <p:nvPr/>
        </p:nvSpPr>
        <p:spPr bwMode="auto">
          <a:xfrm>
            <a:off x="995680" y="187896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4"/>
          <p:cNvSpPr/>
          <p:nvPr/>
        </p:nvSpPr>
        <p:spPr bwMode="auto">
          <a:xfrm>
            <a:off x="1045845" y="235267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4"/>
          <p:cNvSpPr/>
          <p:nvPr/>
        </p:nvSpPr>
        <p:spPr bwMode="auto">
          <a:xfrm>
            <a:off x="1045845" y="281051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146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21690" y="1402080"/>
            <a:ext cx="933704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在网络通讯中，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请求默认采用同步请求方式，基于请求与响应模式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在客户端与服务器进行通讯时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客户端调用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服务端接口后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，必须等待服务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端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完成处理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后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返回结果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给客户端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才能继续执行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，这种情况属于同步调用方式。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如果服务器端发生网络延迟、不可达的情况，可能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客户端也会受到影响。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画图演示该场景。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消息中间件产生的背景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消息中间件</a:t>
            </a: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85" y="1193800"/>
            <a:ext cx="4718050" cy="26758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3110" y="1193800"/>
            <a:ext cx="57816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队列中间件是分布式系统中重要的组件，主要解决应用解耦，异步消息，流量削锋等问题，实现高性能，高可用，可伸缩和最终一致性架构。目前使用较多的消息队列有ActiveMQ，RabbitMQ，ZeroMQ，Kafka，MetaMQ，RocketMQ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JMS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JMS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Java消息服务（Java Message Service），是一个Java平台中面向消息中间件的API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角色划分</a:t>
            </a:r>
            <a:endParaRPr 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提供者： 实现JMS规范的消息中间件服务器 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存放消息容器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客户端：发送或接收消息的应用程序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生产者/发布者： 创建并发送消息的客户端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（向消息容器存放消息）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消费者/订阅者：接收并处理消息的客户端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消息：应用程序之间传递的数据内容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消息模式：在客户端之间传递消息的方式，JMS中定义了主题和队列两种模式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点对点与发布订阅模式。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点对点通讯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1133475"/>
            <a:ext cx="6175375" cy="31940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3085" y="1606550"/>
            <a:ext cx="412559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生产者发送一条消息到queue，只有一个消费者能收到。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生产者和消费者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队列中的消息只能被一个消息费者消息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消费者可以随时消费队列中的消息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一对一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p2p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发布与订阅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412559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发布者发送到topic的消息，只有订阅了topic的订阅者才会收到消息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客户端包括发布者和订阅者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主题中的消息被所有订阅者消息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消费者不能消费订阅之前就发送到主题中的消息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253490"/>
            <a:ext cx="5553075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9185</Words>
  <Application>WPS 演示</Application>
  <PresentationFormat>宽屏</PresentationFormat>
  <Paragraphs>510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Calibri</vt:lpstr>
      <vt:lpstr>楷体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383</cp:revision>
  <dcterms:created xsi:type="dcterms:W3CDTF">2017-04-26T08:43:00Z</dcterms:created>
  <dcterms:modified xsi:type="dcterms:W3CDTF">2018-09-29T08:08:41Z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