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62" r:id="rId8"/>
    <p:sldId id="412" r:id="rId9"/>
    <p:sldId id="413" r:id="rId10"/>
    <p:sldId id="409" r:id="rId11"/>
    <p:sldId id="410" r:id="rId12"/>
    <p:sldId id="414" r:id="rId13"/>
    <p:sldId id="418" r:id="rId14"/>
    <p:sldId id="419" r:id="rId15"/>
    <p:sldId id="421" r:id="rId16"/>
    <p:sldId id="420" r:id="rId17"/>
    <p:sldId id="424" r:id="rId18"/>
    <p:sldId id="425" r:id="rId19"/>
    <p:sldId id="426" r:id="rId20"/>
    <p:sldId id="427" r:id="rId21"/>
    <p:sldId id="428" r:id="rId22"/>
    <p:sldId id="431" r:id="rId23"/>
    <p:sldId id="432" r:id="rId24"/>
    <p:sldId id="433" r:id="rId25"/>
    <p:sldId id="434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1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21576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9890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高性能RabbitM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endParaRPr lang="en-US" altLang="zh-CN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RabbitMQ管理平台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管理平台地址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http://127.0.0.1:15672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默认账号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:guest/guest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用户可以自己创建新的账号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Virtual Hosts: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像mysql有数据库的概念并且可以指定用户对库和表等操作的权限。那RabbitMQ呢？RabbitMQ也有类似的权限管理。在RabbitMQ中可以虚拟消息服务器VirtualHost，每个VirtualHost相当月一个相对独立的RabbitMQ服务器，每个VirtualHost之间是相互隔离的。exchange、queue、message不能互通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的五种形式队列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596390"/>
            <a:ext cx="898207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1.点对点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一对一模式， 一个生产者投递消息给队列，只能允许有一个消费者进行消费。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如果消费者做集群的话，那么会进行均摊消费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公平性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队列服务器向消费者发送信息的时候，消费者采用手动应答模式，队列服务器必须收到消费者发送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ACK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结果，才会继续发送下一个消息。（谁应答快，谁消费得多）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4.路由模式Routing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5.通配符模式Topics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为了确保消息不会丢失，RabbitMQ支持消息应答。消费者发送一个消息应答，告诉RabbitMQ这个消息已经接收并且处理完毕了。RabbitMQ就可以删除它了。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如果一个消费者挂掉却没有发送应答，RabbitMQ会理解为这个消息没有处理完全，然后交给另一个消费者去重新处理。这样，你就可以确认即使消费者偶尔挂掉也不会丢失任何消息了。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没有任何消息超时限制；只有当消费者挂掉时，RabbitMQ才会重新投递。即使处理一条消息会花费很长的时间。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应答是默认打开的。我们通过显示的设置autoAsk=true关闭这种机制。现即自动应答开，一旦我们完成任务，消费者会自动发送应答。通知RabbitMQ消息已被处理，可以从内存删除。如果消费者因宕机或链接失败等原因没有发送ACK（不同于ActiveMQ，在RabbitMQ里，消息没有过期的概念），则RabbitMQ会将消息重新发送给其他监听在队列的下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RabbitMQ的公平转发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目前消息转发机制是平均分配，这样就会出现俩个消费者，奇数的任务很耗时，偶数的任何工作量很小，造成的原因就是近当消息到达队列进行转发消息。并不在乎有多少任务消费者并未传递一个应答给RabbitMQ。仅仅盲目转发所有的奇数给一个消费者，偶数给另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为了解决这样的问题，我们可以使用basicQos方法，传递参数为prefetchCount= 1。这样告诉RabbitMQ不要在同一时间给一个消费者超过一条消息。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换句话说，只有在消费者空闲的时候会发送下一条信息。调度分发消息的方式，也就是告诉RabbitMQ每次只给消费者处理一条消息，也就是等待消费者处理完毕并自己对刚刚处理的消息进行确认之后，才发送下一条消息，防止消费者太过于忙碌，也防止它太过去清闲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 设置channel.basicQos(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);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生产者端代码不变，消费者端代码这部分就是用于开启手动应答模式的。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channel.basicConsume(QUEUE_NAME, false, defaultConsumer);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注：第二个参数值为false代表关闭RabbitMQ的自动应答机制，改为手动应答。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在处理完消息时，返回应答状态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表示为自动应答模式。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channel.basicAck(envelope.getDeliveryTag(), false);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关键名词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000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（高级消息队列协议）是一个异步消息传递所使用应用层协议规范，为面向消息中间件设计，基于此协议的客户端与消息中间件可以无视消息来源传递消息，不受客户端、消息中间件、不同的开发语言环境等条件的限制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涉及概念解释：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Server(Broker):接收客户端连接，实现AMQP协议的消息队列和路由功能的进程；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Virtual Host：虚拟主机的概念，类似权限控制组，一个Virtual Host里可以有多个Exchange和Queue。  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Exchange:交换机，接收生产者发送的消息，并根据Routing Key将消息路由到服务器中的队列Queue。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ExchangeType:交换机类型决定了路由消息行为，RabbitMQ中有三种类型Exchange，分别是fanout、direct、topic；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 Queue：消息队列，用于存储还未被消费者消费的消息；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Message：由Header和body组成，Header是由生产者添加的各种属性的集合，包括Message是否被持久化、优先级是多少、由哪个Message Queue接收等；body是真正需要发送的数据内容；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BindingKey：绑定关键字，将一个特定的Exchange和一个特定的Queue绑定起来。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RabbitMQ交换机的作用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745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生产者发送消息不会向传统方式直接将消息投递到队列中，而是先将消息投递到交换机中，再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由交换机转发到具体的队列，队列在将消息以推送或者拉取方式给消费者进行消费，这和我们之前学习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有点类似。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交换机的作用根据具体的路由策略分发到不同的队列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中，交换机有四种类型。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Direct exchange（直连交换机）是根据消息携带的路由键（routing key）将消息投递给对应队列的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Fanout exchange（扇型交换机）将消息路由给绑定到它身上的所有队列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Topic exchange（主题交换机）队列通过路由键绑定到交换机上，然后，交换机根据消息里的路由值，将消息路由给一个或多个绑定队列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Headers exchange（头交换机）类似主题交换机，但是头交换机使用多个消息属性来代替路由键建立路由规则。通过判断消息头的值能否与指定的绑定相匹配来确立路由规则。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4012565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发布/订阅模式Publish/Subscribe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这个可能是消息队列中最重要的队列了，其他的都是在它的基础上进行了扩展。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功能实现：一个生产者发送消息，多个消费者获取消息（同样的消息），包括一个生产者，一个交换机，多个队列，多个消费者。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思路解读（重点理解）：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（1）一个生产者，多个消费者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（2）每一个消费者都有自己的一个队列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（3）生产者没有直接发消息到队列中，而是发送到交换机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（4）每个消费者的队列都绑定到交换机上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（5）消息通过交换机到达每个消费者的队列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该模式就是Fanout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以用户发邮件案例讲解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注意：交换机没有存储消息功能，如果消息发送到没有绑定消费队列的交换机，消息则丢失。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代码：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https://github.com/xuexionghui/RabbitMq.git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2037080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路由模式RoutingKey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生产者发送消息到交换机并指定一个路由key，消费者队列绑定到交换机时要制定路由key（key匹配就能接受消息，key不匹配就不能接受消息）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例如：我们可以把路由key设置为insert ，那么消费者队列key指定包含insert才可以接收消息，消费者队列key定义为update或者delete就不能接收消息。很好的控制了更新，插入和删除的操作。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采用交换机direct模式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652270"/>
            <a:ext cx="402844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通配符模式Topics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说明：此模式实在路由key模式的基础上，使用了通配符来管理消费者接收消息。生产者P发送消息到交换机X，type=topic，交换机根据绑定队列的routing key的值进行通配符匹配；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符号#：匹配一个或者多个词lazy.# 可以匹配lazy.irs或者lazy.irs.cor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符号*：只能匹配一个词lazy.* 可以匹配lazy.irs或者lazy.cor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812415"/>
            <a:ext cx="402844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15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RabbitMQ消息确认机制</a:t>
            </a:r>
            <a:endParaRPr lang="zh-CN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3685" y="1021080"/>
            <a:ext cx="1164526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问题产生背景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生产者发送消息出去之后，不知道到底有没有发送到RabbitMQ服务器， 默认是不知道的。而且有的时候我们在发送消息之后，后面的逻辑出问题了，我们不想要发送之前的消息了，需要撤回该怎么做。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解决方案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 事务机制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Confirm 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事务模式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txSelect  将当前channel设置为transaction模式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txCommit  提交当前事务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txRollback  事务回滚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820" y="240665"/>
            <a:ext cx="5079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RabbitMQ消息重试机制</a:t>
            </a:r>
            <a:endParaRPr lang="zh-CN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1620" y="1426845"/>
            <a:ext cx="11645265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消费者在消费消息的时候，如果消费者业务逻辑出现程序异常，这时候应该如何处理？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答案：使用消息重试机制。（演示重试机制）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如何合适选择重试机制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情况1:  消费者获取到消息后，调用第三方接口，但接口暂时无法访问，是否需要重试?  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（需要重试机制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默认重试，配置重试机制，若调接口不成功，那么就手动抛出一个异常，然后就触发重试机制。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chon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情况2:  消费者获取到消息后，抛出数据转换异常，是否需要重试?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不需要重试机制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）需要发布进行解决。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如何实现重试机制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总结：对于情况2，如果消费者代码抛出异常是需要发布新版本才能解决的问题，那么不需要重试，重试也无济于事。应该采用日志记录+定时任务job健康检查+人工进行补偿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占位符 2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85420" y="59055"/>
            <a:ext cx="11436985" cy="6384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625729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34795" y="230505"/>
            <a:ext cx="684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消费者如果保证消息幂等性，不被重复消费（面试题）</a:t>
            </a:r>
            <a:endParaRPr lang="zh-CN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1620" y="1426845"/>
            <a:ext cx="1164526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产生原因:网络延迟传输中，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消费出现异常或者是消费延迟消费，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会造成MQ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重试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补偿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，在重试过程中，可能会造成重复消费。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消费者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保证消息幂等性，不被重复消费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解决办法: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①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使用全局MessageID判断消费方使用同一个，解决幂等性。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（适用于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activemq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kafka)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②或者使用业务逻辑保证唯一（比如订单号码）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4770" y="1021080"/>
            <a:ext cx="8054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RabbitMQ课程介绍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3.Windows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环境搭建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RabbitMQ管理平台介绍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VirtualHost与权限管理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RabbitMQ简单与工作队列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Ack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应答模式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RabbitMQ持久化机制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RabbitMQ路由模式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11.SpringBoot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整合RabbitMQ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RabbitMQ幂等性解决方案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30822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百度百科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协议介绍https://baike.baidu.com/item/AMQP/8354716?fr=aladdin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0271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67335"/>
            <a:ext cx="3624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3771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erlang语言简介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1018603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rlang编程语言最初目的是进行大型电信交换设备的软件开发，是一种适用于大规模并行处理环境的高可靠性编程语言。随着多核处理器技术的日渐普及，以及互联网、云计算等技术的发展，该语言的应用范围也有逐渐扩大之势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百度百科介绍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:https://baike.baidu.com/item/Erlang%E8%AF%AD%E8%A8%80/20864044?fr=aladdin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初衷理念实现抗高并发语言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OC_GUID" val="{063c0edb-9b01-4cfb-902f-277d4a049fe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11528</Words>
  <Application>WPS 演示</Application>
  <PresentationFormat>宽屏</PresentationFormat>
  <Paragraphs>563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楷体</vt:lpstr>
      <vt:lpstr>Calibri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飞翔的叶子1420805877</cp:lastModifiedBy>
  <cp:revision>619</cp:revision>
  <dcterms:created xsi:type="dcterms:W3CDTF">2017-04-26T08:43:00Z</dcterms:created>
  <dcterms:modified xsi:type="dcterms:W3CDTF">2019-03-23T14:41:03Z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