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3CBC0-9991-4DB7-8BF5-F6FCEB570C15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E6A68-D438-4966-A341-AEF2BE22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E6A68-D438-4966-A341-AEF2BE2222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DD6E-B177-4265-8D73-CF9BE2BD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F6D73-E2AF-4E29-9B6D-F30F9B70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D7D6-088C-42E8-A095-CD64D3FF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88CB-A311-4EA2-9643-64EA200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706E-3A11-40B4-A78E-DF0E07F8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6CEE-EA3C-4356-9A53-DB7BCA7F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4B958-B652-41C4-AD33-76FE56A42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DEE0-43F4-4D4A-8106-A7E590CC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CF8C-C74E-433B-A6BA-1C1DB100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4165-ED0E-4411-9CB4-8030954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8C545-0EA4-4E3A-AB6C-42275BE65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847A9-D55D-450F-8A3C-FCD4AAB0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DC5B-276A-4A42-AD0E-AE22778F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2430-AECC-45C8-9697-B99484DA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8662-4D05-44F9-B633-9A58F151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46BD-7C00-4F12-BDC0-A9FA79E1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B84A-A47A-441A-834A-CF5A13C8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D552-2192-4FFB-8DF6-3DA83B31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7CF3-3409-4DC9-8432-94075AB1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3501-9815-4120-A1EE-2BA8A00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DF29-3D45-4A8F-A8B0-569BA137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B958-BBEA-4F84-9A85-4E11A6899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CEE4-332B-4725-81A4-11414F24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0184-6476-4CD3-99D7-4192DBA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7342-5DA6-4DE6-8111-7A8E2563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F24B-E3DB-4FCE-A9D1-755579D6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3D46-1AA7-4A94-86B9-55FDA86DE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E8397-1F00-45C3-B703-BB0F1A1F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CFC89-5FAB-4CDF-83D8-2F203998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03F13-39B4-410A-B6FE-CE68C99A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382DE-F682-4A29-8CF1-C90831B7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0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0927-285F-466B-9779-C3FA2E99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7B6E-E262-479A-AB8C-D50966D3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1246-18E9-45E2-BF04-6562CE96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FAB1F-378A-403F-A339-9C6A1EE86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36699-919A-42E7-959C-9C27EF471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9CC2A-C913-4FC5-8EBD-72447A6C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F3647-DF79-44CC-9386-AD1172A4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3E01F-56D3-4B5F-A5C5-3729BC3A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94A2-8094-4731-B583-268EA7E3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BB0C8-596F-4164-9081-594E5AA2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9743E-0FDA-46C8-B952-BF818125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2339A-3990-45EB-B9B9-22C687BF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38FD9-C997-4A9D-9263-8B438F94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8939-2C94-47DB-8118-8F6D8716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D170-CE45-45C6-92C1-9646B79F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FD86-887C-4EFF-88A6-FE9478BE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4420-1175-4E03-8541-E1F5CFE5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19A2E-A536-4152-8335-4122D0ED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D404-3031-4A80-AB10-C5036FDA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453D-7FDD-490D-8442-2A6416C0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85BE-B3DA-48FA-8612-91A98296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4501-4D99-4C0D-BD7F-658517DF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6558A-6832-47A2-89FC-1AFB8326B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F03F-8435-4483-A581-95B941E2F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922B-54F2-487A-86F0-C042DF3F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666B-0152-4273-A910-D3871533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67BDE-7E56-4712-966C-6DA91565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6F283-5174-4E76-8387-3AC07FB2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0302-2F58-4AEA-9B6E-19B8FC68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A3B90-E7D0-4934-A081-570A8E220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5116-933A-4C3C-92A6-1D1CCBCE7B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6BAC-2F06-4937-88A7-247B492AC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5F31-DF6F-4D4A-9DE0-F49DE348B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B92E-6C8F-4B14-8D98-2B1ED2F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8B5-36C3-4080-9762-B437453B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Catalog.API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C789F-0BE3-4E98-BBA6-B7B8BFC13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ABED-8A19-4E8B-B576-9FE8F697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4B7D-8672-4ABA-9993-91F359D3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run -d -p 27017:27017 --name shopping-mongo mongo</a:t>
            </a:r>
          </a:p>
          <a:p>
            <a:r>
              <a:rPr lang="en-US" dirty="0"/>
              <a:t>docker logs -f shopping-mongo</a:t>
            </a:r>
          </a:p>
          <a:p>
            <a:r>
              <a:rPr lang="en-US" dirty="0"/>
              <a:t>docker exec -it shopping-mongo /bin/bash</a:t>
            </a:r>
          </a:p>
        </p:txBody>
      </p:sp>
    </p:spTree>
    <p:extLst>
      <p:ext uri="{BB962C8B-B14F-4D97-AF65-F5344CB8AC3E}">
        <p14:creationId xmlns:p14="http://schemas.microsoft.com/office/powerpoint/2010/main" val="37303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491-675C-466B-BFEC-1876148D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FC09-9DF9-4A64-8A77-E3CB454A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CatalogDb</a:t>
            </a:r>
            <a:endParaRPr lang="en-US" dirty="0"/>
          </a:p>
          <a:p>
            <a:r>
              <a:rPr lang="en-US" dirty="0" err="1"/>
              <a:t>db.createCollection</a:t>
            </a:r>
            <a:r>
              <a:rPr lang="en-US" dirty="0"/>
              <a:t>(‘Products’)</a:t>
            </a:r>
          </a:p>
          <a:p>
            <a:r>
              <a:rPr lang="en-US" altLang="zh-CN" dirty="0" err="1"/>
              <a:t>db.Products.insertMany</a:t>
            </a:r>
            <a:r>
              <a:rPr lang="en-US" altLang="zh-CN" dirty="0"/>
              <a:t>()</a:t>
            </a:r>
          </a:p>
          <a:p>
            <a:r>
              <a:rPr lang="en-US" dirty="0" err="1"/>
              <a:t>db.Products.find</a:t>
            </a:r>
            <a:r>
              <a:rPr lang="en-US" dirty="0"/>
              <a:t>({}).pretty()</a:t>
            </a:r>
          </a:p>
          <a:p>
            <a:r>
              <a:rPr lang="en-US" dirty="0" err="1"/>
              <a:t>db.Products.remove</a:t>
            </a:r>
            <a:r>
              <a:rPr lang="en-US" dirty="0"/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375649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4867-056F-48AC-BACA-1A41B7F4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altLang="zh-CN" dirty="0"/>
              <a:t>Tire Layer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0FCF-6198-4408-90EE-695672C9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56449A-20E0-4D1D-B189-EB7434D6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34" y="1690688"/>
            <a:ext cx="6105525" cy="543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7F78-2901-406B-92CB-C76E1349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31199-4945-4D1C-A7F6-F60B1108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350" y="2006349"/>
            <a:ext cx="79177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FDED5-B772-4077-8E87-3C8AD492A72D}"/>
              </a:ext>
            </a:extLst>
          </p:cNvPr>
          <p:cNvSpPr txBox="1"/>
          <p:nvPr/>
        </p:nvSpPr>
        <p:spPr>
          <a:xfrm>
            <a:off x="8201608" y="2817845"/>
            <a:ext cx="375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middle layer between  data layer and business layer, provide general API to access the </a:t>
            </a:r>
            <a:r>
              <a:rPr lang="en-US" dirty="0" err="1"/>
              <a:t>db</a:t>
            </a:r>
            <a:r>
              <a:rPr lang="en-US" dirty="0"/>
              <a:t> without knowing the real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186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AB53-E510-4BA6-84E5-CF48D018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MongoDB.Driver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96EB-A12B-449D-A29C-FA103FB6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Mongoclient</a:t>
            </a:r>
            <a:r>
              <a:rPr lang="en-US" dirty="0"/>
              <a:t> </a:t>
            </a:r>
            <a:r>
              <a:rPr lang="en-US"/>
              <a:t>for mongo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1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8B5-36C3-4080-9762-B437453B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Basket.API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C789F-0BE3-4E98-BBA6-B7B8BFC13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Redis?</a:t>
            </a:r>
          </a:p>
          <a:p>
            <a:r>
              <a:rPr lang="en-US" dirty="0"/>
              <a:t>Distributed caching shared by all </a:t>
            </a:r>
            <a:r>
              <a:rPr lang="en-US"/>
              <a:t>the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5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ABED-8A19-4E8B-B576-9FE8F697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4B7D-8672-4ABA-9993-91F359D3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run -d -p 6379:6379 --name </a:t>
            </a:r>
            <a:r>
              <a:rPr lang="en-US" dirty="0" err="1"/>
              <a:t>aspnetrun-redis</a:t>
            </a:r>
            <a:r>
              <a:rPr lang="en-US" dirty="0"/>
              <a:t>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docker logs -f </a:t>
            </a:r>
            <a:r>
              <a:rPr lang="en-US" dirty="0" err="1"/>
              <a:t>aspnetrun-redis</a:t>
            </a:r>
            <a:endParaRPr lang="en-US" dirty="0"/>
          </a:p>
          <a:p>
            <a:r>
              <a:rPr lang="en-US" dirty="0"/>
              <a:t>docker exec -it </a:t>
            </a:r>
            <a:r>
              <a:rPr lang="en-US" dirty="0" err="1"/>
              <a:t>aspnetrun-redis</a:t>
            </a:r>
            <a:r>
              <a:rPr lang="en-US" dirty="0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370804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9F79-20EB-432A-8A5D-194CE82F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5C2B-C2DF-4960-AF30-AC81A00F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Microsoft.Extensions.Caching.StackExchangeRedis</a:t>
            </a:r>
            <a:endParaRPr lang="en-US" dirty="0"/>
          </a:p>
          <a:p>
            <a:r>
              <a:rPr lang="en-US" dirty="0" err="1"/>
              <a:t>Newtonsoft.Json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2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151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Catalog.API</vt:lpstr>
      <vt:lpstr>Start mongodb</vt:lpstr>
      <vt:lpstr>mongo command</vt:lpstr>
      <vt:lpstr>N-Tire Layer Architecture</vt:lpstr>
      <vt:lpstr>Repository Pattern</vt:lpstr>
      <vt:lpstr>MongoDB.Driver Nuget package</vt:lpstr>
      <vt:lpstr>Basket.API</vt:lpstr>
      <vt:lpstr>Start redis</vt:lpstr>
      <vt:lpstr>Nuget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mongodb</dc:title>
  <dc:creator>Xu Xue</dc:creator>
  <cp:lastModifiedBy>Xu Xue</cp:lastModifiedBy>
  <cp:revision>9</cp:revision>
  <dcterms:created xsi:type="dcterms:W3CDTF">2022-01-01T20:32:43Z</dcterms:created>
  <dcterms:modified xsi:type="dcterms:W3CDTF">2022-01-03T21:22:11Z</dcterms:modified>
</cp:coreProperties>
</file>