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2116-A6EE-4443-AB28-71DD9C13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CF8A-88C8-4C48-B6A2-68590ACA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00D3-C66C-40F7-A2BA-0A6B370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D8F6-D96A-4BF7-826B-CFF1DD93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2EEE-6D76-4256-B1DC-9C0F9B7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120D-1A9A-4B10-97DD-F9D5114D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3F492-BB74-4FE9-B53B-A92226B2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799D-7F3E-4433-94CF-CFD38117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2882-03D2-4E05-AC04-7DB2E7F4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801A-E89A-4337-8003-B14942BF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A7B80-456B-414F-9C30-F806FF55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3C73-B63B-47F5-8DAE-8ADD2ED1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C793-DC7C-4608-BF6D-5842100F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D2A3-A925-465C-AF4B-02AE07A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761B-D3C5-4DA6-8055-34E412A5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6F28-15A2-41CB-863E-D2648B1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5EB6-8189-4D2D-A486-05B5F474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4E3E-5FE0-472B-9787-E8C390B9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952A-5A8F-48D3-AAC7-120E02D1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CE7E-6CA6-4D02-B1DE-5A975B80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A92F-D9DD-4096-8CE2-3571B5C4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A01A-87B7-4391-A0BD-A0FE76B1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8849-CE2B-4355-8585-801F551E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D880-D98D-4F8D-9963-AB1576AC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4FFF-8C77-4E72-84FC-30347B0C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5CFC-7A35-4A42-89A8-04F4DCD7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FE1E-7B9B-4973-81E9-D21419450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8222E-FE26-487A-B929-7FE5332D3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F0BD-66A4-48FD-BBF1-12AEDBA1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4B53-C6F6-482A-8613-E485DF48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8DA3-2EFA-4413-B08E-B601A94F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CE1-65C0-4C90-80BF-C4AA32ED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0F16-D71D-49A5-A3EA-BC4215DD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3866-E272-4A04-89B3-5A534043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0228B-53A7-4C5C-8E22-D6CCA97D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17D6A-3C15-4062-9940-9BED0B74E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163CE-5E41-42AD-9B6D-FD66FA72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C9DF8-5C04-456D-B7A2-7AE99B12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AA59E-CCCA-49FD-951C-9DBB805C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1CAF-9C1E-438D-BDDC-D50D4625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AF9C1-91D0-4F60-AC62-D4F28BE1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34BD2-FC18-41CD-8045-8A261E43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257A-1AA7-4826-BFF5-51FA24AC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9FF06-045A-4EAB-A468-44F37F4D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2AD9-ECDF-4847-949C-246507F3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5C46-F0F6-46A8-B106-2EB85CB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1013-DF4B-44AF-AE64-B5806C86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5E91-BBF7-4728-8F31-67A3168B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1583D-1D6F-432C-B771-021220AB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4B8D-B244-4813-9467-45304335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28A3-5F68-46A1-975C-B50B976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53E8-2BCB-4CC1-9D71-0CD43F0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0FE2-2B7D-482D-8A19-73502A16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D5FFE-70ED-4FC0-93AE-0482A48B2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782E-8A6E-43BA-B2B7-7A2A4567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DF4A-90C6-4EF1-A1B3-0EBBE26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DACD-0D54-439E-A10F-AFD91170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8C2F-FB4C-4CC1-B58F-FDC42836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8D0BD-AE99-4B5F-9495-B00A1F0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CD9E-39F1-4004-A35B-2310E1D0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CFB4-1365-40D0-BA12-0A2C54C1C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5137-DA84-4E2F-A9AA-A445D173682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3DF7-540B-4628-8D26-64A15B91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7AE0-CDBD-4CDA-AA95-352D6608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B6B8-0B87-4AFD-B1C4-F48CB5F3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0404B-F62A-4913-99A6-5BA278C0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38200"/>
            <a:ext cx="106584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Xue</dc:creator>
  <cp:lastModifiedBy>Xu Xue</cp:lastModifiedBy>
  <cp:revision>1</cp:revision>
  <dcterms:created xsi:type="dcterms:W3CDTF">2021-12-14T06:00:09Z</dcterms:created>
  <dcterms:modified xsi:type="dcterms:W3CDTF">2021-12-14T06:02:04Z</dcterms:modified>
</cp:coreProperties>
</file>