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69DD5-F7DB-FA44-8811-54613C8AE1C3}" v="339" dt="2019-12-20T06:49:5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薛 衍" userId="e1ad36b96397d114" providerId="LiveId" clId="{58B69DD5-F7DB-FA44-8811-54613C8AE1C3}"/>
    <pc:docChg chg="undo custSel addSld modSld">
      <pc:chgData name="薛 衍" userId="e1ad36b96397d114" providerId="LiveId" clId="{58B69DD5-F7DB-FA44-8811-54613C8AE1C3}" dt="2019-12-20T06:59:52.896" v="4289" actId="255"/>
      <pc:docMkLst>
        <pc:docMk/>
      </pc:docMkLst>
      <pc:sldChg chg="modSp">
        <pc:chgData name="薛 衍" userId="e1ad36b96397d114" providerId="LiveId" clId="{58B69DD5-F7DB-FA44-8811-54613C8AE1C3}" dt="2019-12-20T06:59:52.896" v="4289" actId="255"/>
        <pc:sldMkLst>
          <pc:docMk/>
          <pc:sldMk cId="4147756880" sldId="256"/>
        </pc:sldMkLst>
        <pc:spChg chg="mod">
          <ac:chgData name="薛 衍" userId="e1ad36b96397d114" providerId="LiveId" clId="{58B69DD5-F7DB-FA44-8811-54613C8AE1C3}" dt="2019-12-20T06:59:52.896" v="4289" actId="255"/>
          <ac:spMkLst>
            <pc:docMk/>
            <pc:sldMk cId="4147756880" sldId="256"/>
            <ac:spMk id="2" creationId="{0C8CE5F5-44FF-0F4F-A3F2-8A0648210AB6}"/>
          </ac:spMkLst>
        </pc:spChg>
        <pc:spChg chg="mod">
          <ac:chgData name="薛 衍" userId="e1ad36b96397d114" providerId="LiveId" clId="{58B69DD5-F7DB-FA44-8811-54613C8AE1C3}" dt="2019-12-20T06:59:33.207" v="4287" actId="20577"/>
          <ac:spMkLst>
            <pc:docMk/>
            <pc:sldMk cId="4147756880" sldId="256"/>
            <ac:spMk id="3" creationId="{B95191DB-C9E2-B84D-B50B-5B72C2F3AF72}"/>
          </ac:spMkLst>
        </pc:spChg>
      </pc:sldChg>
      <pc:sldChg chg="modSp">
        <pc:chgData name="薛 衍" userId="e1ad36b96397d114" providerId="LiveId" clId="{58B69DD5-F7DB-FA44-8811-54613C8AE1C3}" dt="2019-12-20T06:57:02.524" v="3988" actId="20577"/>
        <pc:sldMkLst>
          <pc:docMk/>
          <pc:sldMk cId="1767096972" sldId="257"/>
        </pc:sldMkLst>
        <pc:spChg chg="mod">
          <ac:chgData name="薛 衍" userId="e1ad36b96397d114" providerId="LiveId" clId="{58B69DD5-F7DB-FA44-8811-54613C8AE1C3}" dt="2019-12-20T06:57:02.524" v="3988" actId="20577"/>
          <ac:spMkLst>
            <pc:docMk/>
            <pc:sldMk cId="1767096972" sldId="257"/>
            <ac:spMk id="2" creationId="{8263D81C-26D0-E84D-A536-92EF47F37A13}"/>
          </ac:spMkLst>
        </pc:spChg>
        <pc:graphicFrameChg chg="mod modGraphic">
          <ac:chgData name="薛 衍" userId="e1ad36b96397d114" providerId="LiveId" clId="{58B69DD5-F7DB-FA44-8811-54613C8AE1C3}" dt="2019-12-20T06:04:16.803" v="392"/>
          <ac:graphicFrameMkLst>
            <pc:docMk/>
            <pc:sldMk cId="1767096972" sldId="257"/>
            <ac:graphicFrameMk id="6" creationId="{394044F3-1660-4C4D-AD81-1B974F70D799}"/>
          </ac:graphicFrameMkLst>
        </pc:graphicFrameChg>
      </pc:sldChg>
      <pc:sldChg chg="addSp delSp modSp add">
        <pc:chgData name="薛 衍" userId="e1ad36b96397d114" providerId="LiveId" clId="{58B69DD5-F7DB-FA44-8811-54613C8AE1C3}" dt="2019-12-20T06:56:23.955" v="3907" actId="20577"/>
        <pc:sldMkLst>
          <pc:docMk/>
          <pc:sldMk cId="3494329460" sldId="258"/>
        </pc:sldMkLst>
        <pc:spChg chg="mod">
          <ac:chgData name="薛 衍" userId="e1ad36b96397d114" providerId="LiveId" clId="{58B69DD5-F7DB-FA44-8811-54613C8AE1C3}" dt="2019-12-20T06:56:23.955" v="3907" actId="20577"/>
          <ac:spMkLst>
            <pc:docMk/>
            <pc:sldMk cId="3494329460" sldId="258"/>
            <ac:spMk id="2" creationId="{987B7893-FEE5-234E-8665-F939538B7E04}"/>
          </ac:spMkLst>
        </pc:spChg>
        <pc:spChg chg="del">
          <ac:chgData name="薛 衍" userId="e1ad36b96397d114" providerId="LiveId" clId="{58B69DD5-F7DB-FA44-8811-54613C8AE1C3}" dt="2019-12-20T05:57:57.450" v="4" actId="478"/>
          <ac:spMkLst>
            <pc:docMk/>
            <pc:sldMk cId="3494329460" sldId="258"/>
            <ac:spMk id="3" creationId="{F859FFD6-F4E5-DA4D-948A-6EF98CF900B0}"/>
          </ac:spMkLst>
        </pc:spChg>
        <pc:spChg chg="add mod">
          <ac:chgData name="薛 衍" userId="e1ad36b96397d114" providerId="LiveId" clId="{58B69DD5-F7DB-FA44-8811-54613C8AE1C3}" dt="2019-12-20T05:59:53.772" v="93" actId="20577"/>
          <ac:spMkLst>
            <pc:docMk/>
            <pc:sldMk cId="3494329460" sldId="258"/>
            <ac:spMk id="6" creationId="{6F86493B-8D0C-E74B-A1C5-DCF8988BDD91}"/>
          </ac:spMkLst>
        </pc:spChg>
        <pc:spChg chg="add del">
          <ac:chgData name="薛 衍" userId="e1ad36b96397d114" providerId="LiveId" clId="{58B69DD5-F7DB-FA44-8811-54613C8AE1C3}" dt="2019-12-20T05:58:26.054" v="7"/>
          <ac:spMkLst>
            <pc:docMk/>
            <pc:sldMk cId="3494329460" sldId="258"/>
            <ac:spMk id="7" creationId="{BA49CA1D-B36D-6B49-B836-B6B8F170C5A8}"/>
          </ac:spMkLst>
        </pc:spChg>
        <pc:spChg chg="add mod">
          <ac:chgData name="薛 衍" userId="e1ad36b96397d114" providerId="LiveId" clId="{58B69DD5-F7DB-FA44-8811-54613C8AE1C3}" dt="2019-12-20T06:24:11.982" v="678" actId="1076"/>
          <ac:spMkLst>
            <pc:docMk/>
            <pc:sldMk cId="3494329460" sldId="258"/>
            <ac:spMk id="9" creationId="{EDB42507-33EA-4F48-AADE-B07FE054E294}"/>
          </ac:spMkLst>
        </pc:spChg>
        <pc:graphicFrameChg chg="add del">
          <ac:chgData name="薛 衍" userId="e1ad36b96397d114" providerId="LiveId" clId="{58B69DD5-F7DB-FA44-8811-54613C8AE1C3}" dt="2019-12-20T05:57:53.303" v="2"/>
          <ac:graphicFrameMkLst>
            <pc:docMk/>
            <pc:sldMk cId="3494329460" sldId="258"/>
            <ac:graphicFrameMk id="4" creationId="{E0584EB4-F4B3-4B43-9244-51D82DE1DBB0}"/>
          </ac:graphicFrameMkLst>
        </pc:graphicFrameChg>
        <pc:graphicFrameChg chg="add mod">
          <ac:chgData name="薛 衍" userId="e1ad36b96397d114" providerId="LiveId" clId="{58B69DD5-F7DB-FA44-8811-54613C8AE1C3}" dt="2019-12-20T06:24:16.580" v="695" actId="20577"/>
          <ac:graphicFrameMkLst>
            <pc:docMk/>
            <pc:sldMk cId="3494329460" sldId="258"/>
            <ac:graphicFrameMk id="5" creationId="{D2548901-53A4-E848-969A-DE738FE98897}"/>
          </ac:graphicFrameMkLst>
        </pc:graphicFrameChg>
        <pc:graphicFrameChg chg="add del">
          <ac:chgData name="薛 衍" userId="e1ad36b96397d114" providerId="LiveId" clId="{58B69DD5-F7DB-FA44-8811-54613C8AE1C3}" dt="2019-12-20T05:58:26.054" v="7"/>
          <ac:graphicFrameMkLst>
            <pc:docMk/>
            <pc:sldMk cId="3494329460" sldId="258"/>
            <ac:graphicFrameMk id="8" creationId="{21C0189B-317A-D045-BFBE-7987C8707FF0}"/>
          </ac:graphicFrameMkLst>
        </pc:graphicFrameChg>
        <pc:graphicFrameChg chg="add mod">
          <ac:chgData name="薛 衍" userId="e1ad36b96397d114" providerId="LiveId" clId="{58B69DD5-F7DB-FA44-8811-54613C8AE1C3}" dt="2019-12-20T06:00:02.058" v="94"/>
          <ac:graphicFrameMkLst>
            <pc:docMk/>
            <pc:sldMk cId="3494329460" sldId="258"/>
            <ac:graphicFrameMk id="10" creationId="{FEADCA00-D47D-FB43-A55A-7BCCB7E4ABF6}"/>
          </ac:graphicFrameMkLst>
        </pc:graphicFrameChg>
      </pc:sldChg>
      <pc:sldChg chg="addSp delSp modSp add">
        <pc:chgData name="薛 衍" userId="e1ad36b96397d114" providerId="LiveId" clId="{58B69DD5-F7DB-FA44-8811-54613C8AE1C3}" dt="2019-12-20T06:56:48.445" v="3987" actId="1036"/>
        <pc:sldMkLst>
          <pc:docMk/>
          <pc:sldMk cId="776440495" sldId="259"/>
        </pc:sldMkLst>
        <pc:spChg chg="mod">
          <ac:chgData name="薛 衍" userId="e1ad36b96397d114" providerId="LiveId" clId="{58B69DD5-F7DB-FA44-8811-54613C8AE1C3}" dt="2019-12-20T06:56:34.501" v="3938" actId="20577"/>
          <ac:spMkLst>
            <pc:docMk/>
            <pc:sldMk cId="776440495" sldId="259"/>
            <ac:spMk id="2" creationId="{8818D28E-DFC6-A046-9BD8-6C1B4041AF14}"/>
          </ac:spMkLst>
        </pc:spChg>
        <pc:spChg chg="del">
          <ac:chgData name="薛 衍" userId="e1ad36b96397d114" providerId="LiveId" clId="{58B69DD5-F7DB-FA44-8811-54613C8AE1C3}" dt="2019-12-20T06:02:41.161" v="99" actId="478"/>
          <ac:spMkLst>
            <pc:docMk/>
            <pc:sldMk cId="776440495" sldId="259"/>
            <ac:spMk id="3" creationId="{BB998464-D4E9-AB44-8C02-3A75C4BB045D}"/>
          </ac:spMkLst>
        </pc:spChg>
        <pc:spChg chg="add del">
          <ac:chgData name="薛 衍" userId="e1ad36b96397d114" providerId="LiveId" clId="{58B69DD5-F7DB-FA44-8811-54613C8AE1C3}" dt="2019-12-20T06:02:39.093" v="97"/>
          <ac:spMkLst>
            <pc:docMk/>
            <pc:sldMk cId="776440495" sldId="259"/>
            <ac:spMk id="6" creationId="{AA6AC8D5-AFCE-C749-AD43-54FD82FA9555}"/>
          </ac:spMkLst>
        </pc:spChg>
        <pc:spChg chg="add del">
          <ac:chgData name="薛 衍" userId="e1ad36b96397d114" providerId="LiveId" clId="{58B69DD5-F7DB-FA44-8811-54613C8AE1C3}" dt="2019-12-20T06:02:39.093" v="97"/>
          <ac:spMkLst>
            <pc:docMk/>
            <pc:sldMk cId="776440495" sldId="259"/>
            <ac:spMk id="7" creationId="{0AE50568-7580-AA47-909F-7E34F0971E6A}"/>
          </ac:spMkLst>
        </pc:spChg>
        <pc:spChg chg="add del">
          <ac:chgData name="薛 衍" userId="e1ad36b96397d114" providerId="LiveId" clId="{58B69DD5-F7DB-FA44-8811-54613C8AE1C3}" dt="2019-12-20T06:02:39.093" v="97"/>
          <ac:spMkLst>
            <pc:docMk/>
            <pc:sldMk cId="776440495" sldId="259"/>
            <ac:spMk id="8" creationId="{FA6D7B7F-636B-184F-BC8A-A0C29068E3DF}"/>
          </ac:spMkLst>
        </pc:spChg>
        <pc:spChg chg="add mod">
          <ac:chgData name="薛 衍" userId="e1ad36b96397d114" providerId="LiveId" clId="{58B69DD5-F7DB-FA44-8811-54613C8AE1C3}" dt="2019-12-20T06:56:48.445" v="3987" actId="1036"/>
          <ac:spMkLst>
            <pc:docMk/>
            <pc:sldMk cId="776440495" sldId="259"/>
            <ac:spMk id="12" creationId="{293DB58D-610A-1545-B1F2-604AD7B80CC6}"/>
          </ac:spMkLst>
        </pc:spChg>
        <pc:spChg chg="add mod">
          <ac:chgData name="薛 衍" userId="e1ad36b96397d114" providerId="LiveId" clId="{58B69DD5-F7DB-FA44-8811-54613C8AE1C3}" dt="2019-12-20T06:24:42.041" v="702" actId="1076"/>
          <ac:spMkLst>
            <pc:docMk/>
            <pc:sldMk cId="776440495" sldId="259"/>
            <ac:spMk id="13" creationId="{F083D0B8-FAAA-4740-9701-18E43DA3F63B}"/>
          </ac:spMkLst>
        </pc:spChg>
        <pc:spChg chg="add mod">
          <ac:chgData name="薛 衍" userId="e1ad36b96397d114" providerId="LiveId" clId="{58B69DD5-F7DB-FA44-8811-54613C8AE1C3}" dt="2019-12-20T06:24:44.695" v="703" actId="1076"/>
          <ac:spMkLst>
            <pc:docMk/>
            <pc:sldMk cId="776440495" sldId="259"/>
            <ac:spMk id="14" creationId="{88D5B36F-A71A-3D48-9D89-8E96C1BDD195}"/>
          </ac:spMkLst>
        </pc:spChg>
        <pc:graphicFrameChg chg="add del">
          <ac:chgData name="薛 衍" userId="e1ad36b96397d114" providerId="LiveId" clId="{58B69DD5-F7DB-FA44-8811-54613C8AE1C3}" dt="2019-12-20T06:02:39.093" v="97"/>
          <ac:graphicFrameMkLst>
            <pc:docMk/>
            <pc:sldMk cId="776440495" sldId="259"/>
            <ac:graphicFrameMk id="4" creationId="{940BD9AA-9F78-5F4A-A339-AF75AF9A0014}"/>
          </ac:graphicFrameMkLst>
        </pc:graphicFrameChg>
        <pc:graphicFrameChg chg="add del">
          <ac:chgData name="薛 衍" userId="e1ad36b96397d114" providerId="LiveId" clId="{58B69DD5-F7DB-FA44-8811-54613C8AE1C3}" dt="2019-12-20T06:02:39.093" v="97"/>
          <ac:graphicFrameMkLst>
            <pc:docMk/>
            <pc:sldMk cId="776440495" sldId="259"/>
            <ac:graphicFrameMk id="5" creationId="{EC3B7BBD-F4C9-1B40-9092-850F01DE6C0B}"/>
          </ac:graphicFrameMkLst>
        </pc:graphicFrameChg>
        <pc:graphicFrameChg chg="add del">
          <ac:chgData name="薛 衍" userId="e1ad36b96397d114" providerId="LiveId" clId="{58B69DD5-F7DB-FA44-8811-54613C8AE1C3}" dt="2019-12-20T06:02:39.093" v="97"/>
          <ac:graphicFrameMkLst>
            <pc:docMk/>
            <pc:sldMk cId="776440495" sldId="259"/>
            <ac:graphicFrameMk id="9" creationId="{6D0F86FD-B4BF-CA46-B29C-87822651DD95}"/>
          </ac:graphicFrameMkLst>
        </pc:graphicFrameChg>
        <pc:graphicFrameChg chg="add mod">
          <ac:chgData name="薛 衍" userId="e1ad36b96397d114" providerId="LiveId" clId="{58B69DD5-F7DB-FA44-8811-54613C8AE1C3}" dt="2019-12-20T06:24:53.053" v="704" actId="1076"/>
          <ac:graphicFrameMkLst>
            <pc:docMk/>
            <pc:sldMk cId="776440495" sldId="259"/>
            <ac:graphicFrameMk id="10" creationId="{4BDB9A44-7D16-C24A-A796-14EE4EAB0981}"/>
          </ac:graphicFrameMkLst>
        </pc:graphicFrameChg>
        <pc:graphicFrameChg chg="add mod modGraphic">
          <ac:chgData name="薛 衍" userId="e1ad36b96397d114" providerId="LiveId" clId="{58B69DD5-F7DB-FA44-8811-54613C8AE1C3}" dt="2019-12-20T06:24:37.043" v="701" actId="1076"/>
          <ac:graphicFrameMkLst>
            <pc:docMk/>
            <pc:sldMk cId="776440495" sldId="259"/>
            <ac:graphicFrameMk id="11" creationId="{652DF1EA-0093-FF41-B918-8758BE46FE3F}"/>
          </ac:graphicFrameMkLst>
        </pc:graphicFrameChg>
        <pc:graphicFrameChg chg="add mod modGraphic">
          <ac:chgData name="薛 衍" userId="e1ad36b96397d114" providerId="LiveId" clId="{58B69DD5-F7DB-FA44-8811-54613C8AE1C3}" dt="2019-12-20T06:56:48.445" v="3987" actId="1036"/>
          <ac:graphicFrameMkLst>
            <pc:docMk/>
            <pc:sldMk cId="776440495" sldId="259"/>
            <ac:graphicFrameMk id="15" creationId="{84711923-7E41-3642-92C4-39FFDE7D1FF1}"/>
          </ac:graphicFrameMkLst>
        </pc:graphicFrameChg>
      </pc:sldChg>
      <pc:sldChg chg="addSp delSp modSp add">
        <pc:chgData name="薛 衍" userId="e1ad36b96397d114" providerId="LiveId" clId="{58B69DD5-F7DB-FA44-8811-54613C8AE1C3}" dt="2019-12-20T06:57:52.124" v="4205" actId="14100"/>
        <pc:sldMkLst>
          <pc:docMk/>
          <pc:sldMk cId="3962581757" sldId="260"/>
        </pc:sldMkLst>
        <pc:spChg chg="mod">
          <ac:chgData name="薛 衍" userId="e1ad36b96397d114" providerId="LiveId" clId="{58B69DD5-F7DB-FA44-8811-54613C8AE1C3}" dt="2019-12-20T06:57:52.124" v="4205" actId="14100"/>
          <ac:spMkLst>
            <pc:docMk/>
            <pc:sldMk cId="3962581757" sldId="260"/>
            <ac:spMk id="2" creationId="{09C6D04E-8B54-E746-A9A7-2EA267ACB15E}"/>
          </ac:spMkLst>
        </pc:spChg>
        <pc:spChg chg="del">
          <ac:chgData name="薛 衍" userId="e1ad36b96397d114" providerId="LiveId" clId="{58B69DD5-F7DB-FA44-8811-54613C8AE1C3}" dt="2019-12-20T06:25:46.473" v="709" actId="478"/>
          <ac:spMkLst>
            <pc:docMk/>
            <pc:sldMk cId="3962581757" sldId="260"/>
            <ac:spMk id="3" creationId="{1722C723-133A-8046-9337-487769D90019}"/>
          </ac:spMkLst>
        </pc:spChg>
        <pc:spChg chg="add del">
          <ac:chgData name="薛 衍" userId="e1ad36b96397d114" providerId="LiveId" clId="{58B69DD5-F7DB-FA44-8811-54613C8AE1C3}" dt="2019-12-20T06:25:41.763" v="707"/>
          <ac:spMkLst>
            <pc:docMk/>
            <pc:sldMk cId="3962581757" sldId="260"/>
            <ac:spMk id="6" creationId="{E6C54FC4-37DD-ED46-9BD5-AD0918B2F61D}"/>
          </ac:spMkLst>
        </pc:spChg>
        <pc:spChg chg="add del">
          <ac:chgData name="薛 衍" userId="e1ad36b96397d114" providerId="LiveId" clId="{58B69DD5-F7DB-FA44-8811-54613C8AE1C3}" dt="2019-12-20T06:25:41.763" v="707"/>
          <ac:spMkLst>
            <pc:docMk/>
            <pc:sldMk cId="3962581757" sldId="260"/>
            <ac:spMk id="7" creationId="{71F4FA28-8ADD-DB4F-A053-F9167D59D670}"/>
          </ac:spMkLst>
        </pc:spChg>
        <pc:spChg chg="add del">
          <ac:chgData name="薛 衍" userId="e1ad36b96397d114" providerId="LiveId" clId="{58B69DD5-F7DB-FA44-8811-54613C8AE1C3}" dt="2019-12-20T06:25:41.763" v="707"/>
          <ac:spMkLst>
            <pc:docMk/>
            <pc:sldMk cId="3962581757" sldId="260"/>
            <ac:spMk id="8" creationId="{91EEEB18-42A8-774B-9D76-E9925EC5490E}"/>
          </ac:spMkLst>
        </pc:spChg>
        <pc:spChg chg="add del">
          <ac:chgData name="薛 衍" userId="e1ad36b96397d114" providerId="LiveId" clId="{58B69DD5-F7DB-FA44-8811-54613C8AE1C3}" dt="2019-12-20T06:25:41.763" v="707"/>
          <ac:spMkLst>
            <pc:docMk/>
            <pc:sldMk cId="3962581757" sldId="260"/>
            <ac:spMk id="9" creationId="{B8007C57-6068-5344-B27E-F136CDFF0ACA}"/>
          </ac:spMkLst>
        </pc:spChg>
        <pc:spChg chg="add del">
          <ac:chgData name="薛 衍" userId="e1ad36b96397d114" providerId="LiveId" clId="{58B69DD5-F7DB-FA44-8811-54613C8AE1C3}" dt="2019-12-20T06:25:41.763" v="707"/>
          <ac:spMkLst>
            <pc:docMk/>
            <pc:sldMk cId="3962581757" sldId="260"/>
            <ac:spMk id="10" creationId="{4BC9F32E-8290-9E4E-96B7-7C7295DE1FDB}"/>
          </ac:spMkLst>
        </pc:spChg>
        <pc:spChg chg="add">
          <ac:chgData name="薛 衍" userId="e1ad36b96397d114" providerId="LiveId" clId="{58B69DD5-F7DB-FA44-8811-54613C8AE1C3}" dt="2019-12-20T06:25:41.870" v="708"/>
          <ac:spMkLst>
            <pc:docMk/>
            <pc:sldMk cId="3962581757" sldId="260"/>
            <ac:spMk id="14" creationId="{A5C95C82-DCDA-CC43-BD9C-93D227F94FC7}"/>
          </ac:spMkLst>
        </pc:spChg>
        <pc:spChg chg="add mod">
          <ac:chgData name="薛 衍" userId="e1ad36b96397d114" providerId="LiveId" clId="{58B69DD5-F7DB-FA44-8811-54613C8AE1C3}" dt="2019-12-20T06:55:26.026" v="3793" actId="20577"/>
          <ac:spMkLst>
            <pc:docMk/>
            <pc:sldMk cId="3962581757" sldId="260"/>
            <ac:spMk id="15" creationId="{C0879289-AF50-A544-9276-E8F8FD50B036}"/>
          </ac:spMkLst>
        </pc:spChg>
        <pc:spChg chg="add del mod">
          <ac:chgData name="薛 衍" userId="e1ad36b96397d114" providerId="LiveId" clId="{58B69DD5-F7DB-FA44-8811-54613C8AE1C3}" dt="2019-12-20T06:54:21.412" v="3525" actId="478"/>
          <ac:spMkLst>
            <pc:docMk/>
            <pc:sldMk cId="3962581757" sldId="260"/>
            <ac:spMk id="16" creationId="{B52E1BCA-CAEC-9340-952B-054FCD15A5CF}"/>
          </ac:spMkLst>
        </pc:spChg>
        <pc:spChg chg="add mod">
          <ac:chgData name="薛 衍" userId="e1ad36b96397d114" providerId="LiveId" clId="{58B69DD5-F7DB-FA44-8811-54613C8AE1C3}" dt="2019-12-20T06:54:25.260" v="3526" actId="1076"/>
          <ac:spMkLst>
            <pc:docMk/>
            <pc:sldMk cId="3962581757" sldId="260"/>
            <ac:spMk id="17" creationId="{B6595227-A244-944B-8093-CC3BC4B458B4}"/>
          </ac:spMkLst>
        </pc:spChg>
        <pc:spChg chg="add mod">
          <ac:chgData name="薛 衍" userId="e1ad36b96397d114" providerId="LiveId" clId="{58B69DD5-F7DB-FA44-8811-54613C8AE1C3}" dt="2019-12-20T06:54:31.075" v="3528" actId="14100"/>
          <ac:spMkLst>
            <pc:docMk/>
            <pc:sldMk cId="3962581757" sldId="260"/>
            <ac:spMk id="18" creationId="{73018BC5-665B-E44C-B390-1096B5E2DECE}"/>
          </ac:spMkLst>
        </pc:spChg>
        <pc:graphicFrameChg chg="add del">
          <ac:chgData name="薛 衍" userId="e1ad36b96397d114" providerId="LiveId" clId="{58B69DD5-F7DB-FA44-8811-54613C8AE1C3}" dt="2019-12-20T06:25:41.763" v="707"/>
          <ac:graphicFrameMkLst>
            <pc:docMk/>
            <pc:sldMk cId="3962581757" sldId="260"/>
            <ac:graphicFrameMk id="4" creationId="{51D6CDF3-6663-2848-99A7-8132841D2EE4}"/>
          </ac:graphicFrameMkLst>
        </pc:graphicFrameChg>
        <pc:graphicFrameChg chg="add del">
          <ac:chgData name="薛 衍" userId="e1ad36b96397d114" providerId="LiveId" clId="{58B69DD5-F7DB-FA44-8811-54613C8AE1C3}" dt="2019-12-20T06:25:41.763" v="707"/>
          <ac:graphicFrameMkLst>
            <pc:docMk/>
            <pc:sldMk cId="3962581757" sldId="260"/>
            <ac:graphicFrameMk id="5" creationId="{4E73A5A2-508D-EA46-9494-8A469ECE4139}"/>
          </ac:graphicFrameMkLst>
        </pc:graphicFrameChg>
        <pc:graphicFrameChg chg="add mod modGraphic">
          <ac:chgData name="薛 衍" userId="e1ad36b96397d114" providerId="LiveId" clId="{58B69DD5-F7DB-FA44-8811-54613C8AE1C3}" dt="2019-12-20T06:51:16.066" v="3243" actId="20577"/>
          <ac:graphicFrameMkLst>
            <pc:docMk/>
            <pc:sldMk cId="3962581757" sldId="260"/>
            <ac:graphicFrameMk id="12" creationId="{5D724C47-A974-6849-90B5-80FF7468B807}"/>
          </ac:graphicFrameMkLst>
        </pc:graphicFrameChg>
        <pc:graphicFrameChg chg="add modGraphic">
          <ac:chgData name="薛 衍" userId="e1ad36b96397d114" providerId="LiveId" clId="{58B69DD5-F7DB-FA44-8811-54613C8AE1C3}" dt="2019-12-20T06:28:30.600" v="774" actId="20577"/>
          <ac:graphicFrameMkLst>
            <pc:docMk/>
            <pc:sldMk cId="3962581757" sldId="260"/>
            <ac:graphicFrameMk id="13" creationId="{9EA3BF2D-2408-464A-B1D9-C499C07BC600}"/>
          </ac:graphicFrameMkLst>
        </pc:graphicFrameChg>
        <pc:cxnChg chg="add del">
          <ac:chgData name="薛 衍" userId="e1ad36b96397d114" providerId="LiveId" clId="{58B69DD5-F7DB-FA44-8811-54613C8AE1C3}" dt="2019-12-20T06:25:41.763" v="707"/>
          <ac:cxnSpMkLst>
            <pc:docMk/>
            <pc:sldMk cId="3962581757" sldId="260"/>
            <ac:cxnSpMk id="11" creationId="{A115616A-2584-E945-9A65-69345744AE4B}"/>
          </ac:cxnSpMkLst>
        </pc:cxnChg>
        <pc:cxnChg chg="add">
          <ac:chgData name="薛 衍" userId="e1ad36b96397d114" providerId="LiveId" clId="{58B69DD5-F7DB-FA44-8811-54613C8AE1C3}" dt="2019-12-20T06:25:41.870" v="708"/>
          <ac:cxnSpMkLst>
            <pc:docMk/>
            <pc:sldMk cId="3962581757" sldId="260"/>
            <ac:cxnSpMk id="19" creationId="{90B548F0-E61C-A64B-8568-BDB1431B8661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C:\Users\xudong.chen\Desktop\lesson_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Female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ANCOVA!$B$2:$B$16</c:f>
              <c:numCache>
                <c:formatCode>General</c:formatCode>
                <c:ptCount val="15"/>
                <c:pt idx="0">
                  <c:v>38</c:v>
                </c:pt>
                <c:pt idx="1">
                  <c:v>40</c:v>
                </c:pt>
                <c:pt idx="2">
                  <c:v>48</c:v>
                </c:pt>
                <c:pt idx="3">
                  <c:v>48</c:v>
                </c:pt>
                <c:pt idx="4">
                  <c:v>49</c:v>
                </c:pt>
                <c:pt idx="5">
                  <c:v>58</c:v>
                </c:pt>
                <c:pt idx="6">
                  <c:v>62</c:v>
                </c:pt>
                <c:pt idx="7">
                  <c:v>63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67</c:v>
                </c:pt>
                <c:pt idx="13">
                  <c:v>71</c:v>
                </c:pt>
                <c:pt idx="14">
                  <c:v>88</c:v>
                </c:pt>
              </c:numCache>
            </c:numRef>
          </c:xVal>
          <c:yVal>
            <c:numRef>
              <c:f>ANCOVA!$C$2:$C$16</c:f>
              <c:numCache>
                <c:formatCode>General</c:formatCode>
                <c:ptCount val="15"/>
                <c:pt idx="0">
                  <c:v>61</c:v>
                </c:pt>
                <c:pt idx="1">
                  <c:v>49</c:v>
                </c:pt>
                <c:pt idx="2">
                  <c:v>56</c:v>
                </c:pt>
                <c:pt idx="3">
                  <c:v>75</c:v>
                </c:pt>
                <c:pt idx="4">
                  <c:v>55</c:v>
                </c:pt>
                <c:pt idx="5">
                  <c:v>88</c:v>
                </c:pt>
                <c:pt idx="6">
                  <c:v>81</c:v>
                </c:pt>
                <c:pt idx="7">
                  <c:v>85</c:v>
                </c:pt>
                <c:pt idx="8">
                  <c:v>67</c:v>
                </c:pt>
                <c:pt idx="9">
                  <c:v>75</c:v>
                </c:pt>
                <c:pt idx="10">
                  <c:v>78</c:v>
                </c:pt>
                <c:pt idx="11">
                  <c:v>78</c:v>
                </c:pt>
                <c:pt idx="12">
                  <c:v>66</c:v>
                </c:pt>
                <c:pt idx="13">
                  <c:v>78</c:v>
                </c:pt>
                <c:pt idx="14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C0-B24D-9C7B-980D456BEBC7}"/>
            </c:ext>
          </c:extLst>
        </c:ser>
        <c:ser>
          <c:idx val="1"/>
          <c:order val="1"/>
          <c:tx>
            <c:v>Male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ANCOVA!$B$17:$B$31</c:f>
              <c:numCache>
                <c:formatCode>General</c:formatCode>
                <c:ptCount val="15"/>
                <c:pt idx="0">
                  <c:v>35</c:v>
                </c:pt>
                <c:pt idx="1">
                  <c:v>45</c:v>
                </c:pt>
                <c:pt idx="2">
                  <c:v>46</c:v>
                </c:pt>
                <c:pt idx="3">
                  <c:v>48</c:v>
                </c:pt>
                <c:pt idx="4">
                  <c:v>55</c:v>
                </c:pt>
                <c:pt idx="5">
                  <c:v>56</c:v>
                </c:pt>
                <c:pt idx="6">
                  <c:v>57</c:v>
                </c:pt>
                <c:pt idx="7">
                  <c:v>58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76</c:v>
                </c:pt>
                <c:pt idx="12">
                  <c:v>76</c:v>
                </c:pt>
                <c:pt idx="13">
                  <c:v>77</c:v>
                </c:pt>
                <c:pt idx="14">
                  <c:v>90</c:v>
                </c:pt>
              </c:numCache>
            </c:numRef>
          </c:xVal>
          <c:yVal>
            <c:numRef>
              <c:f>ANCOVA!$C$17:$C$31</c:f>
              <c:numCache>
                <c:formatCode>General</c:formatCode>
                <c:ptCount val="15"/>
                <c:pt idx="0">
                  <c:v>60</c:v>
                </c:pt>
                <c:pt idx="1">
                  <c:v>81</c:v>
                </c:pt>
                <c:pt idx="2">
                  <c:v>86</c:v>
                </c:pt>
                <c:pt idx="3">
                  <c:v>66</c:v>
                </c:pt>
                <c:pt idx="4">
                  <c:v>83</c:v>
                </c:pt>
                <c:pt idx="5">
                  <c:v>93</c:v>
                </c:pt>
                <c:pt idx="6">
                  <c:v>95</c:v>
                </c:pt>
                <c:pt idx="7">
                  <c:v>86</c:v>
                </c:pt>
                <c:pt idx="8">
                  <c:v>91</c:v>
                </c:pt>
                <c:pt idx="9">
                  <c:v>79</c:v>
                </c:pt>
                <c:pt idx="10">
                  <c:v>87</c:v>
                </c:pt>
                <c:pt idx="11">
                  <c:v>88</c:v>
                </c:pt>
                <c:pt idx="12">
                  <c:v>94</c:v>
                </c:pt>
                <c:pt idx="13">
                  <c:v>99</c:v>
                </c:pt>
                <c:pt idx="14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AC0-B24D-9C7B-980D456BE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727488"/>
        <c:axId val="164322472"/>
      </c:scatterChart>
      <c:valAx>
        <c:axId val="163727488"/>
        <c:scaling>
          <c:orientation val="minMax"/>
          <c:max val="95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年龄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22472"/>
        <c:crosses val="autoZero"/>
        <c:crossBetween val="midCat"/>
      </c:valAx>
      <c:valAx>
        <c:axId val="164322472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收入</a:t>
                </a:r>
                <a:r>
                  <a:rPr lang="en-US" dirty="0"/>
                  <a:t>(</a:t>
                </a:r>
                <a:r>
                  <a:rPr lang="en-US" dirty="0" err="1"/>
                  <a:t>千元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727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7790099154272385"/>
          <c:y val="0.8900949414905226"/>
          <c:w val="0.47660542432195974"/>
          <c:h val="5.1269664053187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zh-CN" sz="1400" b="1" i="0" u="sng" strike="noStrike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华文细黑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zh-CN" altLang="en-US" sz="1400" b="1" u="sng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华文细黑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进行协方差分析（</a:t>
            </a:r>
            <a:r>
              <a:rPr lang="en-US" altLang="zh-CN" sz="1400" b="1" u="sng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华文细黑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ANCOVA</a:t>
            </a:r>
            <a:r>
              <a:rPr lang="zh-CN" altLang="en-US" sz="1400" b="1" u="sng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华文细黑" panose="020106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）后的两组性别人群的平均的收入</a:t>
            </a:r>
            <a:endParaRPr lang="en-US" altLang="zh-CN" sz="1400" b="1" u="sng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华文细黑" panose="020106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 eaLnBrk="1" fontAlgn="base" hangingPunct="1">
            <a:spcBef>
              <a:spcPct val="0"/>
            </a:spcBef>
            <a:spcAft>
              <a:spcPct val="0"/>
            </a:spcAft>
            <a:defRPr lang="en-US" altLang="zh-CN" sz="1400" b="1" i="0" u="sng" strike="noStrike" kern="1200" spc="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华文细黑" panose="02010600040101010101" pitchFamily="2" charset="-122"/>
              <a:cs typeface="Arial" panose="020B0604020202020204" pitchFamily="34" charset="0"/>
              <a:sym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ANCOVA!$I$21</c:f>
              <c:strCache>
                <c:ptCount val="1"/>
                <c:pt idx="0">
                  <c:v>Average Pre_Income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11-C14A-B077-B1EA46E69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ANCOVA!$H$22:$H$23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ANCOVA!$I$22:$I$23</c:f>
              <c:numCache>
                <c:formatCode>0</c:formatCode>
                <c:ptCount val="2"/>
                <c:pt idx="0">
                  <c:v>72.331333333333319</c:v>
                </c:pt>
                <c:pt idx="1">
                  <c:v>85.867999999999981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11-C14A-B077-B1EA46E690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245656"/>
        <c:axId val="163682824"/>
      </c:barChart>
      <c:catAx>
        <c:axId val="164245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682824"/>
        <c:crosses val="autoZero"/>
        <c:auto val="1"/>
        <c:lblAlgn val="ctr"/>
        <c:lblOffset val="100"/>
        <c:noMultiLvlLbl val="0"/>
      </c:catAx>
      <c:valAx>
        <c:axId val="1636828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Income(K)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2456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0.60535</cdr:x>
      <cdr:y>0.26115</cdr:y>
    </cdr:from>
    <cdr:to>
      <cdr:x>0.74788</cdr:x>
      <cdr:y>0.33607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55454" y="858138"/>
          <a:ext cx="742950" cy="246221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Ins="91440" bIns="45720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/>
        <a:p xmlns:a="http://schemas.openxmlformats.org/drawingml/2006/main">
          <a:pPr marL="0" marR="0" indent="0" algn="l" defTabSz="914400" rtl="0" eaLnBrk="1" fontAlgn="base" latinLnBrk="0" hangingPunct="1">
            <a:lnSpc>
              <a:spcPct val="100000"/>
            </a:lnSpc>
            <a:spcBef>
              <a:spcPts val="40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rPr>
            <a:t>+18%</a:t>
          </a:r>
          <a:endParaRPr kumimoji="0" lang="zh-CN" altLang="en-US" sz="1000" b="1" i="0" u="none" strike="noStrike" kern="1200" cap="none" spc="0" normalizeH="0" baseline="0" noProof="0" dirty="0">
            <a:ln>
              <a:noFill/>
            </a:ln>
            <a:solidFill>
              <a:schemeClr val="accent3">
                <a:lumMod val="75000"/>
              </a:schemeClr>
            </a:solidFill>
            <a:effectLst/>
            <a:uLnTx/>
            <a:uFillTx/>
            <a:latin typeface="+mn-lt"/>
            <a:ea typeface="ＭＳ Ｐゴシック" charset="-128"/>
            <a:cs typeface="+mn-cs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3880-3558-6E4F-A1E9-F99507E9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A7137-B4A7-094D-B382-D0EFEDFB2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3859B-81F7-CA46-AB42-D877ECB4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A41D2-2C98-F04C-BD8D-9D8C1E2D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33CA-A1F8-094F-B477-C3D282D9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3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D8B3-DE66-2940-9578-1F56141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84304-8433-C54B-8D3E-CBCB676F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D3F2D-E855-E548-9004-69F28F4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C608E-A277-5741-AC78-D332E653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9E66B-3E26-FC43-B2A8-87F8D1A5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25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9F9A6A-60FA-5E4D-9AD2-8C11CF707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42F56-B682-8547-8616-47B19298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69D71-0661-FF43-990B-C83F0E14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DC051-3ACB-D645-A02B-D20061A6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3C1AA-2ACE-4E4C-947D-36EBF8D7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12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83907-2C5A-7841-A863-C32657CE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36362-E741-F449-A65C-ABC2629C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F69C0-56AF-FA4C-A34D-52EEC424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09AD1-FDBC-C249-A5AC-4A8C7E1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DD979-1E85-354E-865B-8AA4A74B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5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5BC6E-210B-7B46-B38D-39B90040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6E2F7-1870-7245-A168-B91C5F45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80CA-B5FF-1549-8A45-746880E5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A02AE-4C24-0940-9E0C-DDE527A6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40891-18BE-EC43-BF14-F0805786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1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3AF4-D061-2540-9ED2-8F2384ED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58C57-A993-2D48-888F-233418C35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7264A-CD77-724A-9E39-701CA8D7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CC02-3F36-F94A-A9EC-794D290B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85C35-A88E-1D48-87B7-A77202E6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B705B-66E6-4F49-86D4-C42CD2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5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E59E-55C6-8949-A317-390B5F02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509C-B364-074C-8377-27DCD840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C1D80-DCF1-F24E-8891-1DE6BE73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0C548B-75F5-7245-AD55-D9EE9F69F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3EDA7A-3D7E-C244-A270-E00EC61C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DE765-C7AB-2B4C-9B72-7996A4A7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AC1C2-B52A-ED4E-8DED-A04504E6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542ED2-635E-6247-B929-02505C9C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23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1EABA-7335-5346-A467-131C2627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FCE80-EDCE-9D45-9E8D-954914A6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8449A1-29D2-5E4A-9A35-AE78FB1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14E0E-0F76-0E4E-8539-7BA4744D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49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A4FB1-40E1-9842-AACA-61A4ECDF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899944-A021-0944-8C5F-7C8DB187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F0831-2F47-5348-82FF-C8A1BE23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5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8C64B-1DE0-3246-9FEF-307E33DE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52507-3C36-7548-BAD0-DCF50D4D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0026D-B9D7-8A40-BB96-EA48EA23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3112C-652D-A140-B719-EDA6F404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0076F-B243-6A40-A895-70BC2DC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5FCC-63F3-6646-8AF7-478A337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47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EB8E8-A47F-F548-B056-251DFCE1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C4A4E8-CAD8-C74B-84E3-48557238B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42129-EC3A-1C48-932D-ABCE55FA4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BAB48-76C4-E14E-BFB4-7D88ED0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4DE5C-89EE-F04C-A1D3-51B95851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17742-4A63-9E46-985C-64BC97B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EEC10B-CBA3-404F-8633-8DD1610F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365D7-E2DA-DF4D-99B1-885DE384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F148A-BC0F-684F-9154-7A93C8D79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B9B6-AC7C-0B41-BA60-434C92B1148F}" type="datetimeFigureOut">
              <a:rPr kumimoji="1" lang="zh-CN" altLang="en-US" smtClean="0"/>
              <a:t>2019/12/20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528F5-17E3-424E-BC4E-1E5B0BEFF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379A7-4762-904F-8015-0921A65E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831C-1D90-F942-BB71-32D21456C4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71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E5F5-44FF-0F4F-A3F2-8A0648210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内控部门</a:t>
            </a:r>
            <a:br>
              <a:rPr kumimoji="1" lang="en-US" altLang="zh-CN" sz="4000" dirty="0"/>
            </a:br>
            <a:r>
              <a:rPr kumimoji="1" lang="zh-CN" altLang="en-US" sz="4000" dirty="0"/>
              <a:t>统计分析培训一期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191DB-C9E2-B84D-B50B-5B72C2F3A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5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3D81C-26D0-E84D-A536-92EF47F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995"/>
          </a:xfrm>
        </p:spPr>
        <p:txBody>
          <a:bodyPr>
            <a:normAutofit/>
          </a:bodyPr>
          <a:lstStyle/>
          <a:p>
            <a:r>
              <a:rPr kumimoji="1" lang="zh-CN" altLang="en-US" sz="3000" dirty="0"/>
              <a:t>什么是协方差分析？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394044F3-1660-4C4D-AD81-1B974F70D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729899"/>
              </p:ext>
            </p:extLst>
          </p:nvPr>
        </p:nvGraphicFramePr>
        <p:xfrm>
          <a:off x="1155441" y="1690688"/>
          <a:ext cx="6383694" cy="4802177"/>
        </p:xfrm>
        <a:graphic>
          <a:graphicData uri="http://schemas.openxmlformats.org/drawingml/2006/table">
            <a:tbl>
              <a:tblPr firstRow="1" bandRow="1"/>
              <a:tblGrid>
                <a:gridCol w="212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zh-CN" altLang="en-US" sz="1000" u="none" strike="noStrike" dirty="0">
                          <a:effectLst/>
                        </a:rPr>
                        <a:t>性别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zh-CN" altLang="en-US" sz="1000" u="none" strike="noStrike" dirty="0">
                          <a:effectLst/>
                        </a:rPr>
                        <a:t>收入（千元）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zh-CN" altLang="en-US" sz="1000" u="none" strike="noStrike" dirty="0">
                          <a:effectLst/>
                        </a:rPr>
                        <a:t>年龄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61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38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49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40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48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88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81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67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78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65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Female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35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86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93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57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58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68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79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70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>
                          <a:effectLst/>
                        </a:rPr>
                        <a:t>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Male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100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r>
                        <a:rPr lang="en-US" altLang="zh-CN" sz="900" u="none" strike="noStrike" dirty="0">
                          <a:effectLst/>
                        </a:rPr>
                        <a:t>90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9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8D77B9A9-4D8A-A340-81A6-A42C81AFEDD3}"/>
              </a:ext>
            </a:extLst>
          </p:cNvPr>
          <p:cNvSpPr/>
          <p:nvPr/>
        </p:nvSpPr>
        <p:spPr>
          <a:xfrm>
            <a:off x="1155441" y="1361120"/>
            <a:ext cx="829531" cy="269421"/>
          </a:xfrm>
          <a:prstGeom prst="roundRect">
            <a:avLst/>
          </a:prstGeom>
          <a:solidFill>
            <a:srgbClr val="004C97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案例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81C5963E-7C37-DA44-8D1A-3428F24A2E73}"/>
              </a:ext>
            </a:extLst>
          </p:cNvPr>
          <p:cNvSpPr/>
          <p:nvPr/>
        </p:nvSpPr>
        <p:spPr>
          <a:xfrm>
            <a:off x="7966788" y="2641260"/>
            <a:ext cx="3069771" cy="1755323"/>
          </a:xfrm>
          <a:prstGeom prst="wedgeRoundRectCallout">
            <a:avLst>
              <a:gd name="adj1" fmla="val -71103"/>
              <a:gd name="adj2" fmla="val 2097"/>
              <a:gd name="adj3" fmla="val 16667"/>
            </a:avLst>
          </a:prstGeom>
          <a:gradFill rotWithShape="1">
            <a:gsLst>
              <a:gs pos="0">
                <a:srgbClr val="004C97">
                  <a:tint val="50000"/>
                  <a:satMod val="300000"/>
                </a:srgbClr>
              </a:gs>
              <a:gs pos="35000">
                <a:srgbClr val="004C97">
                  <a:tint val="37000"/>
                  <a:satMod val="300000"/>
                </a:srgbClr>
              </a:gs>
              <a:gs pos="100000">
                <a:srgbClr val="004C9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C9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研究目的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了解性别因素对个人月收入的影响；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注意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考虑到年龄对个人月收入也可能造成影响，但在分析中希望去除年龄因素，仅关注性别的影响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11" name="表格 9">
            <a:extLst>
              <a:ext uri="{FF2B5EF4-FFF2-40B4-BE49-F238E27FC236}">
                <a16:creationId xmlns:a16="http://schemas.microsoft.com/office/drawing/2014/main" id="{7562BDC4-C1CE-F54E-8A5F-83E44BD3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92779"/>
              </p:ext>
            </p:extLst>
          </p:nvPr>
        </p:nvGraphicFramePr>
        <p:xfrm>
          <a:off x="8487669" y="1813776"/>
          <a:ext cx="2028008" cy="352197"/>
        </p:xfrm>
        <a:graphic>
          <a:graphicData uri="http://schemas.openxmlformats.org/drawingml/2006/table">
            <a:tbl>
              <a:tblPr firstRow="1" bandRow="1"/>
              <a:tblGrid>
                <a:gridCol w="202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600" b="1" i="1" u="none" baseline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案例展示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mpd="sng">
                      <a:solidFill>
                        <a:srgbClr val="FF0000"/>
                      </a:solidFill>
                    </a:lnT>
                    <a:lnB w="28575" cmpd="sng">
                      <a:solidFill>
                        <a:srgbClr val="FF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7893-FEE5-234E-8665-F939538B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/>
              <a:t>用线性回归方式去看原始数据</a:t>
            </a:r>
          </a:p>
        </p:txBody>
      </p:sp>
      <p:graphicFrame>
        <p:nvGraphicFramePr>
          <p:cNvPr id="5" name="Chart 8">
            <a:extLst>
              <a:ext uri="{FF2B5EF4-FFF2-40B4-BE49-F238E27FC236}">
                <a16:creationId xmlns:a16="http://schemas.microsoft.com/office/drawing/2014/main" id="{D2548901-53A4-E848-969A-DE738FE98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749949"/>
              </p:ext>
            </p:extLst>
          </p:nvPr>
        </p:nvGraphicFramePr>
        <p:xfrm>
          <a:off x="658367" y="1722663"/>
          <a:ext cx="6666164" cy="4622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6F86493B-8D0C-E74B-A1C5-DCF8988BDD91}"/>
              </a:ext>
            </a:extLst>
          </p:cNvPr>
          <p:cNvSpPr/>
          <p:nvPr/>
        </p:nvSpPr>
        <p:spPr>
          <a:xfrm rot="20296522">
            <a:off x="1678826" y="2157853"/>
            <a:ext cx="1961819" cy="44293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zh-CN" altLang="en-US" sz="1200" dirty="0">
                <a:solidFill>
                  <a:schemeClr val="tx1"/>
                </a:solidFill>
              </a:rPr>
              <a:t>整体趋势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B42507-33EA-4F48-AADE-B07FE054E294}"/>
              </a:ext>
            </a:extLst>
          </p:cNvPr>
          <p:cNvSpPr/>
          <p:nvPr/>
        </p:nvSpPr>
        <p:spPr>
          <a:xfrm>
            <a:off x="7653309" y="2767692"/>
            <a:ext cx="2872171" cy="1453243"/>
          </a:xfrm>
          <a:prstGeom prst="wedgeRoundRectCallout">
            <a:avLst>
              <a:gd name="adj1" fmla="val -71103"/>
              <a:gd name="adj2" fmla="val 2097"/>
              <a:gd name="adj3" fmla="val 16667"/>
            </a:avLst>
          </a:prstGeom>
          <a:gradFill rotWithShape="1">
            <a:gsLst>
              <a:gs pos="0">
                <a:srgbClr val="004C97">
                  <a:tint val="50000"/>
                  <a:satMod val="300000"/>
                </a:srgbClr>
              </a:gs>
              <a:gs pos="35000">
                <a:srgbClr val="004C97">
                  <a:tint val="37000"/>
                  <a:satMod val="300000"/>
                </a:srgbClr>
              </a:gs>
              <a:gs pos="100000">
                <a:srgbClr val="004C9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C9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基于对年龄和收入的分析如左图，可发现个人收入与年龄有关，即总体上看，年龄越大，收入越高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因此在分析性别对收入的影响时，应去除年龄的影响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EADCA00-D47D-FB43-A55A-7BCCB7E4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57480"/>
              </p:ext>
            </p:extLst>
          </p:nvPr>
        </p:nvGraphicFramePr>
        <p:xfrm>
          <a:off x="9099679" y="1889464"/>
          <a:ext cx="2028008" cy="352197"/>
        </p:xfrm>
        <a:graphic>
          <a:graphicData uri="http://schemas.openxmlformats.org/drawingml/2006/table">
            <a:tbl>
              <a:tblPr firstRow="1" bandRow="1"/>
              <a:tblGrid>
                <a:gridCol w="202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600" b="1" i="1" u="none" baseline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案例展示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mpd="sng">
                      <a:solidFill>
                        <a:srgbClr val="FF0000"/>
                      </a:solidFill>
                    </a:lnT>
                    <a:lnB w="28575" cmpd="sng">
                      <a:solidFill>
                        <a:srgbClr val="FF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D28E-DFC6-A046-9BD8-6C1B404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协方差分析</a:t>
            </a:r>
          </a:p>
        </p:txBody>
      </p:sp>
      <p:graphicFrame>
        <p:nvGraphicFramePr>
          <p:cNvPr id="10" name="Chart 4">
            <a:extLst>
              <a:ext uri="{FF2B5EF4-FFF2-40B4-BE49-F238E27FC236}">
                <a16:creationId xmlns:a16="http://schemas.microsoft.com/office/drawing/2014/main" id="{4BDB9A44-7D16-C24A-A796-14EE4EAB0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105000"/>
              </p:ext>
            </p:extLst>
          </p:nvPr>
        </p:nvGraphicFramePr>
        <p:xfrm>
          <a:off x="1489392" y="3142742"/>
          <a:ext cx="5212599" cy="328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52DF1EA-0093-FF41-B918-8758BE46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09872"/>
              </p:ext>
            </p:extLst>
          </p:nvPr>
        </p:nvGraphicFramePr>
        <p:xfrm>
          <a:off x="1489392" y="1858012"/>
          <a:ext cx="5404760" cy="1204848"/>
        </p:xfrm>
        <a:graphic>
          <a:graphicData uri="http://schemas.openxmlformats.org/drawingml/2006/table">
            <a:tbl>
              <a:tblPr firstRow="1" bandRow="1"/>
              <a:tblGrid>
                <a:gridCol w="93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性别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年龄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收入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千元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RMB)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做协方差模型之前</a:t>
                      </a: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en-US" sz="1000" b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收入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千元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RMB)</a:t>
                      </a:r>
                      <a:endParaRPr lang="en-US" sz="11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做协方差模型之后</a:t>
                      </a:r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293DB58D-610A-1545-B1F2-604AD7B80CC6}"/>
              </a:ext>
            </a:extLst>
          </p:cNvPr>
          <p:cNvSpPr/>
          <p:nvPr/>
        </p:nvSpPr>
        <p:spPr>
          <a:xfrm>
            <a:off x="7048690" y="1856968"/>
            <a:ext cx="2718604" cy="1307869"/>
          </a:xfrm>
          <a:prstGeom prst="wedgeRoundRectCallout">
            <a:avLst>
              <a:gd name="adj1" fmla="val -65461"/>
              <a:gd name="adj2" fmla="val 2097"/>
              <a:gd name="adj3" fmla="val 16667"/>
            </a:avLst>
          </a:prstGeom>
          <a:gradFill rotWithShape="1">
            <a:gsLst>
              <a:gs pos="0">
                <a:srgbClr val="004C97">
                  <a:tint val="50000"/>
                  <a:satMod val="300000"/>
                </a:srgbClr>
              </a:gs>
              <a:gs pos="35000">
                <a:srgbClr val="004C97">
                  <a:tint val="37000"/>
                  <a:satMod val="300000"/>
                </a:srgbClr>
              </a:gs>
              <a:gs pos="100000">
                <a:srgbClr val="004C9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C9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pitchFamily="2" charset="-122"/>
                <a:cs typeface="+mn-cs"/>
              </a:rPr>
              <a:t>通过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pitchFamily="2" charset="-122"/>
                <a:cs typeface="+mn-cs"/>
              </a:rPr>
              <a:t>ANCOVA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pitchFamily="2" charset="-122"/>
                <a:cs typeface="+mn-cs"/>
              </a:rPr>
              <a:t>分析，将性别作为自变量，收入作为应变量，控制年龄作为协变量，可得出去除年龄因素后标准化的收入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F083D0B8-FAAA-4740-9701-18E43DA3F63B}"/>
              </a:ext>
            </a:extLst>
          </p:cNvPr>
          <p:cNvSpPr/>
          <p:nvPr/>
        </p:nvSpPr>
        <p:spPr>
          <a:xfrm>
            <a:off x="6416606" y="4398437"/>
            <a:ext cx="941251" cy="774670"/>
          </a:xfrm>
          <a:prstGeom prst="rightArrow">
            <a:avLst/>
          </a:prstGeom>
          <a:gradFill rotWithShape="1">
            <a:gsLst>
              <a:gs pos="0">
                <a:srgbClr val="004C97">
                  <a:shade val="51000"/>
                  <a:satMod val="130000"/>
                </a:srgbClr>
              </a:gs>
              <a:gs pos="80000">
                <a:srgbClr val="004C97">
                  <a:shade val="93000"/>
                  <a:satMod val="130000"/>
                </a:srgbClr>
              </a:gs>
              <a:gs pos="100000">
                <a:srgbClr val="004C9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4C9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8D5B36F-A71A-3D48-9D89-8E96C1BDD195}"/>
              </a:ext>
            </a:extLst>
          </p:cNvPr>
          <p:cNvSpPr txBox="1"/>
          <p:nvPr/>
        </p:nvSpPr>
        <p:spPr>
          <a:xfrm>
            <a:off x="7787725" y="4462606"/>
            <a:ext cx="2247979" cy="646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去除年龄的影响后，可发现总体上看，男性的收入高于女性约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18%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84711923-7E41-3642-92C4-39FFDE7D1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03201"/>
              </p:ext>
            </p:extLst>
          </p:nvPr>
        </p:nvGraphicFramePr>
        <p:xfrm>
          <a:off x="7186602" y="1323672"/>
          <a:ext cx="2028008" cy="352197"/>
        </p:xfrm>
        <a:graphic>
          <a:graphicData uri="http://schemas.openxmlformats.org/drawingml/2006/table">
            <a:tbl>
              <a:tblPr firstRow="1" bandRow="1"/>
              <a:tblGrid>
                <a:gridCol w="202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600" b="1" i="1" u="none" baseline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案例展示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mpd="sng">
                      <a:solidFill>
                        <a:srgbClr val="FF0000"/>
                      </a:solidFill>
                    </a:lnT>
                    <a:lnB w="28575" cmpd="sng">
                      <a:solidFill>
                        <a:srgbClr val="FF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D04E-8B54-E746-A9A7-2EA267AC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839"/>
          </a:xfrm>
        </p:spPr>
        <p:txBody>
          <a:bodyPr>
            <a:normAutofit/>
          </a:bodyPr>
          <a:lstStyle/>
          <a:p>
            <a:r>
              <a:rPr kumimoji="1" lang="zh-CN" altLang="en-US" sz="3000" dirty="0"/>
              <a:t>与内控运营审计相关性分析项目的关系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5D724C47-A974-6849-90B5-80FF7468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019"/>
              </p:ext>
            </p:extLst>
          </p:nvPr>
        </p:nvGraphicFramePr>
        <p:xfrm>
          <a:off x="5582920" y="1857246"/>
          <a:ext cx="4111584" cy="3713119"/>
        </p:xfrm>
        <a:graphic>
          <a:graphicData uri="http://schemas.openxmlformats.org/drawingml/2006/table">
            <a:tbl>
              <a:tblPr firstRow="1" bandRow="1"/>
              <a:tblGrid>
                <a:gridCol w="53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7">
                  <a:extLst>
                    <a:ext uri="{9D8B030D-6E8A-4147-A177-3AD203B41FA5}">
                      <a16:colId xmlns:a16="http://schemas.microsoft.com/office/drawing/2014/main" val="3243613135"/>
                    </a:ext>
                  </a:extLst>
                </a:gridCol>
                <a:gridCol w="616593">
                  <a:extLst>
                    <a:ext uri="{9D8B030D-6E8A-4147-A177-3AD203B41FA5}">
                      <a16:colId xmlns:a16="http://schemas.microsoft.com/office/drawing/2014/main" val="686644993"/>
                    </a:ext>
                  </a:extLst>
                </a:gridCol>
                <a:gridCol w="616593">
                  <a:extLst>
                    <a:ext uri="{9D8B030D-6E8A-4147-A177-3AD203B41FA5}">
                      <a16:colId xmlns:a16="http://schemas.microsoft.com/office/drawing/2014/main" val="2939965964"/>
                    </a:ext>
                  </a:extLst>
                </a:gridCol>
                <a:gridCol w="616593">
                  <a:extLst>
                    <a:ext uri="{9D8B030D-6E8A-4147-A177-3AD203B41FA5}">
                      <a16:colId xmlns:a16="http://schemas.microsoft.com/office/drawing/2014/main" val="387611938"/>
                    </a:ext>
                  </a:extLst>
                </a:gridCol>
                <a:gridCol w="61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自变量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自变量</a:t>
                      </a:r>
                      <a:r>
                        <a:rPr lang="en-US" altLang="zh-CN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自变量</a:t>
                      </a:r>
                      <a:r>
                        <a:rPr lang="en-US" altLang="zh-CN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协变量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协变量</a:t>
                      </a:r>
                      <a:r>
                        <a:rPr lang="en-US" altLang="zh-CN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协变量</a:t>
                      </a:r>
                      <a:r>
                        <a:rPr lang="en-US" altLang="zh-CN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3</a:t>
                      </a:r>
                      <a:endParaRPr 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因变量</a:t>
                      </a:r>
                      <a:endParaRPr 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门店运营指标</a:t>
                      </a:r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门店运营审计指标</a:t>
                      </a:r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门店运营审计指标</a:t>
                      </a:r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门店上一个月平均日销售额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门店所处位置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门店是否</a:t>
                      </a:r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24</a:t>
                      </a:r>
                      <a:r>
                        <a:rPr lang="zh-CN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小时营业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门店当月平均日销售额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1.6w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2.9w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2.7w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学校附近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2.6w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2.5w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居民区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2.8w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华文细黑" panose="02010600040101010101" pitchFamily="2" charset="-122"/>
                          <a:cs typeface="+mn-cs"/>
                        </a:rPr>
                        <a:t>居民区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1.7w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3.8w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3.8w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学校附近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3.7w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7.5w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华文细黑" panose="02010600040101010101" pitchFamily="2" charset="-122"/>
                          <a:cs typeface="+mn-cs"/>
                        </a:rPr>
                        <a:t>居民区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6.2w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学校附近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2.7w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3.4w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2.5w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2.3w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居民区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1.7w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居民区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1.3w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学校附近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不达标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3.2w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学校附近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3.4w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不达标</a:t>
                      </a:r>
                      <a:endParaRPr lang="zh-CN" altLang="en-US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达标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商区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细黑" panose="02010600040101010101" pitchFamily="2" charset="-122"/>
                        </a:rPr>
                        <a:t>是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6.8w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dirty="0">
                          <a:effectLst/>
                        </a:rPr>
                        <a:t>……</a:t>
                      </a:r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effectLst/>
                        <a:latin typeface="+mn-lt"/>
                        <a:ea typeface="华文细黑" panose="0201060004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207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A3BF2D-2408-464A-B1D9-C499C07B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67843"/>
              </p:ext>
            </p:extLst>
          </p:nvPr>
        </p:nvGraphicFramePr>
        <p:xfrm>
          <a:off x="678499" y="1874630"/>
          <a:ext cx="3142386" cy="3199080"/>
        </p:xfrm>
        <a:graphic>
          <a:graphicData uri="http://schemas.openxmlformats.org/drawingml/2006/table">
            <a:tbl>
              <a:tblPr firstRow="1"/>
              <a:tblGrid>
                <a:gridCol w="104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自变量</a:t>
                      </a:r>
                      <a:endParaRPr lang="en-US" sz="1000" u="none" strike="noStrike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因变量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协变量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性别</a:t>
                      </a:r>
                      <a:endParaRPr lang="en-US" sz="10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收入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年龄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61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86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75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93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67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……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554" marR="7554" marT="755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C9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A5C95C82-DCDA-CC43-BD9C-93D227F94FC7}"/>
              </a:ext>
            </a:extLst>
          </p:cNvPr>
          <p:cNvSpPr/>
          <p:nvPr/>
        </p:nvSpPr>
        <p:spPr>
          <a:xfrm>
            <a:off x="3957320" y="1901037"/>
            <a:ext cx="1625600" cy="1062599"/>
          </a:xfrm>
          <a:prstGeom prst="rightArrow">
            <a:avLst/>
          </a:prstGeom>
          <a:solidFill>
            <a:srgbClr val="004C9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79289-AF50-A544-9276-E8F8FD50B036}"/>
              </a:ext>
            </a:extLst>
          </p:cNvPr>
          <p:cNvSpPr txBox="1"/>
          <p:nvPr/>
        </p:nvSpPr>
        <p:spPr>
          <a:xfrm>
            <a:off x="3820885" y="3046460"/>
            <a:ext cx="1762035" cy="241091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1A1A1A"/>
                </a:solidFill>
                <a:latin typeface="Arial" panose="020B0604020202020204"/>
                <a:ea typeface="华文细黑" panose="02010600040101010101" pitchFamily="2" charset="-122"/>
              </a:rPr>
              <a:t>在去除协变量因素干扰后分析自变量对应变量的影响：</a:t>
            </a:r>
            <a:endParaRPr lang="en-US" altLang="zh-CN" sz="1200" b="1" dirty="0">
              <a:solidFill>
                <a:srgbClr val="1A1A1A"/>
              </a:solidFill>
              <a:latin typeface="Arial" panose="020B0604020202020204"/>
              <a:ea typeface="华文细黑" panose="02010600040101010101" pitchFamily="2" charset="-122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zh-CN" altLang="en-US" sz="1200" b="1" u="sng" dirty="0">
                <a:solidFill>
                  <a:srgbClr val="004C97"/>
                </a:solidFill>
                <a:latin typeface="Arial" panose="020B0604020202020204"/>
                <a:ea typeface="华文细黑" panose="02010600040101010101" pitchFamily="2" charset="-122"/>
              </a:rPr>
              <a:t>左侧示例</a:t>
            </a:r>
            <a:r>
              <a:rPr lang="zh-CN" altLang="en-US" sz="1200" dirty="0">
                <a:solidFill>
                  <a:srgbClr val="004C97"/>
                </a:solidFill>
                <a:latin typeface="Arial" panose="020B0604020202020204"/>
                <a:ea typeface="华文细黑" panose="02010600040101010101" pitchFamily="2" charset="-122"/>
              </a:rPr>
              <a:t>：去除年龄干扰后分析性别对个人收入的影响；</a:t>
            </a:r>
            <a:endParaRPr lang="en-US" altLang="zh-CN" sz="1200" dirty="0">
              <a:solidFill>
                <a:srgbClr val="004C97"/>
              </a:solidFill>
              <a:latin typeface="Arial" panose="020B0604020202020204"/>
              <a:ea typeface="华文细黑" panose="02010600040101010101" pitchFamily="2" charset="-122"/>
            </a:endParaRPr>
          </a:p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zh-CN" altLang="en-US" sz="1200" b="1" u="sng" dirty="0">
                <a:solidFill>
                  <a:srgbClr val="6D2077"/>
                </a:solidFill>
                <a:latin typeface="Arial" panose="020B0604020202020204"/>
                <a:ea typeface="华文细黑" panose="02010600040101010101" pitchFamily="2" charset="-122"/>
              </a:rPr>
              <a:t>右侧示例</a:t>
            </a:r>
            <a:r>
              <a:rPr lang="zh-CN" altLang="en-US" sz="1200" dirty="0">
                <a:solidFill>
                  <a:srgbClr val="6D2077"/>
                </a:solidFill>
                <a:latin typeface="Arial" panose="020B0604020202020204"/>
                <a:ea typeface="华文细黑" panose="02010600040101010101" pitchFamily="2" charset="-122"/>
              </a:rPr>
              <a:t>：去除门店本身体量，所处位置，经营时长等带来的销售差异后，分析内控运营审计指标对门店当月销售额的影响</a:t>
            </a:r>
            <a:endParaRPr lang="en-US" altLang="zh-CN" sz="1200" dirty="0">
              <a:solidFill>
                <a:srgbClr val="6D2077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17" name="Rounded Rectangular Callout 10">
            <a:extLst>
              <a:ext uri="{FF2B5EF4-FFF2-40B4-BE49-F238E27FC236}">
                <a16:creationId xmlns:a16="http://schemas.microsoft.com/office/drawing/2014/main" id="{B6595227-A244-944B-8093-CC3BC4B458B4}"/>
              </a:ext>
            </a:extLst>
          </p:cNvPr>
          <p:cNvSpPr/>
          <p:nvPr/>
        </p:nvSpPr>
        <p:spPr>
          <a:xfrm>
            <a:off x="5915909" y="5790795"/>
            <a:ext cx="3082019" cy="702080"/>
          </a:xfrm>
          <a:prstGeom prst="wedgeRoundRectCallout">
            <a:avLst>
              <a:gd name="adj1" fmla="val 29634"/>
              <a:gd name="adj2" fmla="val -77375"/>
              <a:gd name="adj3" fmla="val 16667"/>
            </a:avLst>
          </a:prstGeom>
          <a:gradFill rotWithShape="1">
            <a:gsLst>
              <a:gs pos="0">
                <a:srgbClr val="004C97">
                  <a:tint val="50000"/>
                  <a:satMod val="300000"/>
                </a:srgbClr>
              </a:gs>
              <a:gs pos="35000">
                <a:srgbClr val="004C97">
                  <a:tint val="37000"/>
                  <a:satMod val="300000"/>
                </a:srgbClr>
              </a:gs>
              <a:gs pos="100000">
                <a:srgbClr val="004C9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C9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pitchFamily="2" charset="-122"/>
                <a:cs typeface="+mn-cs"/>
              </a:rPr>
              <a:t>考虑到门店本身的规模和所处位置，不同门店的销售额本来就存在差异，与门店审计指标不相关，应在分析时去除该部分影响，因此将上月销量数据，门店所处位置等等其它因素作为协变量加入模型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3018BC5-665B-E44C-B390-1096B5E2DECE}"/>
              </a:ext>
            </a:extLst>
          </p:cNvPr>
          <p:cNvSpPr/>
          <p:nvPr/>
        </p:nvSpPr>
        <p:spPr>
          <a:xfrm>
            <a:off x="7270307" y="1809225"/>
            <a:ext cx="1864362" cy="37611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90B548F0-E61C-A64B-8568-BDB1431B8661}"/>
              </a:ext>
            </a:extLst>
          </p:cNvPr>
          <p:cNvCxnSpPr/>
          <p:nvPr/>
        </p:nvCxnSpPr>
        <p:spPr>
          <a:xfrm flipH="1">
            <a:off x="3567792" y="3798258"/>
            <a:ext cx="381363" cy="0"/>
          </a:xfrm>
          <a:prstGeom prst="straightConnector1">
            <a:avLst/>
          </a:prstGeom>
          <a:noFill/>
          <a:ln w="12700" cap="flat" cmpd="sng" algn="ctr">
            <a:solidFill>
              <a:srgbClr val="1A1A1A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258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intilesIMS Combo">
    <a:dk1>
      <a:sysClr val="windowText" lastClr="000000"/>
    </a:dk1>
    <a:lt1>
      <a:sysClr val="window" lastClr="FFFFFF"/>
    </a:lt1>
    <a:dk2>
      <a:srgbClr val="1A1A1A"/>
    </a:dk2>
    <a:lt2>
      <a:srgbClr val="FFFBEF"/>
    </a:lt2>
    <a:accent1>
      <a:srgbClr val="297DFD"/>
    </a:accent1>
    <a:accent2>
      <a:srgbClr val="004C97"/>
    </a:accent2>
    <a:accent3>
      <a:srgbClr val="43B649"/>
    </a:accent3>
    <a:accent4>
      <a:srgbClr val="6D2077"/>
    </a:accent4>
    <a:accent5>
      <a:srgbClr val="AE2673"/>
    </a:accent5>
    <a:accent6>
      <a:srgbClr val="ED8B00"/>
    </a:accent6>
    <a:hlink>
      <a:srgbClr val="297DFD"/>
    </a:hlink>
    <a:folHlink>
      <a:srgbClr val="004C97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QuintilesIMS Combo">
    <a:dk1>
      <a:sysClr val="windowText" lastClr="000000"/>
    </a:dk1>
    <a:lt1>
      <a:sysClr val="window" lastClr="FFFFFF"/>
    </a:lt1>
    <a:dk2>
      <a:srgbClr val="1A1A1A"/>
    </a:dk2>
    <a:lt2>
      <a:srgbClr val="FFFBEF"/>
    </a:lt2>
    <a:accent1>
      <a:srgbClr val="297DFD"/>
    </a:accent1>
    <a:accent2>
      <a:srgbClr val="004C97"/>
    </a:accent2>
    <a:accent3>
      <a:srgbClr val="43B649"/>
    </a:accent3>
    <a:accent4>
      <a:srgbClr val="6D2077"/>
    </a:accent4>
    <a:accent5>
      <a:srgbClr val="AE2673"/>
    </a:accent5>
    <a:accent6>
      <a:srgbClr val="ED8B00"/>
    </a:accent6>
    <a:hlink>
      <a:srgbClr val="297DFD"/>
    </a:hlink>
    <a:folHlink>
      <a:srgbClr val="004C97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735</Words>
  <Application>Microsoft Macintosh PowerPoint</Application>
  <PresentationFormat>宽屏</PresentationFormat>
  <Paragraphs>330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华文细黑</vt:lpstr>
      <vt:lpstr>宋体</vt:lpstr>
      <vt:lpstr>Arial</vt:lpstr>
      <vt:lpstr>Verdana</vt:lpstr>
      <vt:lpstr>Office 主题​​</vt:lpstr>
      <vt:lpstr>内控部门 统计分析培训一期</vt:lpstr>
      <vt:lpstr>什么是协方差分析？</vt:lpstr>
      <vt:lpstr>用线性回归方式去看原始数据</vt:lpstr>
      <vt:lpstr>协方差分析</vt:lpstr>
      <vt:lpstr>与内控运营审计相关性分析项目的关系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 衍</dc:creator>
  <cp:lastModifiedBy>薛 衍</cp:lastModifiedBy>
  <cp:revision>3</cp:revision>
  <dcterms:created xsi:type="dcterms:W3CDTF">2019-12-20T04:50:23Z</dcterms:created>
  <dcterms:modified xsi:type="dcterms:W3CDTF">2019-12-20T06:59:54Z</dcterms:modified>
</cp:coreProperties>
</file>