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C0C"/>
    <a:srgbClr val="AE5952"/>
    <a:srgbClr val="6FC665"/>
    <a:srgbClr val="A30234"/>
    <a:srgbClr val="5307B2"/>
    <a:srgbClr val="0B5FD1"/>
    <a:srgbClr val="F2E6B4"/>
    <a:srgbClr val="F7EA68"/>
    <a:srgbClr val="EAD4A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3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6" name="矩形 585"/>
          <p:cNvSpPr/>
          <p:nvPr/>
        </p:nvSpPr>
        <p:spPr>
          <a:xfrm>
            <a:off x="-24446865" y="-603250"/>
            <a:ext cx="34183320" cy="7827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3" name="圆角矩形 582"/>
          <p:cNvSpPr/>
          <p:nvPr/>
        </p:nvSpPr>
        <p:spPr>
          <a:xfrm>
            <a:off x="-15518130" y="-303530"/>
            <a:ext cx="7532370" cy="5915660"/>
          </a:xfrm>
          <a:prstGeom prst="roundRect">
            <a:avLst>
              <a:gd name="adj" fmla="val 5931"/>
            </a:avLst>
          </a:prstGeom>
          <a:solidFill>
            <a:srgbClr val="F86F4A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4" name="圆角矩形 583"/>
          <p:cNvSpPr/>
          <p:nvPr/>
        </p:nvSpPr>
        <p:spPr>
          <a:xfrm>
            <a:off x="-7222490" y="-303530"/>
            <a:ext cx="7532370" cy="5915660"/>
          </a:xfrm>
          <a:prstGeom prst="roundRect">
            <a:avLst>
              <a:gd name="adj" fmla="val 5931"/>
            </a:avLst>
          </a:prstGeom>
          <a:solidFill>
            <a:srgbClr val="29D1D7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5" name="圆角矩形 584"/>
          <p:cNvSpPr/>
          <p:nvPr/>
        </p:nvSpPr>
        <p:spPr>
          <a:xfrm>
            <a:off x="1611630" y="-324485"/>
            <a:ext cx="7532370" cy="5928360"/>
          </a:xfrm>
          <a:prstGeom prst="roundRect">
            <a:avLst>
              <a:gd name="adj" fmla="val 5931"/>
            </a:avLst>
          </a:prstGeom>
          <a:solidFill>
            <a:srgbClr val="F1A96A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2" name="圆角矩形 581"/>
          <p:cNvSpPr/>
          <p:nvPr/>
        </p:nvSpPr>
        <p:spPr>
          <a:xfrm>
            <a:off x="-23870920" y="-303530"/>
            <a:ext cx="7532370" cy="6046470"/>
          </a:xfrm>
          <a:prstGeom prst="roundRect">
            <a:avLst>
              <a:gd name="adj" fmla="val 5931"/>
            </a:avLst>
          </a:prstGeom>
          <a:solidFill>
            <a:srgbClr val="56E097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立方体 102"/>
          <p:cNvSpPr/>
          <p:nvPr/>
        </p:nvSpPr>
        <p:spPr>
          <a:xfrm>
            <a:off x="-1350200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立方体 103"/>
          <p:cNvSpPr/>
          <p:nvPr/>
        </p:nvSpPr>
        <p:spPr>
          <a:xfrm>
            <a:off x="-1278191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立方体 104"/>
          <p:cNvSpPr/>
          <p:nvPr/>
        </p:nvSpPr>
        <p:spPr>
          <a:xfrm>
            <a:off x="-1206182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立方体 105"/>
          <p:cNvSpPr/>
          <p:nvPr/>
        </p:nvSpPr>
        <p:spPr>
          <a:xfrm>
            <a:off x="-1134173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立方体 106"/>
          <p:cNvSpPr/>
          <p:nvPr/>
        </p:nvSpPr>
        <p:spPr>
          <a:xfrm>
            <a:off x="-1062164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立方体 107"/>
          <p:cNvSpPr/>
          <p:nvPr/>
        </p:nvSpPr>
        <p:spPr>
          <a:xfrm>
            <a:off x="-990155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立方体 133"/>
          <p:cNvSpPr/>
          <p:nvPr/>
        </p:nvSpPr>
        <p:spPr>
          <a:xfrm>
            <a:off x="-2177986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立方体 134"/>
          <p:cNvSpPr/>
          <p:nvPr/>
        </p:nvSpPr>
        <p:spPr>
          <a:xfrm>
            <a:off x="-2177986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立方体 135"/>
          <p:cNvSpPr/>
          <p:nvPr/>
        </p:nvSpPr>
        <p:spPr>
          <a:xfrm>
            <a:off x="-2177986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立方体 136"/>
          <p:cNvSpPr/>
          <p:nvPr/>
        </p:nvSpPr>
        <p:spPr>
          <a:xfrm>
            <a:off x="-2177986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立方体 1"/>
          <p:cNvSpPr/>
          <p:nvPr/>
        </p:nvSpPr>
        <p:spPr>
          <a:xfrm>
            <a:off x="373570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445579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517588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589597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6616065" y="306895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336155" y="3068955"/>
            <a:ext cx="888365" cy="868045"/>
          </a:xfrm>
          <a:prstGeom prst="cube">
            <a:avLst>
              <a:gd name="adj" fmla="val 30285"/>
            </a:avLst>
          </a:prstGeom>
          <a:solidFill>
            <a:srgbClr val="FAF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73570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445579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517588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589597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6616065" y="234886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7336155" y="234886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373570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445579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17588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589597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61606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733615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FA5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373570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64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445579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C8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517588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589597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96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661606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32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7336155" y="9086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5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336359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408368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480377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552386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624395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696404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FAF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336359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408368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480377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552386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624395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696404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336359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408368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480377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552386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624395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696404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FA5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36359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64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408368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C8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480377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552386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96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624395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32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6964045" y="1268730"/>
            <a:ext cx="888365" cy="868045"/>
          </a:xfrm>
          <a:prstGeom prst="cube">
            <a:avLst>
              <a:gd name="adj" fmla="val 30285"/>
            </a:avLst>
          </a:prstGeom>
          <a:solidFill>
            <a:srgbClr val="FAA0A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2996565" y="37890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3716655" y="37890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4436745" y="37890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5156835" y="37890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5876925" y="37890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6597015" y="3789045"/>
            <a:ext cx="888365" cy="868045"/>
          </a:xfrm>
          <a:prstGeom prst="cube">
            <a:avLst>
              <a:gd name="adj" fmla="val 30285"/>
            </a:avLst>
          </a:prstGeom>
          <a:solidFill>
            <a:srgbClr val="FAE6E6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99656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371665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443674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515683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5876925" y="30689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6597015" y="306895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99656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371665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443674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15683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5876925" y="23488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6597015" y="2348865"/>
            <a:ext cx="888365" cy="868045"/>
          </a:xfrm>
          <a:prstGeom prst="cube">
            <a:avLst>
              <a:gd name="adj" fmla="val 30285"/>
            </a:avLst>
          </a:prstGeom>
          <a:solidFill>
            <a:srgbClr val="FA5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299656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64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371665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C8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443674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515683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96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587692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32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6597015" y="1628775"/>
            <a:ext cx="888365" cy="868045"/>
          </a:xfrm>
          <a:prstGeom prst="cube">
            <a:avLst>
              <a:gd name="adj" fmla="val 30285"/>
            </a:avLst>
          </a:prstGeom>
          <a:solidFill>
            <a:srgbClr val="FAA0F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262445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64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334454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C8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406463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478472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96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550481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32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6224905" y="4149090"/>
            <a:ext cx="888365" cy="868045"/>
          </a:xfrm>
          <a:prstGeom prst="cube">
            <a:avLst>
              <a:gd name="adj" fmla="val 30285"/>
            </a:avLst>
          </a:prstGeom>
          <a:solidFill>
            <a:srgbClr val="FAF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262445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334454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4064635" y="34290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立方体 87"/>
          <p:cNvSpPr/>
          <p:nvPr/>
        </p:nvSpPr>
        <p:spPr>
          <a:xfrm>
            <a:off x="478472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550481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224905" y="342900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262445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64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立方体 91"/>
          <p:cNvSpPr/>
          <p:nvPr/>
        </p:nvSpPr>
        <p:spPr>
          <a:xfrm>
            <a:off x="334454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C8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>
            <a:off x="406463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478472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96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>
            <a:off x="550481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32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立方体 95"/>
          <p:cNvSpPr/>
          <p:nvPr/>
        </p:nvSpPr>
        <p:spPr>
          <a:xfrm>
            <a:off x="6224905" y="2708910"/>
            <a:ext cx="888365" cy="868045"/>
          </a:xfrm>
          <a:prstGeom prst="cube">
            <a:avLst>
              <a:gd name="adj" fmla="val 30285"/>
            </a:avLst>
          </a:prstGeom>
          <a:solidFill>
            <a:srgbClr val="FA5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立方体 96"/>
          <p:cNvSpPr/>
          <p:nvPr/>
        </p:nvSpPr>
        <p:spPr>
          <a:xfrm>
            <a:off x="262445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64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立方体 97"/>
          <p:cNvSpPr/>
          <p:nvPr/>
        </p:nvSpPr>
        <p:spPr>
          <a:xfrm>
            <a:off x="334454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C8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/>
        </p:nvSpPr>
        <p:spPr>
          <a:xfrm>
            <a:off x="406463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>
            <a:off x="478472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96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立方体 100"/>
          <p:cNvSpPr/>
          <p:nvPr/>
        </p:nvSpPr>
        <p:spPr>
          <a:xfrm>
            <a:off x="550481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32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立方体 101"/>
          <p:cNvSpPr/>
          <p:nvPr/>
        </p:nvSpPr>
        <p:spPr>
          <a:xfrm>
            <a:off x="6224905" y="1988820"/>
            <a:ext cx="888365" cy="868045"/>
          </a:xfrm>
          <a:prstGeom prst="cube">
            <a:avLst>
              <a:gd name="adj" fmla="val 30285"/>
            </a:avLst>
          </a:prstGeom>
          <a:solidFill>
            <a:srgbClr val="FAA000">
              <a:alpha val="8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立方体 113"/>
          <p:cNvSpPr/>
          <p:nvPr/>
        </p:nvSpPr>
        <p:spPr>
          <a:xfrm>
            <a:off x="-5052060" y="31565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立方体 115"/>
          <p:cNvSpPr/>
          <p:nvPr/>
        </p:nvSpPr>
        <p:spPr>
          <a:xfrm>
            <a:off x="-5424170" y="35166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立方体 116"/>
          <p:cNvSpPr/>
          <p:nvPr/>
        </p:nvSpPr>
        <p:spPr>
          <a:xfrm>
            <a:off x="-5791200" y="38766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立方体 118"/>
          <p:cNvSpPr/>
          <p:nvPr/>
        </p:nvSpPr>
        <p:spPr>
          <a:xfrm>
            <a:off x="-6163310" y="42367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立方体 178"/>
          <p:cNvSpPr/>
          <p:nvPr/>
        </p:nvSpPr>
        <p:spPr>
          <a:xfrm>
            <a:off x="-2105977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立方体 179"/>
          <p:cNvSpPr/>
          <p:nvPr/>
        </p:nvSpPr>
        <p:spPr>
          <a:xfrm>
            <a:off x="-2105977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立方体 180"/>
          <p:cNvSpPr/>
          <p:nvPr/>
        </p:nvSpPr>
        <p:spPr>
          <a:xfrm>
            <a:off x="-2105977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立方体 181"/>
          <p:cNvSpPr/>
          <p:nvPr/>
        </p:nvSpPr>
        <p:spPr>
          <a:xfrm>
            <a:off x="-2105977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立方体 182"/>
          <p:cNvSpPr/>
          <p:nvPr/>
        </p:nvSpPr>
        <p:spPr>
          <a:xfrm>
            <a:off x="-2033968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立方体 183"/>
          <p:cNvSpPr/>
          <p:nvPr/>
        </p:nvSpPr>
        <p:spPr>
          <a:xfrm>
            <a:off x="-2033968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立方体 184"/>
          <p:cNvSpPr/>
          <p:nvPr/>
        </p:nvSpPr>
        <p:spPr>
          <a:xfrm>
            <a:off x="-2033968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立方体 185"/>
          <p:cNvSpPr/>
          <p:nvPr/>
        </p:nvSpPr>
        <p:spPr>
          <a:xfrm>
            <a:off x="-2033968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立方体 186"/>
          <p:cNvSpPr/>
          <p:nvPr/>
        </p:nvSpPr>
        <p:spPr>
          <a:xfrm>
            <a:off x="-1961959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立方体 187"/>
          <p:cNvSpPr/>
          <p:nvPr/>
        </p:nvSpPr>
        <p:spPr>
          <a:xfrm>
            <a:off x="-1961959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立方体 188"/>
          <p:cNvSpPr/>
          <p:nvPr/>
        </p:nvSpPr>
        <p:spPr>
          <a:xfrm>
            <a:off x="-1961959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立方体 189"/>
          <p:cNvSpPr/>
          <p:nvPr/>
        </p:nvSpPr>
        <p:spPr>
          <a:xfrm>
            <a:off x="-1961959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立方体 190"/>
          <p:cNvSpPr/>
          <p:nvPr/>
        </p:nvSpPr>
        <p:spPr>
          <a:xfrm>
            <a:off x="-1889950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立方体 191"/>
          <p:cNvSpPr/>
          <p:nvPr/>
        </p:nvSpPr>
        <p:spPr>
          <a:xfrm>
            <a:off x="-1889950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立方体 192"/>
          <p:cNvSpPr/>
          <p:nvPr/>
        </p:nvSpPr>
        <p:spPr>
          <a:xfrm>
            <a:off x="-1889950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立方体 193"/>
          <p:cNvSpPr/>
          <p:nvPr/>
        </p:nvSpPr>
        <p:spPr>
          <a:xfrm>
            <a:off x="-1889950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立方体 194"/>
          <p:cNvSpPr/>
          <p:nvPr/>
        </p:nvSpPr>
        <p:spPr>
          <a:xfrm>
            <a:off x="-1817941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立方体 195"/>
          <p:cNvSpPr/>
          <p:nvPr/>
        </p:nvSpPr>
        <p:spPr>
          <a:xfrm>
            <a:off x="-1817941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立方体 196"/>
          <p:cNvSpPr/>
          <p:nvPr/>
        </p:nvSpPr>
        <p:spPr>
          <a:xfrm>
            <a:off x="-1817941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立方体 197"/>
          <p:cNvSpPr/>
          <p:nvPr/>
        </p:nvSpPr>
        <p:spPr>
          <a:xfrm>
            <a:off x="-1817941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立方体 198"/>
          <p:cNvSpPr/>
          <p:nvPr/>
        </p:nvSpPr>
        <p:spPr>
          <a:xfrm>
            <a:off x="-2213991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立方体 199"/>
          <p:cNvSpPr/>
          <p:nvPr/>
        </p:nvSpPr>
        <p:spPr>
          <a:xfrm>
            <a:off x="-2213991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立方体 200"/>
          <p:cNvSpPr/>
          <p:nvPr/>
        </p:nvSpPr>
        <p:spPr>
          <a:xfrm>
            <a:off x="-2213991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立方体 201"/>
          <p:cNvSpPr/>
          <p:nvPr/>
        </p:nvSpPr>
        <p:spPr>
          <a:xfrm>
            <a:off x="-2213991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立方体 202"/>
          <p:cNvSpPr/>
          <p:nvPr/>
        </p:nvSpPr>
        <p:spPr>
          <a:xfrm>
            <a:off x="-2141982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立方体 203"/>
          <p:cNvSpPr/>
          <p:nvPr/>
        </p:nvSpPr>
        <p:spPr>
          <a:xfrm>
            <a:off x="-2141982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立方体 204"/>
          <p:cNvSpPr/>
          <p:nvPr/>
        </p:nvSpPr>
        <p:spPr>
          <a:xfrm>
            <a:off x="-2141982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立方体 205"/>
          <p:cNvSpPr/>
          <p:nvPr/>
        </p:nvSpPr>
        <p:spPr>
          <a:xfrm>
            <a:off x="-2141982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立方体 206"/>
          <p:cNvSpPr/>
          <p:nvPr/>
        </p:nvSpPr>
        <p:spPr>
          <a:xfrm>
            <a:off x="-2069973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立方体 207"/>
          <p:cNvSpPr/>
          <p:nvPr/>
        </p:nvSpPr>
        <p:spPr>
          <a:xfrm>
            <a:off x="-2069973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立方体 208"/>
          <p:cNvSpPr/>
          <p:nvPr/>
        </p:nvSpPr>
        <p:spPr>
          <a:xfrm>
            <a:off x="-2069973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立方体 209"/>
          <p:cNvSpPr/>
          <p:nvPr/>
        </p:nvSpPr>
        <p:spPr>
          <a:xfrm>
            <a:off x="-2069973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立方体 210"/>
          <p:cNvSpPr/>
          <p:nvPr/>
        </p:nvSpPr>
        <p:spPr>
          <a:xfrm>
            <a:off x="-1997964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立方体 211"/>
          <p:cNvSpPr/>
          <p:nvPr/>
        </p:nvSpPr>
        <p:spPr>
          <a:xfrm>
            <a:off x="-1997964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立方体 212"/>
          <p:cNvSpPr/>
          <p:nvPr/>
        </p:nvSpPr>
        <p:spPr>
          <a:xfrm>
            <a:off x="-1997964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立方体 213"/>
          <p:cNvSpPr/>
          <p:nvPr/>
        </p:nvSpPr>
        <p:spPr>
          <a:xfrm>
            <a:off x="-1997964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立方体 214"/>
          <p:cNvSpPr/>
          <p:nvPr/>
        </p:nvSpPr>
        <p:spPr>
          <a:xfrm>
            <a:off x="-1925955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立方体 215"/>
          <p:cNvSpPr/>
          <p:nvPr/>
        </p:nvSpPr>
        <p:spPr>
          <a:xfrm>
            <a:off x="-1925955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立方体 216"/>
          <p:cNvSpPr/>
          <p:nvPr/>
        </p:nvSpPr>
        <p:spPr>
          <a:xfrm>
            <a:off x="-1925955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立方体 217"/>
          <p:cNvSpPr/>
          <p:nvPr/>
        </p:nvSpPr>
        <p:spPr>
          <a:xfrm>
            <a:off x="-1925955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立方体 218"/>
          <p:cNvSpPr/>
          <p:nvPr/>
        </p:nvSpPr>
        <p:spPr>
          <a:xfrm>
            <a:off x="-1853946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立方体 219"/>
          <p:cNvSpPr/>
          <p:nvPr/>
        </p:nvSpPr>
        <p:spPr>
          <a:xfrm>
            <a:off x="-1853946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立方体 220"/>
          <p:cNvSpPr/>
          <p:nvPr/>
        </p:nvSpPr>
        <p:spPr>
          <a:xfrm>
            <a:off x="-1853946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立方体 221"/>
          <p:cNvSpPr/>
          <p:nvPr/>
        </p:nvSpPr>
        <p:spPr>
          <a:xfrm>
            <a:off x="-1853946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立方体 222"/>
          <p:cNvSpPr/>
          <p:nvPr/>
        </p:nvSpPr>
        <p:spPr>
          <a:xfrm>
            <a:off x="-2249995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立方体 223"/>
          <p:cNvSpPr/>
          <p:nvPr/>
        </p:nvSpPr>
        <p:spPr>
          <a:xfrm>
            <a:off x="-2249995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立方体 224"/>
          <p:cNvSpPr/>
          <p:nvPr/>
        </p:nvSpPr>
        <p:spPr>
          <a:xfrm>
            <a:off x="-2249995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立方体 225"/>
          <p:cNvSpPr/>
          <p:nvPr/>
        </p:nvSpPr>
        <p:spPr>
          <a:xfrm>
            <a:off x="-2249995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立方体 226"/>
          <p:cNvSpPr/>
          <p:nvPr/>
        </p:nvSpPr>
        <p:spPr>
          <a:xfrm>
            <a:off x="-2177986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立方体 227"/>
          <p:cNvSpPr/>
          <p:nvPr/>
        </p:nvSpPr>
        <p:spPr>
          <a:xfrm>
            <a:off x="-2177986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立方体 228"/>
          <p:cNvSpPr/>
          <p:nvPr/>
        </p:nvSpPr>
        <p:spPr>
          <a:xfrm>
            <a:off x="-2177986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立方体 229"/>
          <p:cNvSpPr/>
          <p:nvPr/>
        </p:nvSpPr>
        <p:spPr>
          <a:xfrm>
            <a:off x="-2177986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立方体 230"/>
          <p:cNvSpPr/>
          <p:nvPr/>
        </p:nvSpPr>
        <p:spPr>
          <a:xfrm>
            <a:off x="-2105977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立方体 231"/>
          <p:cNvSpPr/>
          <p:nvPr/>
        </p:nvSpPr>
        <p:spPr>
          <a:xfrm>
            <a:off x="-2105977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立方体 232"/>
          <p:cNvSpPr/>
          <p:nvPr/>
        </p:nvSpPr>
        <p:spPr>
          <a:xfrm>
            <a:off x="-2105977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立方体 233"/>
          <p:cNvSpPr/>
          <p:nvPr/>
        </p:nvSpPr>
        <p:spPr>
          <a:xfrm>
            <a:off x="-2105977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立方体 234"/>
          <p:cNvSpPr/>
          <p:nvPr/>
        </p:nvSpPr>
        <p:spPr>
          <a:xfrm>
            <a:off x="-2033968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立方体 235"/>
          <p:cNvSpPr/>
          <p:nvPr/>
        </p:nvSpPr>
        <p:spPr>
          <a:xfrm>
            <a:off x="-2033968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立方体 236"/>
          <p:cNvSpPr/>
          <p:nvPr/>
        </p:nvSpPr>
        <p:spPr>
          <a:xfrm>
            <a:off x="-2033968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立方体 237"/>
          <p:cNvSpPr/>
          <p:nvPr/>
        </p:nvSpPr>
        <p:spPr>
          <a:xfrm>
            <a:off x="-2033968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立方体 238"/>
          <p:cNvSpPr/>
          <p:nvPr/>
        </p:nvSpPr>
        <p:spPr>
          <a:xfrm>
            <a:off x="-1961959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立方体 239"/>
          <p:cNvSpPr/>
          <p:nvPr/>
        </p:nvSpPr>
        <p:spPr>
          <a:xfrm>
            <a:off x="-1961959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立方体 240"/>
          <p:cNvSpPr/>
          <p:nvPr/>
        </p:nvSpPr>
        <p:spPr>
          <a:xfrm>
            <a:off x="-1961959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立方体 241"/>
          <p:cNvSpPr/>
          <p:nvPr/>
        </p:nvSpPr>
        <p:spPr>
          <a:xfrm>
            <a:off x="-1961959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立方体 242"/>
          <p:cNvSpPr/>
          <p:nvPr/>
        </p:nvSpPr>
        <p:spPr>
          <a:xfrm>
            <a:off x="-1889950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立方体 243"/>
          <p:cNvSpPr/>
          <p:nvPr/>
        </p:nvSpPr>
        <p:spPr>
          <a:xfrm>
            <a:off x="-1889950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立方体 244"/>
          <p:cNvSpPr/>
          <p:nvPr/>
        </p:nvSpPr>
        <p:spPr>
          <a:xfrm>
            <a:off x="-1889950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立方体 245"/>
          <p:cNvSpPr/>
          <p:nvPr/>
        </p:nvSpPr>
        <p:spPr>
          <a:xfrm>
            <a:off x="-1889950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立方体 246"/>
          <p:cNvSpPr/>
          <p:nvPr/>
        </p:nvSpPr>
        <p:spPr>
          <a:xfrm>
            <a:off x="-2286000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立方体 247"/>
          <p:cNvSpPr/>
          <p:nvPr/>
        </p:nvSpPr>
        <p:spPr>
          <a:xfrm>
            <a:off x="-2286000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立方体 248"/>
          <p:cNvSpPr/>
          <p:nvPr/>
        </p:nvSpPr>
        <p:spPr>
          <a:xfrm>
            <a:off x="-2286000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立方体 249"/>
          <p:cNvSpPr/>
          <p:nvPr/>
        </p:nvSpPr>
        <p:spPr>
          <a:xfrm>
            <a:off x="-2286000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立方体 250"/>
          <p:cNvSpPr/>
          <p:nvPr/>
        </p:nvSpPr>
        <p:spPr>
          <a:xfrm>
            <a:off x="-2213991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立方体 251"/>
          <p:cNvSpPr/>
          <p:nvPr/>
        </p:nvSpPr>
        <p:spPr>
          <a:xfrm>
            <a:off x="-2213991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立方体 252"/>
          <p:cNvSpPr/>
          <p:nvPr/>
        </p:nvSpPr>
        <p:spPr>
          <a:xfrm>
            <a:off x="-2213991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立方体 253"/>
          <p:cNvSpPr/>
          <p:nvPr/>
        </p:nvSpPr>
        <p:spPr>
          <a:xfrm>
            <a:off x="-2213991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立方体 254"/>
          <p:cNvSpPr/>
          <p:nvPr/>
        </p:nvSpPr>
        <p:spPr>
          <a:xfrm>
            <a:off x="-2141982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立方体 255"/>
          <p:cNvSpPr/>
          <p:nvPr/>
        </p:nvSpPr>
        <p:spPr>
          <a:xfrm>
            <a:off x="-2141982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立方体 256"/>
          <p:cNvSpPr/>
          <p:nvPr/>
        </p:nvSpPr>
        <p:spPr>
          <a:xfrm>
            <a:off x="-2141982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立方体 257"/>
          <p:cNvSpPr/>
          <p:nvPr/>
        </p:nvSpPr>
        <p:spPr>
          <a:xfrm>
            <a:off x="-2141982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立方体 258"/>
          <p:cNvSpPr/>
          <p:nvPr/>
        </p:nvSpPr>
        <p:spPr>
          <a:xfrm>
            <a:off x="-2069973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立方体 259"/>
          <p:cNvSpPr/>
          <p:nvPr/>
        </p:nvSpPr>
        <p:spPr>
          <a:xfrm>
            <a:off x="-2069973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立方体 260"/>
          <p:cNvSpPr/>
          <p:nvPr/>
        </p:nvSpPr>
        <p:spPr>
          <a:xfrm>
            <a:off x="-2069973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立方体 261"/>
          <p:cNvSpPr/>
          <p:nvPr/>
        </p:nvSpPr>
        <p:spPr>
          <a:xfrm>
            <a:off x="-2069973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立方体 262"/>
          <p:cNvSpPr/>
          <p:nvPr/>
        </p:nvSpPr>
        <p:spPr>
          <a:xfrm>
            <a:off x="-1997964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立方体 263"/>
          <p:cNvSpPr/>
          <p:nvPr/>
        </p:nvSpPr>
        <p:spPr>
          <a:xfrm>
            <a:off x="-1997964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立方体 264"/>
          <p:cNvSpPr/>
          <p:nvPr/>
        </p:nvSpPr>
        <p:spPr>
          <a:xfrm>
            <a:off x="-1997964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立方体 265"/>
          <p:cNvSpPr/>
          <p:nvPr/>
        </p:nvSpPr>
        <p:spPr>
          <a:xfrm>
            <a:off x="-1997964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立方体 266"/>
          <p:cNvSpPr/>
          <p:nvPr/>
        </p:nvSpPr>
        <p:spPr>
          <a:xfrm>
            <a:off x="-1925955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立方体 267"/>
          <p:cNvSpPr/>
          <p:nvPr/>
        </p:nvSpPr>
        <p:spPr>
          <a:xfrm>
            <a:off x="-1925955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立方体 268"/>
          <p:cNvSpPr/>
          <p:nvPr/>
        </p:nvSpPr>
        <p:spPr>
          <a:xfrm>
            <a:off x="-1925955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立方体 269"/>
          <p:cNvSpPr/>
          <p:nvPr/>
        </p:nvSpPr>
        <p:spPr>
          <a:xfrm>
            <a:off x="-1925955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立方体 364"/>
          <p:cNvSpPr/>
          <p:nvPr/>
        </p:nvSpPr>
        <p:spPr>
          <a:xfrm>
            <a:off x="-21419820" y="2044700"/>
            <a:ext cx="900430" cy="3060065"/>
          </a:xfrm>
          <a:prstGeom prst="cube">
            <a:avLst>
              <a:gd name="adj" fmla="val 302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立方体 365"/>
          <p:cNvSpPr/>
          <p:nvPr/>
        </p:nvSpPr>
        <p:spPr>
          <a:xfrm>
            <a:off x="-1386205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7" name="立方体 366"/>
          <p:cNvSpPr/>
          <p:nvPr/>
        </p:nvSpPr>
        <p:spPr>
          <a:xfrm>
            <a:off x="-1314196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立方体 367"/>
          <p:cNvSpPr/>
          <p:nvPr/>
        </p:nvSpPr>
        <p:spPr>
          <a:xfrm>
            <a:off x="-1242187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立方体 368"/>
          <p:cNvSpPr/>
          <p:nvPr/>
        </p:nvSpPr>
        <p:spPr>
          <a:xfrm>
            <a:off x="-1170178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立方体 369"/>
          <p:cNvSpPr/>
          <p:nvPr/>
        </p:nvSpPr>
        <p:spPr>
          <a:xfrm>
            <a:off x="-1098169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立方体 370"/>
          <p:cNvSpPr/>
          <p:nvPr/>
        </p:nvSpPr>
        <p:spPr>
          <a:xfrm>
            <a:off x="-1026160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立方体 383"/>
          <p:cNvSpPr/>
          <p:nvPr/>
        </p:nvSpPr>
        <p:spPr>
          <a:xfrm>
            <a:off x="-1422463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立方体 384"/>
          <p:cNvSpPr/>
          <p:nvPr/>
        </p:nvSpPr>
        <p:spPr>
          <a:xfrm>
            <a:off x="-1350454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立方体 385"/>
          <p:cNvSpPr/>
          <p:nvPr/>
        </p:nvSpPr>
        <p:spPr>
          <a:xfrm>
            <a:off x="-12784455" y="38608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立方体 386"/>
          <p:cNvSpPr/>
          <p:nvPr/>
        </p:nvSpPr>
        <p:spPr>
          <a:xfrm>
            <a:off x="-1206436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立方体 387"/>
          <p:cNvSpPr/>
          <p:nvPr/>
        </p:nvSpPr>
        <p:spPr>
          <a:xfrm>
            <a:off x="-1134427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立方体 388"/>
          <p:cNvSpPr/>
          <p:nvPr/>
        </p:nvSpPr>
        <p:spPr>
          <a:xfrm>
            <a:off x="-10624185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立方体 389"/>
          <p:cNvSpPr/>
          <p:nvPr/>
        </p:nvSpPr>
        <p:spPr>
          <a:xfrm>
            <a:off x="-1458468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立方体 390"/>
          <p:cNvSpPr/>
          <p:nvPr/>
        </p:nvSpPr>
        <p:spPr>
          <a:xfrm>
            <a:off x="-1386459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立方体 391"/>
          <p:cNvSpPr/>
          <p:nvPr/>
        </p:nvSpPr>
        <p:spPr>
          <a:xfrm>
            <a:off x="-13144500" y="42208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3" name="立方体 392"/>
          <p:cNvSpPr/>
          <p:nvPr/>
        </p:nvSpPr>
        <p:spPr>
          <a:xfrm>
            <a:off x="-1242441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4" name="立方体 393"/>
          <p:cNvSpPr/>
          <p:nvPr/>
        </p:nvSpPr>
        <p:spPr>
          <a:xfrm>
            <a:off x="-1170432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立方体 394"/>
          <p:cNvSpPr/>
          <p:nvPr/>
        </p:nvSpPr>
        <p:spPr>
          <a:xfrm>
            <a:off x="-1098423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立方体 395"/>
          <p:cNvSpPr/>
          <p:nvPr/>
        </p:nvSpPr>
        <p:spPr>
          <a:xfrm>
            <a:off x="-1350200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立方体 396"/>
          <p:cNvSpPr/>
          <p:nvPr/>
        </p:nvSpPr>
        <p:spPr>
          <a:xfrm>
            <a:off x="-1278191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立方体 397"/>
          <p:cNvSpPr/>
          <p:nvPr/>
        </p:nvSpPr>
        <p:spPr>
          <a:xfrm>
            <a:off x="-1206182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立方体 398"/>
          <p:cNvSpPr/>
          <p:nvPr/>
        </p:nvSpPr>
        <p:spPr>
          <a:xfrm>
            <a:off x="-1134173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立方体 399"/>
          <p:cNvSpPr/>
          <p:nvPr/>
        </p:nvSpPr>
        <p:spPr>
          <a:xfrm>
            <a:off x="-1062164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立方体 400"/>
          <p:cNvSpPr/>
          <p:nvPr/>
        </p:nvSpPr>
        <p:spPr>
          <a:xfrm>
            <a:off x="-990155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立方体 401"/>
          <p:cNvSpPr/>
          <p:nvPr/>
        </p:nvSpPr>
        <p:spPr>
          <a:xfrm>
            <a:off x="-1386205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立方体 402"/>
          <p:cNvSpPr/>
          <p:nvPr/>
        </p:nvSpPr>
        <p:spPr>
          <a:xfrm>
            <a:off x="-1314196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立方体 403"/>
          <p:cNvSpPr/>
          <p:nvPr/>
        </p:nvSpPr>
        <p:spPr>
          <a:xfrm>
            <a:off x="-1242187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立方体 404"/>
          <p:cNvSpPr/>
          <p:nvPr/>
        </p:nvSpPr>
        <p:spPr>
          <a:xfrm>
            <a:off x="-1170178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立方体 405"/>
          <p:cNvSpPr/>
          <p:nvPr/>
        </p:nvSpPr>
        <p:spPr>
          <a:xfrm>
            <a:off x="-1098169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立方体 406"/>
          <p:cNvSpPr/>
          <p:nvPr/>
        </p:nvSpPr>
        <p:spPr>
          <a:xfrm>
            <a:off x="-1026160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立方体 407"/>
          <p:cNvSpPr/>
          <p:nvPr/>
        </p:nvSpPr>
        <p:spPr>
          <a:xfrm>
            <a:off x="-1422463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立方体 408"/>
          <p:cNvSpPr/>
          <p:nvPr/>
        </p:nvSpPr>
        <p:spPr>
          <a:xfrm>
            <a:off x="-1350454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立方体 409"/>
          <p:cNvSpPr/>
          <p:nvPr/>
        </p:nvSpPr>
        <p:spPr>
          <a:xfrm>
            <a:off x="-12784455" y="31407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立方体 410"/>
          <p:cNvSpPr/>
          <p:nvPr/>
        </p:nvSpPr>
        <p:spPr>
          <a:xfrm>
            <a:off x="-1206436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立方体 411"/>
          <p:cNvSpPr/>
          <p:nvPr/>
        </p:nvSpPr>
        <p:spPr>
          <a:xfrm>
            <a:off x="-1134427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立方体 412"/>
          <p:cNvSpPr/>
          <p:nvPr/>
        </p:nvSpPr>
        <p:spPr>
          <a:xfrm>
            <a:off x="-10624185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立方体 413"/>
          <p:cNvSpPr/>
          <p:nvPr/>
        </p:nvSpPr>
        <p:spPr>
          <a:xfrm>
            <a:off x="-1458468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立方体 414"/>
          <p:cNvSpPr/>
          <p:nvPr/>
        </p:nvSpPr>
        <p:spPr>
          <a:xfrm>
            <a:off x="-1386459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立方体 415"/>
          <p:cNvSpPr/>
          <p:nvPr/>
        </p:nvSpPr>
        <p:spPr>
          <a:xfrm>
            <a:off x="-1314450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立方体 416"/>
          <p:cNvSpPr/>
          <p:nvPr/>
        </p:nvSpPr>
        <p:spPr>
          <a:xfrm>
            <a:off x="-1242441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立方体 417"/>
          <p:cNvSpPr/>
          <p:nvPr/>
        </p:nvSpPr>
        <p:spPr>
          <a:xfrm>
            <a:off x="-1170432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立方体 418"/>
          <p:cNvSpPr/>
          <p:nvPr/>
        </p:nvSpPr>
        <p:spPr>
          <a:xfrm>
            <a:off x="-1098423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立方体 419"/>
          <p:cNvSpPr/>
          <p:nvPr/>
        </p:nvSpPr>
        <p:spPr>
          <a:xfrm>
            <a:off x="-1350200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立方体 420"/>
          <p:cNvSpPr/>
          <p:nvPr/>
        </p:nvSpPr>
        <p:spPr>
          <a:xfrm>
            <a:off x="-1278191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立方体 421"/>
          <p:cNvSpPr/>
          <p:nvPr/>
        </p:nvSpPr>
        <p:spPr>
          <a:xfrm>
            <a:off x="-12061825" y="170053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立方体 422"/>
          <p:cNvSpPr/>
          <p:nvPr/>
        </p:nvSpPr>
        <p:spPr>
          <a:xfrm>
            <a:off x="-1134173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立方体 423"/>
          <p:cNvSpPr/>
          <p:nvPr/>
        </p:nvSpPr>
        <p:spPr>
          <a:xfrm>
            <a:off x="-1062164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立方体 424"/>
          <p:cNvSpPr/>
          <p:nvPr/>
        </p:nvSpPr>
        <p:spPr>
          <a:xfrm>
            <a:off x="-990155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立方体 425"/>
          <p:cNvSpPr/>
          <p:nvPr/>
        </p:nvSpPr>
        <p:spPr>
          <a:xfrm>
            <a:off x="-1386205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立方体 426"/>
          <p:cNvSpPr/>
          <p:nvPr/>
        </p:nvSpPr>
        <p:spPr>
          <a:xfrm>
            <a:off x="-1314196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立方体 427"/>
          <p:cNvSpPr/>
          <p:nvPr/>
        </p:nvSpPr>
        <p:spPr>
          <a:xfrm>
            <a:off x="-12421870" y="206057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立方体 428"/>
          <p:cNvSpPr/>
          <p:nvPr/>
        </p:nvSpPr>
        <p:spPr>
          <a:xfrm>
            <a:off x="-1170178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立方体 429"/>
          <p:cNvSpPr/>
          <p:nvPr/>
        </p:nvSpPr>
        <p:spPr>
          <a:xfrm>
            <a:off x="-1098169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立方体 430"/>
          <p:cNvSpPr/>
          <p:nvPr/>
        </p:nvSpPr>
        <p:spPr>
          <a:xfrm>
            <a:off x="-1026160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立方体 431"/>
          <p:cNvSpPr/>
          <p:nvPr/>
        </p:nvSpPr>
        <p:spPr>
          <a:xfrm>
            <a:off x="-1422463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立方体 432"/>
          <p:cNvSpPr/>
          <p:nvPr/>
        </p:nvSpPr>
        <p:spPr>
          <a:xfrm>
            <a:off x="-1350454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立方体 433"/>
          <p:cNvSpPr/>
          <p:nvPr/>
        </p:nvSpPr>
        <p:spPr>
          <a:xfrm>
            <a:off x="-12784455" y="24206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立方体 434"/>
          <p:cNvSpPr/>
          <p:nvPr/>
        </p:nvSpPr>
        <p:spPr>
          <a:xfrm>
            <a:off x="-1206436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立方体 435"/>
          <p:cNvSpPr/>
          <p:nvPr/>
        </p:nvSpPr>
        <p:spPr>
          <a:xfrm>
            <a:off x="-1134427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立方体 436"/>
          <p:cNvSpPr/>
          <p:nvPr/>
        </p:nvSpPr>
        <p:spPr>
          <a:xfrm>
            <a:off x="-1062418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立方体 437"/>
          <p:cNvSpPr/>
          <p:nvPr/>
        </p:nvSpPr>
        <p:spPr>
          <a:xfrm>
            <a:off x="-1458468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立方体 438"/>
          <p:cNvSpPr/>
          <p:nvPr/>
        </p:nvSpPr>
        <p:spPr>
          <a:xfrm>
            <a:off x="-1386459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立方体 439"/>
          <p:cNvSpPr/>
          <p:nvPr/>
        </p:nvSpPr>
        <p:spPr>
          <a:xfrm>
            <a:off x="-13144500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立方体 440"/>
          <p:cNvSpPr/>
          <p:nvPr/>
        </p:nvSpPr>
        <p:spPr>
          <a:xfrm>
            <a:off x="-1242441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立方体 441"/>
          <p:cNvSpPr/>
          <p:nvPr/>
        </p:nvSpPr>
        <p:spPr>
          <a:xfrm>
            <a:off x="-1170432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立方体 442"/>
          <p:cNvSpPr/>
          <p:nvPr/>
        </p:nvSpPr>
        <p:spPr>
          <a:xfrm>
            <a:off x="-1098423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立方体 443"/>
          <p:cNvSpPr/>
          <p:nvPr/>
        </p:nvSpPr>
        <p:spPr>
          <a:xfrm>
            <a:off x="-1350200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立方体 444"/>
          <p:cNvSpPr/>
          <p:nvPr/>
        </p:nvSpPr>
        <p:spPr>
          <a:xfrm>
            <a:off x="-1278191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立方体 445"/>
          <p:cNvSpPr/>
          <p:nvPr/>
        </p:nvSpPr>
        <p:spPr>
          <a:xfrm>
            <a:off x="-12061825" y="98044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立方体 446"/>
          <p:cNvSpPr/>
          <p:nvPr/>
        </p:nvSpPr>
        <p:spPr>
          <a:xfrm>
            <a:off x="-1134173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立方体 447"/>
          <p:cNvSpPr/>
          <p:nvPr/>
        </p:nvSpPr>
        <p:spPr>
          <a:xfrm>
            <a:off x="-1062164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立方体 448"/>
          <p:cNvSpPr/>
          <p:nvPr/>
        </p:nvSpPr>
        <p:spPr>
          <a:xfrm>
            <a:off x="-990155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立方体 449"/>
          <p:cNvSpPr/>
          <p:nvPr/>
        </p:nvSpPr>
        <p:spPr>
          <a:xfrm>
            <a:off x="-1386205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立方体 450"/>
          <p:cNvSpPr/>
          <p:nvPr/>
        </p:nvSpPr>
        <p:spPr>
          <a:xfrm>
            <a:off x="-1314196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立方体 451"/>
          <p:cNvSpPr/>
          <p:nvPr/>
        </p:nvSpPr>
        <p:spPr>
          <a:xfrm>
            <a:off x="-12421870" y="134048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立方体 452"/>
          <p:cNvSpPr/>
          <p:nvPr/>
        </p:nvSpPr>
        <p:spPr>
          <a:xfrm>
            <a:off x="-1170178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立方体 453"/>
          <p:cNvSpPr/>
          <p:nvPr/>
        </p:nvSpPr>
        <p:spPr>
          <a:xfrm>
            <a:off x="-1098169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立方体 454"/>
          <p:cNvSpPr/>
          <p:nvPr/>
        </p:nvSpPr>
        <p:spPr>
          <a:xfrm>
            <a:off x="-10261600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立方体 455"/>
          <p:cNvSpPr/>
          <p:nvPr/>
        </p:nvSpPr>
        <p:spPr>
          <a:xfrm>
            <a:off x="-1422463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立方体 456"/>
          <p:cNvSpPr/>
          <p:nvPr/>
        </p:nvSpPr>
        <p:spPr>
          <a:xfrm>
            <a:off x="-1350454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立方体 457"/>
          <p:cNvSpPr/>
          <p:nvPr/>
        </p:nvSpPr>
        <p:spPr>
          <a:xfrm>
            <a:off x="-12784455" y="170053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立方体 458"/>
          <p:cNvSpPr/>
          <p:nvPr/>
        </p:nvSpPr>
        <p:spPr>
          <a:xfrm>
            <a:off x="-1206436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立方体 459"/>
          <p:cNvSpPr/>
          <p:nvPr/>
        </p:nvSpPr>
        <p:spPr>
          <a:xfrm>
            <a:off x="-1134427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立方体 460"/>
          <p:cNvSpPr/>
          <p:nvPr/>
        </p:nvSpPr>
        <p:spPr>
          <a:xfrm>
            <a:off x="-1062418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立方体 461"/>
          <p:cNvSpPr/>
          <p:nvPr/>
        </p:nvSpPr>
        <p:spPr>
          <a:xfrm>
            <a:off x="-1458468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64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立方体 462"/>
          <p:cNvSpPr/>
          <p:nvPr/>
        </p:nvSpPr>
        <p:spPr>
          <a:xfrm>
            <a:off x="-1386459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C8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立方体 463"/>
          <p:cNvSpPr/>
          <p:nvPr/>
        </p:nvSpPr>
        <p:spPr>
          <a:xfrm>
            <a:off x="-13144500" y="206057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立方体 464"/>
          <p:cNvSpPr/>
          <p:nvPr/>
        </p:nvSpPr>
        <p:spPr>
          <a:xfrm>
            <a:off x="-1242441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96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立方体 465"/>
          <p:cNvSpPr/>
          <p:nvPr/>
        </p:nvSpPr>
        <p:spPr>
          <a:xfrm>
            <a:off x="-1170432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32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立方体 466"/>
          <p:cNvSpPr/>
          <p:nvPr/>
        </p:nvSpPr>
        <p:spPr>
          <a:xfrm>
            <a:off x="-1098423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FA000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立方体 467"/>
          <p:cNvSpPr/>
          <p:nvPr/>
        </p:nvSpPr>
        <p:spPr>
          <a:xfrm>
            <a:off x="-14575155" y="3496310"/>
            <a:ext cx="4486275" cy="876300"/>
          </a:xfrm>
          <a:prstGeom prst="cube">
            <a:avLst>
              <a:gd name="adj" fmla="val 302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立方体 468"/>
          <p:cNvSpPr/>
          <p:nvPr/>
        </p:nvSpPr>
        <p:spPr>
          <a:xfrm>
            <a:off x="-5052060" y="243649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立方体 469"/>
          <p:cNvSpPr/>
          <p:nvPr/>
        </p:nvSpPr>
        <p:spPr>
          <a:xfrm>
            <a:off x="-5424170" y="279654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立方体 470"/>
          <p:cNvSpPr/>
          <p:nvPr/>
        </p:nvSpPr>
        <p:spPr>
          <a:xfrm>
            <a:off x="-5791200" y="31565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立方体 471"/>
          <p:cNvSpPr/>
          <p:nvPr/>
        </p:nvSpPr>
        <p:spPr>
          <a:xfrm>
            <a:off x="-6163310" y="351663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立方体 472"/>
          <p:cNvSpPr/>
          <p:nvPr/>
        </p:nvSpPr>
        <p:spPr>
          <a:xfrm>
            <a:off x="-5046345" y="171640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立方体 473"/>
          <p:cNvSpPr/>
          <p:nvPr/>
        </p:nvSpPr>
        <p:spPr>
          <a:xfrm>
            <a:off x="-5418455" y="207645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立方体 474"/>
          <p:cNvSpPr/>
          <p:nvPr/>
        </p:nvSpPr>
        <p:spPr>
          <a:xfrm>
            <a:off x="-5785485" y="243649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立方体 475"/>
          <p:cNvSpPr/>
          <p:nvPr/>
        </p:nvSpPr>
        <p:spPr>
          <a:xfrm>
            <a:off x="-6157595" y="279654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立方体 476"/>
          <p:cNvSpPr/>
          <p:nvPr/>
        </p:nvSpPr>
        <p:spPr>
          <a:xfrm>
            <a:off x="-5046345" y="99631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立方体 477"/>
          <p:cNvSpPr/>
          <p:nvPr/>
        </p:nvSpPr>
        <p:spPr>
          <a:xfrm>
            <a:off x="-5418455" y="135636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立方体 478"/>
          <p:cNvSpPr/>
          <p:nvPr/>
        </p:nvSpPr>
        <p:spPr>
          <a:xfrm>
            <a:off x="-5785485" y="171640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立方体 479"/>
          <p:cNvSpPr/>
          <p:nvPr/>
        </p:nvSpPr>
        <p:spPr>
          <a:xfrm>
            <a:off x="-6157595" y="207645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立方体 496"/>
          <p:cNvSpPr/>
          <p:nvPr/>
        </p:nvSpPr>
        <p:spPr>
          <a:xfrm>
            <a:off x="-4331970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立方体 497"/>
          <p:cNvSpPr/>
          <p:nvPr/>
        </p:nvSpPr>
        <p:spPr>
          <a:xfrm>
            <a:off x="-470408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立方体 498"/>
          <p:cNvSpPr/>
          <p:nvPr/>
        </p:nvSpPr>
        <p:spPr>
          <a:xfrm>
            <a:off x="-5071110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立方体 499"/>
          <p:cNvSpPr/>
          <p:nvPr/>
        </p:nvSpPr>
        <p:spPr>
          <a:xfrm>
            <a:off x="-5443220" y="42208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立方体 500"/>
          <p:cNvSpPr/>
          <p:nvPr/>
        </p:nvSpPr>
        <p:spPr>
          <a:xfrm>
            <a:off x="-4331970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立方体 501"/>
          <p:cNvSpPr/>
          <p:nvPr/>
        </p:nvSpPr>
        <p:spPr>
          <a:xfrm>
            <a:off x="-470408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立方体 502"/>
          <p:cNvSpPr/>
          <p:nvPr/>
        </p:nvSpPr>
        <p:spPr>
          <a:xfrm>
            <a:off x="-5071110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立方体 503"/>
          <p:cNvSpPr/>
          <p:nvPr/>
        </p:nvSpPr>
        <p:spPr>
          <a:xfrm>
            <a:off x="-544322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立方体 504"/>
          <p:cNvSpPr/>
          <p:nvPr/>
        </p:nvSpPr>
        <p:spPr>
          <a:xfrm>
            <a:off x="-432625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立方体 505"/>
          <p:cNvSpPr/>
          <p:nvPr/>
        </p:nvSpPr>
        <p:spPr>
          <a:xfrm>
            <a:off x="-4698365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立方体 506"/>
          <p:cNvSpPr/>
          <p:nvPr/>
        </p:nvSpPr>
        <p:spPr>
          <a:xfrm>
            <a:off x="-506539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立方体 507"/>
          <p:cNvSpPr/>
          <p:nvPr/>
        </p:nvSpPr>
        <p:spPr>
          <a:xfrm>
            <a:off x="-5437505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立方体 508"/>
          <p:cNvSpPr/>
          <p:nvPr/>
        </p:nvSpPr>
        <p:spPr>
          <a:xfrm>
            <a:off x="-432625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立方体 509"/>
          <p:cNvSpPr/>
          <p:nvPr/>
        </p:nvSpPr>
        <p:spPr>
          <a:xfrm>
            <a:off x="-4698365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立方体 510"/>
          <p:cNvSpPr/>
          <p:nvPr/>
        </p:nvSpPr>
        <p:spPr>
          <a:xfrm>
            <a:off x="-506539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立方体 511"/>
          <p:cNvSpPr/>
          <p:nvPr/>
        </p:nvSpPr>
        <p:spPr>
          <a:xfrm>
            <a:off x="-5437505" y="206057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立方体 512"/>
          <p:cNvSpPr/>
          <p:nvPr/>
        </p:nvSpPr>
        <p:spPr>
          <a:xfrm>
            <a:off x="-3611880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立方体 513"/>
          <p:cNvSpPr/>
          <p:nvPr/>
        </p:nvSpPr>
        <p:spPr>
          <a:xfrm>
            <a:off x="-3983990" y="35007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立方体 514"/>
          <p:cNvSpPr/>
          <p:nvPr/>
        </p:nvSpPr>
        <p:spPr>
          <a:xfrm>
            <a:off x="-4351020" y="386080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6" name="立方体 515"/>
          <p:cNvSpPr/>
          <p:nvPr/>
        </p:nvSpPr>
        <p:spPr>
          <a:xfrm>
            <a:off x="-4723130" y="422084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7" name="立方体 516"/>
          <p:cNvSpPr/>
          <p:nvPr/>
        </p:nvSpPr>
        <p:spPr>
          <a:xfrm>
            <a:off x="-3611880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8" name="立方体 517"/>
          <p:cNvSpPr/>
          <p:nvPr/>
        </p:nvSpPr>
        <p:spPr>
          <a:xfrm>
            <a:off x="-398399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9" name="立方体 518"/>
          <p:cNvSpPr/>
          <p:nvPr/>
        </p:nvSpPr>
        <p:spPr>
          <a:xfrm>
            <a:off x="-4351020" y="31407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0" name="立方体 519"/>
          <p:cNvSpPr/>
          <p:nvPr/>
        </p:nvSpPr>
        <p:spPr>
          <a:xfrm>
            <a:off x="-472313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1" name="立方体 520"/>
          <p:cNvSpPr/>
          <p:nvPr/>
        </p:nvSpPr>
        <p:spPr>
          <a:xfrm>
            <a:off x="-360616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2" name="立方体 521"/>
          <p:cNvSpPr/>
          <p:nvPr/>
        </p:nvSpPr>
        <p:spPr>
          <a:xfrm>
            <a:off x="-3978275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3" name="立方体 522"/>
          <p:cNvSpPr/>
          <p:nvPr/>
        </p:nvSpPr>
        <p:spPr>
          <a:xfrm>
            <a:off x="-4345305" y="24206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4" name="立方体 523"/>
          <p:cNvSpPr/>
          <p:nvPr/>
        </p:nvSpPr>
        <p:spPr>
          <a:xfrm>
            <a:off x="-4717415" y="27806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5" name="立方体 524"/>
          <p:cNvSpPr/>
          <p:nvPr/>
        </p:nvSpPr>
        <p:spPr>
          <a:xfrm>
            <a:off x="-3606165" y="98044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6" name="立方体 525"/>
          <p:cNvSpPr/>
          <p:nvPr/>
        </p:nvSpPr>
        <p:spPr>
          <a:xfrm>
            <a:off x="-3978275" y="13404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7" name="立方体 526"/>
          <p:cNvSpPr/>
          <p:nvPr/>
        </p:nvSpPr>
        <p:spPr>
          <a:xfrm>
            <a:off x="-4345305" y="17005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8" name="立方体 527"/>
          <p:cNvSpPr/>
          <p:nvPr/>
        </p:nvSpPr>
        <p:spPr>
          <a:xfrm>
            <a:off x="-4717415" y="206057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9" name="立方体 528"/>
          <p:cNvSpPr/>
          <p:nvPr/>
        </p:nvSpPr>
        <p:spPr>
          <a:xfrm>
            <a:off x="-2891790" y="312483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0" name="立方体 529"/>
          <p:cNvSpPr/>
          <p:nvPr/>
        </p:nvSpPr>
        <p:spPr>
          <a:xfrm>
            <a:off x="-3263900" y="348488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1" name="立方体 530"/>
          <p:cNvSpPr/>
          <p:nvPr/>
        </p:nvSpPr>
        <p:spPr>
          <a:xfrm>
            <a:off x="-3630930" y="384492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2" name="立方体 531"/>
          <p:cNvSpPr/>
          <p:nvPr/>
        </p:nvSpPr>
        <p:spPr>
          <a:xfrm>
            <a:off x="-4003040" y="420497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3" name="立方体 532"/>
          <p:cNvSpPr/>
          <p:nvPr/>
        </p:nvSpPr>
        <p:spPr>
          <a:xfrm>
            <a:off x="-2891790" y="240474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4" name="立方体 533"/>
          <p:cNvSpPr/>
          <p:nvPr/>
        </p:nvSpPr>
        <p:spPr>
          <a:xfrm>
            <a:off x="-3263900" y="276479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5" name="立方体 534"/>
          <p:cNvSpPr/>
          <p:nvPr/>
        </p:nvSpPr>
        <p:spPr>
          <a:xfrm>
            <a:off x="-3630930" y="312483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6" name="立方体 535"/>
          <p:cNvSpPr/>
          <p:nvPr/>
        </p:nvSpPr>
        <p:spPr>
          <a:xfrm>
            <a:off x="-4003040" y="348488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7" name="立方体 536"/>
          <p:cNvSpPr/>
          <p:nvPr/>
        </p:nvSpPr>
        <p:spPr>
          <a:xfrm>
            <a:off x="-2886075" y="16846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8" name="立方体 537"/>
          <p:cNvSpPr/>
          <p:nvPr/>
        </p:nvSpPr>
        <p:spPr>
          <a:xfrm>
            <a:off x="-3258185" y="204470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9" name="立方体 538"/>
          <p:cNvSpPr/>
          <p:nvPr/>
        </p:nvSpPr>
        <p:spPr>
          <a:xfrm>
            <a:off x="-3625215" y="240474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0" name="立方体 539"/>
          <p:cNvSpPr/>
          <p:nvPr/>
        </p:nvSpPr>
        <p:spPr>
          <a:xfrm>
            <a:off x="-3997325" y="276479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立方体 540"/>
          <p:cNvSpPr/>
          <p:nvPr/>
        </p:nvSpPr>
        <p:spPr>
          <a:xfrm>
            <a:off x="-2886075" y="96456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2" name="立方体 541"/>
          <p:cNvSpPr/>
          <p:nvPr/>
        </p:nvSpPr>
        <p:spPr>
          <a:xfrm>
            <a:off x="-3258185" y="13246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3" name="立方体 542"/>
          <p:cNvSpPr/>
          <p:nvPr/>
        </p:nvSpPr>
        <p:spPr>
          <a:xfrm>
            <a:off x="-3625215" y="16846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4" name="立方体 543"/>
          <p:cNvSpPr/>
          <p:nvPr/>
        </p:nvSpPr>
        <p:spPr>
          <a:xfrm>
            <a:off x="-3997325" y="20447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5" name="立方体 544"/>
          <p:cNvSpPr/>
          <p:nvPr/>
        </p:nvSpPr>
        <p:spPr>
          <a:xfrm>
            <a:off x="-2171700" y="31483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6" name="立方体 545"/>
          <p:cNvSpPr/>
          <p:nvPr/>
        </p:nvSpPr>
        <p:spPr>
          <a:xfrm>
            <a:off x="-2543810" y="35083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7" name="立方体 546"/>
          <p:cNvSpPr/>
          <p:nvPr/>
        </p:nvSpPr>
        <p:spPr>
          <a:xfrm>
            <a:off x="-2910840" y="38684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8" name="立方体 547"/>
          <p:cNvSpPr/>
          <p:nvPr/>
        </p:nvSpPr>
        <p:spPr>
          <a:xfrm>
            <a:off x="-3282950" y="422846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9" name="立方体 548"/>
          <p:cNvSpPr/>
          <p:nvPr/>
        </p:nvSpPr>
        <p:spPr>
          <a:xfrm>
            <a:off x="-2171700" y="242824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0" name="立方体 549"/>
          <p:cNvSpPr/>
          <p:nvPr/>
        </p:nvSpPr>
        <p:spPr>
          <a:xfrm>
            <a:off x="-2543810" y="27882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1" name="立方体 550"/>
          <p:cNvSpPr/>
          <p:nvPr/>
        </p:nvSpPr>
        <p:spPr>
          <a:xfrm>
            <a:off x="-2910840" y="31483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2" name="立方体 551"/>
          <p:cNvSpPr/>
          <p:nvPr/>
        </p:nvSpPr>
        <p:spPr>
          <a:xfrm>
            <a:off x="-3282950" y="350837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3" name="立方体 552"/>
          <p:cNvSpPr/>
          <p:nvPr/>
        </p:nvSpPr>
        <p:spPr>
          <a:xfrm>
            <a:off x="-2165985" y="170815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4" name="立方体 553"/>
          <p:cNvSpPr/>
          <p:nvPr/>
        </p:nvSpPr>
        <p:spPr>
          <a:xfrm>
            <a:off x="-2538095" y="206819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5" name="立方体 554"/>
          <p:cNvSpPr/>
          <p:nvPr/>
        </p:nvSpPr>
        <p:spPr>
          <a:xfrm>
            <a:off x="-2905125" y="242824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6" name="立方体 555"/>
          <p:cNvSpPr/>
          <p:nvPr/>
        </p:nvSpPr>
        <p:spPr>
          <a:xfrm>
            <a:off x="-3277235" y="278828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7" name="立方体 556"/>
          <p:cNvSpPr/>
          <p:nvPr/>
        </p:nvSpPr>
        <p:spPr>
          <a:xfrm>
            <a:off x="-2165985" y="98806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8" name="立方体 557"/>
          <p:cNvSpPr/>
          <p:nvPr/>
        </p:nvSpPr>
        <p:spPr>
          <a:xfrm>
            <a:off x="-2538095" y="134810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9" name="立方体 558"/>
          <p:cNvSpPr/>
          <p:nvPr/>
        </p:nvSpPr>
        <p:spPr>
          <a:xfrm>
            <a:off x="-2905125" y="170815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0" name="立方体 559"/>
          <p:cNvSpPr/>
          <p:nvPr/>
        </p:nvSpPr>
        <p:spPr>
          <a:xfrm>
            <a:off x="-3277235" y="206819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1" name="立方体 560"/>
          <p:cNvSpPr/>
          <p:nvPr/>
        </p:nvSpPr>
        <p:spPr>
          <a:xfrm>
            <a:off x="-1451610" y="31324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2" name="立方体 561"/>
          <p:cNvSpPr/>
          <p:nvPr/>
        </p:nvSpPr>
        <p:spPr>
          <a:xfrm>
            <a:off x="-1823720" y="349250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3" name="立方体 562"/>
          <p:cNvSpPr/>
          <p:nvPr/>
        </p:nvSpPr>
        <p:spPr>
          <a:xfrm>
            <a:off x="-2190750" y="385254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4" name="立方体 563"/>
          <p:cNvSpPr/>
          <p:nvPr/>
        </p:nvSpPr>
        <p:spPr>
          <a:xfrm>
            <a:off x="-2562860" y="421259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5" name="立方体 564"/>
          <p:cNvSpPr/>
          <p:nvPr/>
        </p:nvSpPr>
        <p:spPr>
          <a:xfrm>
            <a:off x="-1451610" y="241236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6" name="立方体 565"/>
          <p:cNvSpPr/>
          <p:nvPr/>
        </p:nvSpPr>
        <p:spPr>
          <a:xfrm>
            <a:off x="-1823720" y="277241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7" name="立方体 566"/>
          <p:cNvSpPr/>
          <p:nvPr/>
        </p:nvSpPr>
        <p:spPr>
          <a:xfrm>
            <a:off x="-2190750" y="313245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8" name="立方体 567"/>
          <p:cNvSpPr/>
          <p:nvPr/>
        </p:nvSpPr>
        <p:spPr>
          <a:xfrm>
            <a:off x="-2562860" y="349250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9" name="立方体 568"/>
          <p:cNvSpPr/>
          <p:nvPr/>
        </p:nvSpPr>
        <p:spPr>
          <a:xfrm>
            <a:off x="-1445895" y="16922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0" name="立方体 569"/>
          <p:cNvSpPr/>
          <p:nvPr/>
        </p:nvSpPr>
        <p:spPr>
          <a:xfrm>
            <a:off x="-1818005" y="205232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1" name="立方体 570"/>
          <p:cNvSpPr/>
          <p:nvPr/>
        </p:nvSpPr>
        <p:spPr>
          <a:xfrm>
            <a:off x="-2185035" y="241236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2" name="立方体 571"/>
          <p:cNvSpPr/>
          <p:nvPr/>
        </p:nvSpPr>
        <p:spPr>
          <a:xfrm>
            <a:off x="-2557145" y="277241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3" name="立方体 572"/>
          <p:cNvSpPr/>
          <p:nvPr/>
        </p:nvSpPr>
        <p:spPr>
          <a:xfrm>
            <a:off x="-1445895" y="97218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5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4" name="立方体 573"/>
          <p:cNvSpPr/>
          <p:nvPr/>
        </p:nvSpPr>
        <p:spPr>
          <a:xfrm>
            <a:off x="-1818005" y="1332230"/>
            <a:ext cx="888365" cy="868045"/>
          </a:xfrm>
          <a:prstGeom prst="cube">
            <a:avLst>
              <a:gd name="adj" fmla="val 30285"/>
            </a:avLst>
          </a:prstGeom>
          <a:solidFill>
            <a:srgbClr val="0000A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5" name="立方体 574"/>
          <p:cNvSpPr/>
          <p:nvPr/>
        </p:nvSpPr>
        <p:spPr>
          <a:xfrm>
            <a:off x="-2185035" y="1692275"/>
            <a:ext cx="888365" cy="868045"/>
          </a:xfrm>
          <a:prstGeom prst="cube">
            <a:avLst>
              <a:gd name="adj" fmla="val 30285"/>
            </a:avLst>
          </a:prstGeom>
          <a:solidFill>
            <a:srgbClr val="0000F0">
              <a:alpha val="30000"/>
            </a:srgb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6" name="立方体 575"/>
          <p:cNvSpPr/>
          <p:nvPr/>
        </p:nvSpPr>
        <p:spPr>
          <a:xfrm>
            <a:off x="-2557145" y="2052320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>
              <a:alpha val="30000"/>
            </a:schemeClr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7" name="立方体 576"/>
          <p:cNvSpPr/>
          <p:nvPr/>
        </p:nvSpPr>
        <p:spPr>
          <a:xfrm>
            <a:off x="-2593975" y="2436495"/>
            <a:ext cx="1988185" cy="1950085"/>
          </a:xfrm>
          <a:prstGeom prst="cube">
            <a:avLst>
              <a:gd name="adj" fmla="val 679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8" name="立方体 577"/>
          <p:cNvSpPr/>
          <p:nvPr/>
        </p:nvSpPr>
        <p:spPr>
          <a:xfrm>
            <a:off x="-21419820" y="4220845"/>
            <a:ext cx="888365" cy="868045"/>
          </a:xfrm>
          <a:prstGeom prst="cube">
            <a:avLst>
              <a:gd name="adj" fmla="val 30285"/>
            </a:avLst>
          </a:prstGeom>
          <a:solidFill>
            <a:srgbClr val="00F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9" name="立方体 578"/>
          <p:cNvSpPr/>
          <p:nvPr/>
        </p:nvSpPr>
        <p:spPr>
          <a:xfrm>
            <a:off x="-21419820" y="3500755"/>
            <a:ext cx="888365" cy="868045"/>
          </a:xfrm>
          <a:prstGeom prst="cube">
            <a:avLst>
              <a:gd name="adj" fmla="val 30285"/>
            </a:avLst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0" name="立方体 579"/>
          <p:cNvSpPr/>
          <p:nvPr/>
        </p:nvSpPr>
        <p:spPr>
          <a:xfrm>
            <a:off x="-21419820" y="2780665"/>
            <a:ext cx="888365" cy="868045"/>
          </a:xfrm>
          <a:prstGeom prst="cube">
            <a:avLst>
              <a:gd name="adj" fmla="val 30285"/>
            </a:avLst>
          </a:prstGeom>
          <a:solidFill>
            <a:srgbClr val="005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1" name="立方体 580"/>
          <p:cNvSpPr/>
          <p:nvPr/>
        </p:nvSpPr>
        <p:spPr>
          <a:xfrm>
            <a:off x="-21419820" y="2060575"/>
            <a:ext cx="888365" cy="868045"/>
          </a:xfrm>
          <a:prstGeom prst="cube">
            <a:avLst>
              <a:gd name="adj" fmla="val 30285"/>
            </a:avLst>
          </a:prstGeom>
          <a:solidFill>
            <a:srgbClr val="00A000"/>
          </a:solidFill>
          <a:ln w="38100">
            <a:solidFill>
              <a:schemeClr val="bg2"/>
            </a:solidFill>
          </a:ln>
          <a:effectLst>
            <a:glow rad="254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7" name="椭圆 586"/>
          <p:cNvSpPr/>
          <p:nvPr/>
        </p:nvSpPr>
        <p:spPr>
          <a:xfrm>
            <a:off x="-16670020" y="2404745"/>
            <a:ext cx="1368425" cy="136779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960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endParaRPr lang="en-US" altLang="zh-CN" sz="96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88" name="椭圆 587"/>
          <p:cNvSpPr/>
          <p:nvPr/>
        </p:nvSpPr>
        <p:spPr>
          <a:xfrm>
            <a:off x="-8388985" y="2404745"/>
            <a:ext cx="1368425" cy="1367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60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endParaRPr lang="en-US" altLang="zh-CN" sz="96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107950" y="2295525"/>
            <a:ext cx="1685925" cy="14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600">
                <a:solidFill>
                  <a:srgbClr val="002060"/>
                </a:solidFill>
              </a:rPr>
              <a:t>=</a:t>
            </a:r>
            <a:endParaRPr lang="en-US" altLang="zh-CN" sz="9600">
              <a:solidFill>
                <a:srgbClr val="002060"/>
              </a:solidFill>
            </a:endParaRPr>
          </a:p>
        </p:txBody>
      </p:sp>
      <p:sp>
        <p:nvSpPr>
          <p:cNvPr id="594" name="文本框 593"/>
          <p:cNvSpPr txBox="1"/>
          <p:nvPr/>
        </p:nvSpPr>
        <p:spPr>
          <a:xfrm>
            <a:off x="-22574885" y="44450"/>
            <a:ext cx="517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weight1 shape=(h, 1, 1)</a:t>
            </a:r>
            <a:endParaRPr lang="en-US" altLang="zh-CN" sz="3600"/>
          </a:p>
        </p:txBody>
      </p:sp>
      <p:sp>
        <p:nvSpPr>
          <p:cNvPr id="595" name="文本框 594"/>
          <p:cNvSpPr txBox="1"/>
          <p:nvPr/>
        </p:nvSpPr>
        <p:spPr>
          <a:xfrm>
            <a:off x="-14412595" y="44450"/>
            <a:ext cx="517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weight2 shape=(1, 1, c)</a:t>
            </a:r>
            <a:endParaRPr lang="en-US" altLang="zh-CN" sz="3600"/>
          </a:p>
        </p:txBody>
      </p:sp>
      <p:sp>
        <p:nvSpPr>
          <p:cNvPr id="596" name="文本框 595"/>
          <p:cNvSpPr txBox="1"/>
          <p:nvPr/>
        </p:nvSpPr>
        <p:spPr>
          <a:xfrm>
            <a:off x="-6045835" y="44450"/>
            <a:ext cx="517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weight3 shape=(1, w, 1)</a:t>
            </a:r>
            <a:endParaRPr lang="en-US" altLang="zh-CN" sz="3600"/>
          </a:p>
        </p:txBody>
      </p:sp>
      <p:sp>
        <p:nvSpPr>
          <p:cNvPr id="597" name="文本框 596"/>
          <p:cNvSpPr txBox="1"/>
          <p:nvPr/>
        </p:nvSpPr>
        <p:spPr>
          <a:xfrm>
            <a:off x="2788285" y="-27305"/>
            <a:ext cx="517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weight shape=(h, w, c)</a:t>
            </a:r>
            <a:endParaRPr lang="en-US" altLang="zh-CN" sz="3600"/>
          </a:p>
        </p:txBody>
      </p:sp>
      <p:sp>
        <p:nvSpPr>
          <p:cNvPr id="598" name="文本框 597"/>
          <p:cNvSpPr txBox="1"/>
          <p:nvPr/>
        </p:nvSpPr>
        <p:spPr>
          <a:xfrm>
            <a:off x="-8913495" y="5904865"/>
            <a:ext cx="3116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Fig1 x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圆角矩形 31"/>
          <p:cNvSpPr/>
          <p:nvPr/>
        </p:nvSpPr>
        <p:spPr>
          <a:xfrm>
            <a:off x="971550" y="1067435"/>
            <a:ext cx="1149985" cy="700405"/>
          </a:xfrm>
          <a:prstGeom prst="roundRect">
            <a:avLst>
              <a:gd name="adj" fmla="val 92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Input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080000" flipV="1">
            <a:off x="2085975" y="1854835"/>
            <a:ext cx="1802130" cy="9525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1080000">
            <a:off x="2217420" y="1492250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AvgPool2D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2128605" y="908773"/>
            <a:ext cx="1723390" cy="368935"/>
          </a:xfrm>
          <a:prstGeom prst="straightConnector1">
            <a:avLst/>
          </a:prstGeom>
          <a:ln w="38100" cap="sq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 rot="20880000">
            <a:off x="2263775" y="76263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Max</a:t>
            </a:r>
            <a:r>
              <a:rPr lang="zh-CN" altLang="en-US"/>
              <a:t>Pool2D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" name="圆角矩形 66"/>
          <p:cNvSpPr/>
          <p:nvPr/>
        </p:nvSpPr>
        <p:spPr>
          <a:xfrm>
            <a:off x="-3411855" y="-2403475"/>
            <a:ext cx="23096220" cy="12432665"/>
          </a:xfrm>
          <a:prstGeom prst="roundRect">
            <a:avLst>
              <a:gd name="adj" fmla="val 2773"/>
            </a:avLst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-2877185" y="-1369060"/>
            <a:ext cx="2933700" cy="1664335"/>
          </a:xfrm>
          <a:prstGeom prst="roundRect">
            <a:avLst>
              <a:gd name="adj" fmla="val 9243"/>
            </a:avLst>
          </a:prstGeom>
          <a:solidFill>
            <a:srgbClr val="EEA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Input</a:t>
            </a:r>
            <a:endParaRPr lang="en-US" altLang="zh-CN" sz="3200">
              <a:solidFill>
                <a:schemeClr val="tx1"/>
              </a:solidFill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(960, 320, 3)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683895" y="-1971675"/>
            <a:ext cx="14822805" cy="2905760"/>
          </a:xfrm>
          <a:prstGeom prst="roundRect">
            <a:avLst>
              <a:gd name="adj" fmla="val 9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107950" y="-537210"/>
            <a:ext cx="16057245" cy="5715"/>
          </a:xfrm>
          <a:prstGeom prst="straightConnector1">
            <a:avLst/>
          </a:prstGeom>
          <a:ln w="762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963295" y="-1461135"/>
            <a:ext cx="215900" cy="180022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1261745" y="-1269365"/>
            <a:ext cx="215900" cy="1464310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圆角矩形 164"/>
          <p:cNvSpPr/>
          <p:nvPr/>
        </p:nvSpPr>
        <p:spPr>
          <a:xfrm>
            <a:off x="1549400" y="-976630"/>
            <a:ext cx="215900" cy="8559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2794000" y="-1353185"/>
            <a:ext cx="234950" cy="160401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3073400" y="-1259840"/>
            <a:ext cx="215900" cy="1464310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3361055" y="-918210"/>
            <a:ext cx="215900" cy="798195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4815205" y="-1292860"/>
            <a:ext cx="215900" cy="1464310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5102860" y="-918210"/>
            <a:ext cx="215900" cy="79756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梯形 175"/>
          <p:cNvSpPr/>
          <p:nvPr/>
        </p:nvSpPr>
        <p:spPr>
          <a:xfrm rot="16200000">
            <a:off x="1585595" y="-890270"/>
            <a:ext cx="1368425" cy="723900"/>
          </a:xfrm>
          <a:prstGeom prst="trapezoid">
            <a:avLst/>
          </a:prstGeom>
          <a:solidFill>
            <a:srgbClr val="C2E277"/>
          </a:solidFill>
          <a:ln w="25400">
            <a:solidFill>
              <a:srgbClr val="388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algn="ctr"/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77" name="梯形 176"/>
          <p:cNvSpPr/>
          <p:nvPr/>
        </p:nvSpPr>
        <p:spPr>
          <a:xfrm rot="16200000">
            <a:off x="3367405" y="-875030"/>
            <a:ext cx="1368425" cy="723900"/>
          </a:xfrm>
          <a:prstGeom prst="trapezoid">
            <a:avLst/>
          </a:prstGeom>
          <a:solidFill>
            <a:srgbClr val="C2E277"/>
          </a:solidFill>
          <a:ln w="25400">
            <a:solidFill>
              <a:srgbClr val="388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algn="ctr"/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78" name="梯形 177"/>
          <p:cNvSpPr/>
          <p:nvPr/>
        </p:nvSpPr>
        <p:spPr>
          <a:xfrm rot="16200000">
            <a:off x="5077460" y="-899795"/>
            <a:ext cx="1368425" cy="723900"/>
          </a:xfrm>
          <a:prstGeom prst="trapezoid">
            <a:avLst/>
          </a:prstGeom>
          <a:solidFill>
            <a:srgbClr val="C2E277"/>
          </a:solidFill>
          <a:ln w="25400">
            <a:solidFill>
              <a:srgbClr val="388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algn="ctr"/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508500" y="-1353185"/>
            <a:ext cx="234950" cy="160337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>
            <a:off x="6275070" y="-1015365"/>
            <a:ext cx="970280" cy="1004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圆角矩形 184"/>
          <p:cNvSpPr/>
          <p:nvPr/>
        </p:nvSpPr>
        <p:spPr>
          <a:xfrm>
            <a:off x="7392035" y="-1014730"/>
            <a:ext cx="970280" cy="1004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8505825" y="-1014730"/>
            <a:ext cx="970280" cy="1004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9914890" y="-1308100"/>
            <a:ext cx="215900" cy="1464310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10202545" y="-933450"/>
            <a:ext cx="215900" cy="79756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9608185" y="-1769110"/>
            <a:ext cx="234950" cy="247904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1" name="图片 290" descr="result_2021_11_24_17_23_29.8276_5_1.3_6_30_4_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635" y="2125345"/>
            <a:ext cx="2513965" cy="75418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cxnSp>
        <p:nvCxnSpPr>
          <p:cNvPr id="292" name="直接箭头连接符 291"/>
          <p:cNvCxnSpPr/>
          <p:nvPr/>
        </p:nvCxnSpPr>
        <p:spPr>
          <a:xfrm flipH="1" flipV="1">
            <a:off x="-1410335" y="438785"/>
            <a:ext cx="6350" cy="1413510"/>
          </a:xfrm>
          <a:prstGeom prst="straightConnector1">
            <a:avLst/>
          </a:prstGeom>
          <a:ln w="762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0569575" y="-1004570"/>
            <a:ext cx="1547495" cy="1004570"/>
          </a:xfrm>
          <a:prstGeom prst="roundRect">
            <a:avLst/>
          </a:prstGeom>
          <a:solidFill>
            <a:srgbClr val="AE5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258675" y="-1292860"/>
            <a:ext cx="234950" cy="160337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216890" y="-974725"/>
            <a:ext cx="241935" cy="89598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077315" y="-1266825"/>
            <a:ext cx="215900" cy="1464310"/>
          </a:xfrm>
          <a:prstGeom prst="roundRect">
            <a:avLst/>
          </a:prstGeom>
          <a:solidFill>
            <a:srgbClr val="F1A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366240" y="-1058545"/>
            <a:ext cx="198755" cy="1047750"/>
          </a:xfrm>
          <a:prstGeom prst="roundRect">
            <a:avLst/>
          </a:prstGeom>
          <a:solidFill>
            <a:srgbClr val="EBD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989810" y="-890270"/>
            <a:ext cx="215900" cy="797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4638020" y="-1611630"/>
            <a:ext cx="238125" cy="2343150"/>
          </a:xfrm>
          <a:prstGeom prst="roundRect">
            <a:avLst/>
          </a:prstGeom>
          <a:solidFill>
            <a:srgbClr val="076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294735" y="-1369695"/>
            <a:ext cx="2933700" cy="1664335"/>
          </a:xfrm>
          <a:prstGeom prst="roundRect">
            <a:avLst>
              <a:gd name="adj" fmla="val 9243"/>
            </a:avLst>
          </a:prstGeom>
          <a:solidFill>
            <a:srgbClr val="7CB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Output</a:t>
            </a:r>
            <a:endParaRPr lang="en-US" altLang="zh-CN" sz="3200">
              <a:solidFill>
                <a:schemeClr val="tx1"/>
              </a:solidFill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(5, )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83895" y="8109585"/>
            <a:ext cx="18558510" cy="1566545"/>
          </a:xfrm>
          <a:prstGeom prst="roundRect">
            <a:avLst>
              <a:gd name="adj" fmla="val 9243"/>
            </a:avLst>
          </a:prstGeom>
          <a:noFill/>
          <a:ln w="762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3295" y="8973185"/>
            <a:ext cx="1372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Conv2D</a:t>
            </a:r>
            <a:endParaRPr lang="en-US" altLang="zh-CN" sz="2400"/>
          </a:p>
        </p:txBody>
      </p:sp>
      <p:sp>
        <p:nvSpPr>
          <p:cNvPr id="20" name="圆角矩形 19"/>
          <p:cNvSpPr/>
          <p:nvPr/>
        </p:nvSpPr>
        <p:spPr>
          <a:xfrm>
            <a:off x="963295" y="8541385"/>
            <a:ext cx="1300480" cy="24701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81475" y="8548370"/>
            <a:ext cx="1810385" cy="24828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95445" y="898017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BatchNorm</a:t>
            </a:r>
            <a:endParaRPr lang="en-US" altLang="zh-CN" sz="2400"/>
          </a:p>
        </p:txBody>
      </p:sp>
      <p:sp>
        <p:nvSpPr>
          <p:cNvPr id="23" name="圆角矩形 22"/>
          <p:cNvSpPr/>
          <p:nvPr/>
        </p:nvSpPr>
        <p:spPr>
          <a:xfrm>
            <a:off x="2700020" y="8554720"/>
            <a:ext cx="1045210" cy="234950"/>
          </a:xfrm>
          <a:prstGeom prst="roundRect">
            <a:avLst/>
          </a:prstGeom>
          <a:solidFill>
            <a:srgbClr val="076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68220" y="89731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Dense</a:t>
            </a:r>
            <a:endParaRPr lang="en-US" altLang="zh-CN" sz="2400"/>
          </a:p>
        </p:txBody>
      </p:sp>
      <p:sp>
        <p:nvSpPr>
          <p:cNvPr id="25" name="圆角矩形 24"/>
          <p:cNvSpPr/>
          <p:nvPr/>
        </p:nvSpPr>
        <p:spPr>
          <a:xfrm>
            <a:off x="6372225" y="8548370"/>
            <a:ext cx="1170940" cy="248285"/>
          </a:xfrm>
          <a:prstGeom prst="roundRect">
            <a:avLst/>
          </a:prstGeom>
          <a:solidFill>
            <a:srgbClr val="F1A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012180" y="898017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Flatten</a:t>
            </a:r>
            <a:endParaRPr lang="en-US" altLang="zh-CN" sz="2400"/>
          </a:p>
        </p:txBody>
      </p:sp>
      <p:sp>
        <p:nvSpPr>
          <p:cNvPr id="27" name="圆角矩形 26"/>
          <p:cNvSpPr/>
          <p:nvPr/>
        </p:nvSpPr>
        <p:spPr>
          <a:xfrm>
            <a:off x="7956550" y="8541385"/>
            <a:ext cx="1142365" cy="248920"/>
          </a:xfrm>
          <a:prstGeom prst="roundRect">
            <a:avLst/>
          </a:prstGeom>
          <a:solidFill>
            <a:srgbClr val="EBD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96505" y="89731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Dropout</a:t>
            </a:r>
            <a:endParaRPr lang="en-US" altLang="zh-CN" sz="2400"/>
          </a:p>
        </p:txBody>
      </p:sp>
      <p:sp>
        <p:nvSpPr>
          <p:cNvPr id="30" name="圆角矩形 29"/>
          <p:cNvSpPr/>
          <p:nvPr/>
        </p:nvSpPr>
        <p:spPr>
          <a:xfrm>
            <a:off x="9540240" y="8546465"/>
            <a:ext cx="1029335" cy="241935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23680" y="898017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ELU</a:t>
            </a:r>
            <a:endParaRPr lang="en-US" altLang="zh-CN" sz="2400"/>
          </a:p>
        </p:txBody>
      </p:sp>
      <p:sp>
        <p:nvSpPr>
          <p:cNvPr id="32" name="圆角矩形 31"/>
          <p:cNvSpPr/>
          <p:nvPr/>
        </p:nvSpPr>
        <p:spPr>
          <a:xfrm>
            <a:off x="10980420" y="8534400"/>
            <a:ext cx="1092835" cy="255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595610" y="898017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Softmax</a:t>
            </a:r>
            <a:endParaRPr lang="en-US" altLang="zh-CN" sz="2400"/>
          </a:p>
        </p:txBody>
      </p:sp>
      <p:sp>
        <p:nvSpPr>
          <p:cNvPr id="34" name="梯形 33"/>
          <p:cNvSpPr/>
          <p:nvPr/>
        </p:nvSpPr>
        <p:spPr>
          <a:xfrm>
            <a:off x="12586970" y="8530590"/>
            <a:ext cx="1206500" cy="723900"/>
          </a:xfrm>
          <a:prstGeom prst="trapezoid">
            <a:avLst/>
          </a:prstGeom>
          <a:solidFill>
            <a:srgbClr val="C2E277"/>
          </a:solidFill>
          <a:ln w="25400">
            <a:solidFill>
              <a:srgbClr val="388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tx1"/>
                </a:solidFill>
              </a:rPr>
              <a:t>CB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536420" y="8390255"/>
            <a:ext cx="970280" cy="1004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RB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6165195" y="8390890"/>
            <a:ext cx="1022985" cy="1004570"/>
          </a:xfrm>
          <a:prstGeom prst="roundRect">
            <a:avLst/>
          </a:prstGeom>
          <a:solidFill>
            <a:srgbClr val="AE5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ECM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3895" y="1772920"/>
            <a:ext cx="13822680" cy="5541010"/>
          </a:xfrm>
          <a:prstGeom prst="roundRect">
            <a:avLst>
              <a:gd name="adj" fmla="val 5122"/>
            </a:avLst>
          </a:prstGeom>
          <a:solidFill>
            <a:srgbClr val="C2E277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1522095" y="2554605"/>
            <a:ext cx="0" cy="4392295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900430" y="3935730"/>
            <a:ext cx="1314450" cy="1341120"/>
          </a:xfrm>
          <a:prstGeom prst="roundRect">
            <a:avLst>
              <a:gd name="adj" fmla="val 9589"/>
            </a:avLst>
          </a:prstGeom>
          <a:solidFill>
            <a:srgbClr val="F2E6B4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62050" y="4210050"/>
            <a:ext cx="791210" cy="776605"/>
          </a:xfrm>
          <a:prstGeom prst="rect">
            <a:avLst/>
          </a:prstGeom>
          <a:solidFill>
            <a:schemeClr val="accent1">
              <a:lumMod val="9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882140" y="3058795"/>
            <a:ext cx="86423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18130" y="2927985"/>
            <a:ext cx="215900" cy="271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105785" y="259080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394075" y="2591435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681095" y="269875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968115" y="2654935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2385695" y="4066540"/>
            <a:ext cx="201612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474210" y="3935730"/>
            <a:ext cx="215900" cy="271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761865" y="3274060"/>
            <a:ext cx="215900" cy="159131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050155" y="359918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5337175" y="3706495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624195" y="3662680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763135" y="3634740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763135" y="4204970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385695" y="5146675"/>
            <a:ext cx="3744595" cy="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201410" y="5015865"/>
            <a:ext cx="215900" cy="271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776085" y="4350385"/>
            <a:ext cx="215900" cy="159131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490335" y="4674235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7064375" y="478663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7351395" y="4742815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77355" y="471106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777355" y="528129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809750" y="6082665"/>
            <a:ext cx="6110605" cy="381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91475" y="5955665"/>
            <a:ext cx="215900" cy="271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8279130" y="5293995"/>
            <a:ext cx="215900" cy="159131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854440" y="572643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9141460" y="5682615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8280400" y="565467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8280400" y="622490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8577580" y="5293995"/>
            <a:ext cx="215900" cy="159131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8578850" y="565467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8578850" y="6224905"/>
            <a:ext cx="215900" cy="275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401820" y="3068320"/>
            <a:ext cx="6110605" cy="381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084570" y="4076065"/>
            <a:ext cx="3744595" cy="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7813040" y="5146675"/>
            <a:ext cx="201612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9612630" y="6073140"/>
            <a:ext cx="86423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0708640" y="2553970"/>
            <a:ext cx="0" cy="4392295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0116820" y="3935730"/>
            <a:ext cx="1314450" cy="1360170"/>
          </a:xfrm>
          <a:prstGeom prst="roundRect">
            <a:avLst>
              <a:gd name="adj" fmla="val 9589"/>
            </a:avLst>
          </a:prstGeom>
          <a:solidFill>
            <a:srgbClr val="92D050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40010" y="4127500"/>
            <a:ext cx="791210" cy="776605"/>
          </a:xfrm>
          <a:prstGeom prst="rect">
            <a:avLst/>
          </a:prstGeom>
          <a:solidFill>
            <a:srgbClr val="38829D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311765" y="4199890"/>
            <a:ext cx="791210" cy="776605"/>
          </a:xfrm>
          <a:prstGeom prst="rect">
            <a:avLst/>
          </a:prstGeom>
          <a:solidFill>
            <a:srgbClr val="38829D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0384155" y="4271010"/>
            <a:ext cx="791210" cy="776605"/>
          </a:xfrm>
          <a:prstGeom prst="rect">
            <a:avLst/>
          </a:prstGeom>
          <a:solidFill>
            <a:srgbClr val="38829D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455910" y="4343400"/>
            <a:ext cx="791210" cy="776605"/>
          </a:xfrm>
          <a:prstGeom prst="rect">
            <a:avLst/>
          </a:prstGeom>
          <a:solidFill>
            <a:srgbClr val="38829D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11557000" y="4674235"/>
            <a:ext cx="360045" cy="63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11989435" y="4544060"/>
            <a:ext cx="215900" cy="271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2277725" y="4679315"/>
            <a:ext cx="360045" cy="63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12709525" y="3910330"/>
            <a:ext cx="1314450" cy="1360170"/>
          </a:xfrm>
          <a:prstGeom prst="roundRect">
            <a:avLst>
              <a:gd name="adj" fmla="val 9589"/>
            </a:avLst>
          </a:prstGeom>
          <a:solidFill>
            <a:srgbClr val="92D050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2904470" y="4174490"/>
            <a:ext cx="791210" cy="77660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2976860" y="4245610"/>
            <a:ext cx="791210" cy="77660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14812645" y="1301750"/>
            <a:ext cx="4415790" cy="6428105"/>
          </a:xfrm>
          <a:prstGeom prst="roundRect">
            <a:avLst>
              <a:gd name="adj" fmla="val 5122"/>
            </a:avLst>
          </a:prstGeom>
          <a:solidFill>
            <a:srgbClr val="CECEEF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15229840" y="1730375"/>
            <a:ext cx="1314450" cy="1341120"/>
          </a:xfrm>
          <a:prstGeom prst="roundRect">
            <a:avLst>
              <a:gd name="adj" fmla="val 9589"/>
            </a:avLst>
          </a:prstGeom>
          <a:solidFill>
            <a:srgbClr val="F2E6B4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5491460" y="2012950"/>
            <a:ext cx="791210" cy="776605"/>
          </a:xfrm>
          <a:prstGeom prst="rect">
            <a:avLst/>
          </a:prstGeom>
          <a:solidFill>
            <a:schemeClr val="accent1">
              <a:lumMod val="9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15229840" y="6309360"/>
            <a:ext cx="1314450" cy="1341120"/>
          </a:xfrm>
          <a:prstGeom prst="roundRect">
            <a:avLst>
              <a:gd name="adj" fmla="val 9589"/>
            </a:avLst>
          </a:prstGeom>
          <a:solidFill>
            <a:srgbClr val="5307B2"/>
          </a:solidFill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5491460" y="6591935"/>
            <a:ext cx="791210" cy="776605"/>
          </a:xfrm>
          <a:prstGeom prst="rect">
            <a:avLst/>
          </a:prstGeom>
          <a:solidFill>
            <a:schemeClr val="accent1">
              <a:lumMod val="9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17557115" y="5826125"/>
            <a:ext cx="970280" cy="861060"/>
          </a:xfrm>
          <a:prstGeom prst="roundRect">
            <a:avLst/>
          </a:prstGeom>
          <a:solidFill>
            <a:srgbClr val="0B5F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15877540" y="3284855"/>
            <a:ext cx="0" cy="28797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/>
          <p:nvPr/>
        </p:nvCxnSpPr>
        <p:spPr>
          <a:xfrm rot="5400000" flipV="1">
            <a:off x="15614650" y="3335020"/>
            <a:ext cx="3482975" cy="1372235"/>
          </a:xfrm>
          <a:prstGeom prst="bentConnector3">
            <a:avLst>
              <a:gd name="adj1" fmla="val 72"/>
            </a:avLst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 rot="5400000">
            <a:off x="17933035" y="2296795"/>
            <a:ext cx="215900" cy="1033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 rot="5400000">
            <a:off x="17933035" y="2743835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17933670" y="2985770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 rot="5400000">
            <a:off x="17933670" y="3491230"/>
            <a:ext cx="215900" cy="103314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17933670" y="393827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 rot="5400000">
            <a:off x="17934305" y="4180205"/>
            <a:ext cx="215900" cy="817880"/>
          </a:xfrm>
          <a:prstGeom prst="roundRect">
            <a:avLst/>
          </a:prstGeom>
          <a:solidFill>
            <a:srgbClr val="3882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 rot="5400000">
            <a:off x="17934305" y="5011420"/>
            <a:ext cx="215900" cy="2717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肘形连接符 112"/>
          <p:cNvCxnSpPr/>
          <p:nvPr/>
        </p:nvCxnSpPr>
        <p:spPr>
          <a:xfrm rot="10800000" flipV="1">
            <a:off x="16670020" y="6811645"/>
            <a:ext cx="1367790" cy="288925"/>
          </a:xfrm>
          <a:prstGeom prst="bentConnector3">
            <a:avLst>
              <a:gd name="adj1" fmla="val -649"/>
            </a:avLst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17893665" y="8389620"/>
            <a:ext cx="970280" cy="1005205"/>
          </a:xfrm>
          <a:prstGeom prst="roundRect">
            <a:avLst/>
          </a:prstGeom>
          <a:solidFill>
            <a:srgbClr val="0B5F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P2P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-2988945" y="-2187575"/>
            <a:ext cx="2326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ECM-Net</a:t>
            </a:r>
            <a:endParaRPr lang="en-US" altLang="zh-CN" sz="3600"/>
          </a:p>
        </p:txBody>
      </p:sp>
      <p:sp>
        <p:nvSpPr>
          <p:cNvPr id="116" name="文本框 115"/>
          <p:cNvSpPr txBox="1"/>
          <p:nvPr/>
        </p:nvSpPr>
        <p:spPr>
          <a:xfrm>
            <a:off x="1201420" y="-1813560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(480, 160, 16)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1396980" y="2061210"/>
            <a:ext cx="264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CB (ConvBlock)</a:t>
            </a:r>
            <a:endParaRPr lang="en-US" altLang="zh-CN" sz="2800"/>
          </a:p>
        </p:txBody>
      </p:sp>
      <p:sp>
        <p:nvSpPr>
          <p:cNvPr id="125" name="文本框 124"/>
          <p:cNvSpPr txBox="1"/>
          <p:nvPr/>
        </p:nvSpPr>
        <p:spPr>
          <a:xfrm>
            <a:off x="2857500" y="267335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(240, 80, 32)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618990" y="-1827530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(120, 40, 64)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732270" y="204470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(120, 40, 64)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42780" y="-1769110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(40, 40, 64)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231755" y="249555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(10, 10, 896)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996545" y="271145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(1792,)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6544290" y="1341120"/>
            <a:ext cx="28276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RB (ResidualBlock)</a:t>
            </a:r>
            <a:endParaRPr lang="en-US" altLang="zh-CN" sz="2800"/>
          </a:p>
        </p:txBody>
      </p:sp>
      <p:sp>
        <p:nvSpPr>
          <p:cNvPr id="133" name="文本框 132"/>
          <p:cNvSpPr txBox="1"/>
          <p:nvPr/>
        </p:nvSpPr>
        <p:spPr>
          <a:xfrm>
            <a:off x="16454755" y="7172325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0.7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5754350" y="4440555"/>
            <a:ext cx="915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0.3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691640" y="5365750"/>
            <a:ext cx="147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(h, w, c)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2630785" y="5469890"/>
            <a:ext cx="1471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+mn-lt"/>
                <a:ea typeface="+mn-ea"/>
                <a:cs typeface="+mn-lt"/>
              </a:rPr>
              <a:t>(h, w, 2c)</a:t>
            </a:r>
            <a:endParaRPr lang="en-US" altLang="zh-CN" sz="2400"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" name="圆角矩形 742"/>
          <p:cNvSpPr/>
          <p:nvPr/>
        </p:nvSpPr>
        <p:spPr>
          <a:xfrm>
            <a:off x="-4530090" y="-1437005"/>
            <a:ext cx="15282545" cy="9732010"/>
          </a:xfrm>
          <a:prstGeom prst="roundRect">
            <a:avLst>
              <a:gd name="adj" fmla="val 5931"/>
            </a:avLst>
          </a:prstGeom>
          <a:solidFill>
            <a:schemeClr val="bg1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-326390" y="2552700"/>
            <a:ext cx="2637790" cy="1993900"/>
          </a:xfrm>
          <a:prstGeom prst="roundRect">
            <a:avLst>
              <a:gd name="adj" fmla="val 6464"/>
            </a:avLst>
          </a:prstGeom>
          <a:solidFill>
            <a:srgbClr val="FD5C0C">
              <a:alpha val="54000"/>
            </a:srgbClr>
          </a:solidFill>
          <a:ln>
            <a:solidFill>
              <a:srgbClr val="6FC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-381000" y="5395595"/>
            <a:ext cx="2637790" cy="1993900"/>
          </a:xfrm>
          <a:prstGeom prst="roundRect">
            <a:avLst>
              <a:gd name="adj" fmla="val 6464"/>
            </a:avLst>
          </a:prstGeom>
          <a:solidFill>
            <a:srgbClr val="92D050">
              <a:alpha val="68000"/>
            </a:srgbClr>
          </a:solidFill>
          <a:ln>
            <a:solidFill>
              <a:srgbClr val="6FC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-326390" y="-396240"/>
            <a:ext cx="2637790" cy="1993900"/>
          </a:xfrm>
          <a:prstGeom prst="roundRect">
            <a:avLst>
              <a:gd name="adj" fmla="val 6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831215" y="6017895"/>
            <a:ext cx="212725" cy="1035050"/>
          </a:xfrm>
          <a:prstGeom prst="cube">
            <a:avLst>
              <a:gd name="adj" fmla="val 30285"/>
            </a:avLst>
          </a:prstGeom>
          <a:solidFill>
            <a:srgbClr val="92D05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-3348355" y="467995"/>
            <a:ext cx="2540" cy="100838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-3780790" y="1476375"/>
            <a:ext cx="432435" cy="36004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3308985" y="1476375"/>
            <a:ext cx="1689100" cy="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-3348355" y="5203825"/>
            <a:ext cx="2540" cy="100838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-3780790" y="6212205"/>
            <a:ext cx="432435" cy="36004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-3308985" y="6212205"/>
            <a:ext cx="1689100" cy="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立方体 1"/>
          <p:cNvSpPr/>
          <p:nvPr/>
        </p:nvSpPr>
        <p:spPr>
          <a:xfrm>
            <a:off x="-3775710" y="285115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3560445" y="5443855"/>
            <a:ext cx="1750695" cy="9391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-3775710" y="522732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平行四边形 62"/>
          <p:cNvSpPr/>
          <p:nvPr/>
        </p:nvSpPr>
        <p:spPr>
          <a:xfrm>
            <a:off x="-3775710" y="1120775"/>
            <a:ext cx="2162810" cy="404495"/>
          </a:xfrm>
          <a:prstGeom prst="parallelogram">
            <a:avLst>
              <a:gd name="adj" fmla="val 10052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-3775710" y="47498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83820" y="3500755"/>
            <a:ext cx="1825625" cy="218440"/>
          </a:xfrm>
          <a:prstGeom prst="cube">
            <a:avLst>
              <a:gd name="adj" fmla="val 30285"/>
            </a:avLst>
          </a:prstGeom>
          <a:solidFill>
            <a:srgbClr val="A3023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-101600" y="285115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327660" y="2852420"/>
            <a:ext cx="2540" cy="100838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-104775" y="3860800"/>
            <a:ext cx="432435" cy="36004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67030" y="3860800"/>
            <a:ext cx="1689100" cy="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立方体 70"/>
          <p:cNvSpPr/>
          <p:nvPr/>
        </p:nvSpPr>
        <p:spPr>
          <a:xfrm>
            <a:off x="-101600" y="-9779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27660" y="-96520"/>
            <a:ext cx="2540" cy="100838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-104775" y="911860"/>
            <a:ext cx="432435" cy="36004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67030" y="911860"/>
            <a:ext cx="1689100" cy="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立方体 74"/>
          <p:cNvSpPr/>
          <p:nvPr/>
        </p:nvSpPr>
        <p:spPr>
          <a:xfrm>
            <a:off x="742950" y="406400"/>
            <a:ext cx="506730" cy="525780"/>
          </a:xfrm>
          <a:prstGeom prst="cube">
            <a:avLst>
              <a:gd name="adj" fmla="val 75160"/>
            </a:avLst>
          </a:prstGeom>
          <a:solidFill>
            <a:srgbClr val="00B0F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311150" y="5849620"/>
            <a:ext cx="2540" cy="100838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-121285" y="6858000"/>
            <a:ext cx="432435" cy="36004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50520" y="6858000"/>
            <a:ext cx="1689100" cy="0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体 84"/>
          <p:cNvSpPr/>
          <p:nvPr/>
        </p:nvSpPr>
        <p:spPr>
          <a:xfrm>
            <a:off x="-101600" y="5802630"/>
            <a:ext cx="2196465" cy="1397635"/>
          </a:xfrm>
          <a:prstGeom prst="cube">
            <a:avLst>
              <a:gd name="adj" fmla="val 30285"/>
            </a:avLst>
          </a:prstGeom>
          <a:solidFill>
            <a:srgbClr val="F4B183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-9541510" y="-6579870"/>
            <a:ext cx="13230860" cy="5482590"/>
          </a:xfrm>
          <a:prstGeom prst="roundRect">
            <a:avLst>
              <a:gd name="adj" fmla="val 5931"/>
            </a:avLst>
          </a:prstGeom>
          <a:solidFill>
            <a:schemeClr val="accent1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2" name="流程图: 过程 641"/>
          <p:cNvSpPr/>
          <p:nvPr/>
        </p:nvSpPr>
        <p:spPr>
          <a:xfrm>
            <a:off x="-6190615" y="-586803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3" name="流程图: 过程 642"/>
          <p:cNvSpPr/>
          <p:nvPr/>
        </p:nvSpPr>
        <p:spPr>
          <a:xfrm>
            <a:off x="-6278880" y="-574103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4" name="流程图: 过程 643"/>
          <p:cNvSpPr/>
          <p:nvPr/>
        </p:nvSpPr>
        <p:spPr>
          <a:xfrm>
            <a:off x="-6367145" y="-5614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5" name="流程图: 过程 644"/>
          <p:cNvSpPr/>
          <p:nvPr/>
        </p:nvSpPr>
        <p:spPr>
          <a:xfrm>
            <a:off x="-6455410" y="-5487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6" name="流程图: 过程 645"/>
          <p:cNvSpPr/>
          <p:nvPr/>
        </p:nvSpPr>
        <p:spPr>
          <a:xfrm>
            <a:off x="-6543675" y="-5360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7" name="流程图: 过程 646"/>
          <p:cNvSpPr/>
          <p:nvPr/>
        </p:nvSpPr>
        <p:spPr>
          <a:xfrm>
            <a:off x="-6631940" y="-5233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8" name="流程图: 过程 647"/>
          <p:cNvSpPr/>
          <p:nvPr/>
        </p:nvSpPr>
        <p:spPr>
          <a:xfrm>
            <a:off x="-6720205" y="-5106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9" name="流程图: 过程 648"/>
          <p:cNvSpPr/>
          <p:nvPr/>
        </p:nvSpPr>
        <p:spPr>
          <a:xfrm>
            <a:off x="-6808470" y="-497903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0" name="流程图: 过程 649"/>
          <p:cNvSpPr/>
          <p:nvPr/>
        </p:nvSpPr>
        <p:spPr>
          <a:xfrm>
            <a:off x="-4538980" y="-5965190"/>
            <a:ext cx="523240" cy="4298315"/>
          </a:xfrm>
          <a:prstGeom prst="flowChartProcess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1" name="流程图: 联系 650"/>
          <p:cNvSpPr/>
          <p:nvPr/>
        </p:nvSpPr>
        <p:spPr>
          <a:xfrm>
            <a:off x="-4538980" y="-5970270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2" name="流程图: 联系 651"/>
          <p:cNvSpPr/>
          <p:nvPr/>
        </p:nvSpPr>
        <p:spPr>
          <a:xfrm>
            <a:off x="-4538980" y="-5429885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3" name="流程图: 联系 652"/>
          <p:cNvSpPr/>
          <p:nvPr/>
        </p:nvSpPr>
        <p:spPr>
          <a:xfrm>
            <a:off x="-4538980" y="-4889500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4" name="流程图: 联系 653"/>
          <p:cNvSpPr/>
          <p:nvPr/>
        </p:nvSpPr>
        <p:spPr>
          <a:xfrm>
            <a:off x="-4538980" y="-4349115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5" name="流程图: 联系 654"/>
          <p:cNvSpPr/>
          <p:nvPr/>
        </p:nvSpPr>
        <p:spPr>
          <a:xfrm>
            <a:off x="-4538980" y="-3810000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6" name="流程图: 联系 655"/>
          <p:cNvSpPr/>
          <p:nvPr/>
        </p:nvSpPr>
        <p:spPr>
          <a:xfrm>
            <a:off x="-4538980" y="-3269615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7" name="流程图: 联系 656"/>
          <p:cNvSpPr/>
          <p:nvPr/>
        </p:nvSpPr>
        <p:spPr>
          <a:xfrm>
            <a:off x="-4538980" y="-2729230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8" name="流程图: 联系 657"/>
          <p:cNvSpPr/>
          <p:nvPr/>
        </p:nvSpPr>
        <p:spPr>
          <a:xfrm>
            <a:off x="-4538980" y="-2188845"/>
            <a:ext cx="523240" cy="521970"/>
          </a:xfrm>
          <a:prstGeom prst="flowChartConnector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9" name="流程图: 过程 658"/>
          <p:cNvSpPr/>
          <p:nvPr/>
        </p:nvSpPr>
        <p:spPr>
          <a:xfrm>
            <a:off x="-1737995" y="-5965190"/>
            <a:ext cx="523240" cy="4298315"/>
          </a:xfrm>
          <a:prstGeom prst="flowChartProcess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0" name="流程图: 联系 659"/>
          <p:cNvSpPr/>
          <p:nvPr/>
        </p:nvSpPr>
        <p:spPr>
          <a:xfrm>
            <a:off x="-1737995" y="-5970270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1" name="流程图: 联系 660"/>
          <p:cNvSpPr/>
          <p:nvPr/>
        </p:nvSpPr>
        <p:spPr>
          <a:xfrm>
            <a:off x="-1737995" y="-5429885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2" name="流程图: 联系 661"/>
          <p:cNvSpPr/>
          <p:nvPr/>
        </p:nvSpPr>
        <p:spPr>
          <a:xfrm>
            <a:off x="-1737995" y="-4889500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3" name="流程图: 联系 662"/>
          <p:cNvSpPr/>
          <p:nvPr/>
        </p:nvSpPr>
        <p:spPr>
          <a:xfrm>
            <a:off x="-1737995" y="-4349115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4" name="流程图: 联系 663"/>
          <p:cNvSpPr/>
          <p:nvPr/>
        </p:nvSpPr>
        <p:spPr>
          <a:xfrm>
            <a:off x="-1737995" y="-3810000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5" name="流程图: 联系 664"/>
          <p:cNvSpPr/>
          <p:nvPr/>
        </p:nvSpPr>
        <p:spPr>
          <a:xfrm>
            <a:off x="-1737995" y="-3269615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6" name="流程图: 联系 665"/>
          <p:cNvSpPr/>
          <p:nvPr/>
        </p:nvSpPr>
        <p:spPr>
          <a:xfrm>
            <a:off x="-1737995" y="-2729230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7" name="流程图: 联系 666"/>
          <p:cNvSpPr/>
          <p:nvPr/>
        </p:nvSpPr>
        <p:spPr>
          <a:xfrm>
            <a:off x="-1737995" y="-2188845"/>
            <a:ext cx="523240" cy="521970"/>
          </a:xfrm>
          <a:prstGeom prst="flowChartConnector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8" name="直接箭头连接符 667"/>
          <p:cNvCxnSpPr/>
          <p:nvPr/>
        </p:nvCxnSpPr>
        <p:spPr>
          <a:xfrm>
            <a:off x="-4015740" y="-5177790"/>
            <a:ext cx="2277745" cy="54038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/>
        </p:nvCxnSpPr>
        <p:spPr>
          <a:xfrm>
            <a:off x="-4015740" y="-4633595"/>
            <a:ext cx="227774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/>
          <p:nvPr/>
        </p:nvCxnSpPr>
        <p:spPr>
          <a:xfrm flipV="1">
            <a:off x="-4015740" y="-4633595"/>
            <a:ext cx="2277745" cy="548640"/>
          </a:xfrm>
          <a:prstGeom prst="straightConnector1">
            <a:avLst/>
          </a:prstGeom>
          <a:ln w="381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箭头连接符 670"/>
          <p:cNvCxnSpPr>
            <a:stCxn id="651" idx="6"/>
          </p:cNvCxnSpPr>
          <p:nvPr/>
        </p:nvCxnSpPr>
        <p:spPr>
          <a:xfrm>
            <a:off x="-4015740" y="-5709285"/>
            <a:ext cx="2284730" cy="110744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>
            <a:stCxn id="655" idx="6"/>
            <a:endCxn id="662" idx="2"/>
          </p:cNvCxnSpPr>
          <p:nvPr/>
        </p:nvCxnSpPr>
        <p:spPr>
          <a:xfrm flipV="1">
            <a:off x="-4015740" y="-4628515"/>
            <a:ext cx="2277745" cy="10795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箭头连接符 672"/>
          <p:cNvCxnSpPr/>
          <p:nvPr/>
        </p:nvCxnSpPr>
        <p:spPr>
          <a:xfrm>
            <a:off x="-4008755" y="-3562350"/>
            <a:ext cx="2277745" cy="54038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箭头连接符 673"/>
          <p:cNvCxnSpPr/>
          <p:nvPr/>
        </p:nvCxnSpPr>
        <p:spPr>
          <a:xfrm>
            <a:off x="-4008755" y="-3018155"/>
            <a:ext cx="227774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箭头连接符 674"/>
          <p:cNvCxnSpPr/>
          <p:nvPr/>
        </p:nvCxnSpPr>
        <p:spPr>
          <a:xfrm flipV="1">
            <a:off x="-4008755" y="-3018155"/>
            <a:ext cx="2277745" cy="548640"/>
          </a:xfrm>
          <a:prstGeom prst="straightConnector1">
            <a:avLst/>
          </a:prstGeom>
          <a:ln w="381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箭头连接符 675"/>
          <p:cNvCxnSpPr/>
          <p:nvPr/>
        </p:nvCxnSpPr>
        <p:spPr>
          <a:xfrm>
            <a:off x="-4008755" y="-4093845"/>
            <a:ext cx="2284730" cy="110744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箭头连接符 676"/>
          <p:cNvCxnSpPr/>
          <p:nvPr/>
        </p:nvCxnSpPr>
        <p:spPr>
          <a:xfrm flipV="1">
            <a:off x="-4008755" y="-3013075"/>
            <a:ext cx="2277745" cy="10795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文本框 677"/>
          <p:cNvSpPr txBox="1"/>
          <p:nvPr/>
        </p:nvSpPr>
        <p:spPr>
          <a:xfrm>
            <a:off x="-2595245" y="-5898515"/>
            <a:ext cx="495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k</a:t>
            </a:r>
            <a:endParaRPr lang="zh-CN" altLang="en-US" sz="4000"/>
          </a:p>
        </p:txBody>
      </p:sp>
      <p:sp>
        <p:nvSpPr>
          <p:cNvPr id="679" name="流程图: 过程 678"/>
          <p:cNvSpPr/>
          <p:nvPr/>
        </p:nvSpPr>
        <p:spPr>
          <a:xfrm>
            <a:off x="-6883400" y="-4847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0" name="流程图: 过程 679"/>
          <p:cNvSpPr/>
          <p:nvPr/>
        </p:nvSpPr>
        <p:spPr>
          <a:xfrm>
            <a:off x="-6971665" y="-4720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1" name="流程图: 过程 680"/>
          <p:cNvSpPr/>
          <p:nvPr/>
        </p:nvSpPr>
        <p:spPr>
          <a:xfrm>
            <a:off x="-7059930" y="-4593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2" name="流程图: 过程 681"/>
          <p:cNvSpPr/>
          <p:nvPr/>
        </p:nvSpPr>
        <p:spPr>
          <a:xfrm>
            <a:off x="-7148195" y="-4466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3" name="流程图: 过程 682"/>
          <p:cNvSpPr/>
          <p:nvPr/>
        </p:nvSpPr>
        <p:spPr>
          <a:xfrm>
            <a:off x="-7236460" y="-4339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4" name="流程图: 过程 683"/>
          <p:cNvSpPr/>
          <p:nvPr/>
        </p:nvSpPr>
        <p:spPr>
          <a:xfrm>
            <a:off x="-7324725" y="-4212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5" name="流程图: 过程 684"/>
          <p:cNvSpPr/>
          <p:nvPr/>
        </p:nvSpPr>
        <p:spPr>
          <a:xfrm>
            <a:off x="-7412990" y="-4085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6" name="流程图: 过程 685"/>
          <p:cNvSpPr/>
          <p:nvPr/>
        </p:nvSpPr>
        <p:spPr>
          <a:xfrm>
            <a:off x="-7501255" y="-3958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7" name="流程图: 过程 686"/>
          <p:cNvSpPr/>
          <p:nvPr/>
        </p:nvSpPr>
        <p:spPr>
          <a:xfrm>
            <a:off x="-7589520" y="-3831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8" name="流程图: 过程 687"/>
          <p:cNvSpPr/>
          <p:nvPr/>
        </p:nvSpPr>
        <p:spPr>
          <a:xfrm>
            <a:off x="-7677785" y="-3704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9" name="流程图: 过程 688"/>
          <p:cNvSpPr/>
          <p:nvPr/>
        </p:nvSpPr>
        <p:spPr>
          <a:xfrm>
            <a:off x="-7766050" y="-3577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0" name="流程图: 过程 689"/>
          <p:cNvSpPr/>
          <p:nvPr/>
        </p:nvSpPr>
        <p:spPr>
          <a:xfrm>
            <a:off x="-7854315" y="-3450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1" name="流程图: 过程 690"/>
          <p:cNvSpPr/>
          <p:nvPr/>
        </p:nvSpPr>
        <p:spPr>
          <a:xfrm>
            <a:off x="-7942580" y="-3323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2" name="流程图: 过程 691"/>
          <p:cNvSpPr/>
          <p:nvPr/>
        </p:nvSpPr>
        <p:spPr>
          <a:xfrm>
            <a:off x="-8030845" y="-3196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3" name="流程图: 过程 692"/>
          <p:cNvSpPr/>
          <p:nvPr/>
        </p:nvSpPr>
        <p:spPr>
          <a:xfrm>
            <a:off x="-8119110" y="-3069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4" name="流程图: 过程 693"/>
          <p:cNvSpPr/>
          <p:nvPr/>
        </p:nvSpPr>
        <p:spPr>
          <a:xfrm>
            <a:off x="-8207375" y="-2942590"/>
            <a:ext cx="516255" cy="5124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5" name="直接连接符 694"/>
          <p:cNvCxnSpPr/>
          <p:nvPr/>
        </p:nvCxnSpPr>
        <p:spPr>
          <a:xfrm>
            <a:off x="-7419975" y="-3380740"/>
            <a:ext cx="1308735" cy="2540"/>
          </a:xfrm>
          <a:prstGeom prst="line">
            <a:avLst/>
          </a:prstGeom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/>
          <p:nvPr/>
        </p:nvCxnSpPr>
        <p:spPr>
          <a:xfrm flipV="1">
            <a:off x="-6111875" y="-4386580"/>
            <a:ext cx="719455" cy="1008380"/>
          </a:xfrm>
          <a:prstGeom prst="line">
            <a:avLst/>
          </a:prstGeom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/>
          <p:nvPr/>
        </p:nvCxnSpPr>
        <p:spPr>
          <a:xfrm>
            <a:off x="-5749290" y="-3881755"/>
            <a:ext cx="1225550" cy="0"/>
          </a:xfrm>
          <a:prstGeom prst="line">
            <a:avLst/>
          </a:prstGeom>
          <a:ln w="57150">
            <a:solidFill>
              <a:srgbClr val="EC7652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/>
          <p:nvPr/>
        </p:nvCxnSpPr>
        <p:spPr>
          <a:xfrm>
            <a:off x="-6720205" y="-4385945"/>
            <a:ext cx="1308735" cy="2540"/>
          </a:xfrm>
          <a:prstGeom prst="lin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流程图: 过程 698"/>
          <p:cNvSpPr/>
          <p:nvPr/>
        </p:nvSpPr>
        <p:spPr>
          <a:xfrm>
            <a:off x="-8282305" y="-2811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0" name="流程图: 过程 699"/>
          <p:cNvSpPr/>
          <p:nvPr/>
        </p:nvSpPr>
        <p:spPr>
          <a:xfrm>
            <a:off x="-8370570" y="-2684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1" name="流程图: 过程 700"/>
          <p:cNvSpPr/>
          <p:nvPr/>
        </p:nvSpPr>
        <p:spPr>
          <a:xfrm>
            <a:off x="-8458835" y="-2557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2" name="流程图: 过程 701"/>
          <p:cNvSpPr/>
          <p:nvPr/>
        </p:nvSpPr>
        <p:spPr>
          <a:xfrm>
            <a:off x="-8547100" y="-2430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3" name="流程图: 过程 702"/>
          <p:cNvSpPr/>
          <p:nvPr/>
        </p:nvSpPr>
        <p:spPr>
          <a:xfrm>
            <a:off x="-8635365" y="-2303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4" name="流程图: 过程 703"/>
          <p:cNvSpPr/>
          <p:nvPr/>
        </p:nvSpPr>
        <p:spPr>
          <a:xfrm>
            <a:off x="-8723630" y="-2176145"/>
            <a:ext cx="516255" cy="51244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5" name="流程图: 过程 704"/>
          <p:cNvSpPr/>
          <p:nvPr/>
        </p:nvSpPr>
        <p:spPr>
          <a:xfrm>
            <a:off x="-8811895" y="-204914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6" name="流程图: 过程 705"/>
          <p:cNvSpPr/>
          <p:nvPr/>
        </p:nvSpPr>
        <p:spPr>
          <a:xfrm>
            <a:off x="-8900160" y="-192214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7" name="流程图: 过程 706"/>
          <p:cNvSpPr/>
          <p:nvPr/>
        </p:nvSpPr>
        <p:spPr>
          <a:xfrm>
            <a:off x="2571750" y="-586803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8" name="流程图: 过程 707"/>
          <p:cNvSpPr/>
          <p:nvPr/>
        </p:nvSpPr>
        <p:spPr>
          <a:xfrm>
            <a:off x="2483485" y="-574103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9" name="流程图: 过程 708"/>
          <p:cNvSpPr/>
          <p:nvPr/>
        </p:nvSpPr>
        <p:spPr>
          <a:xfrm>
            <a:off x="2395220" y="-5614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0" name="流程图: 过程 709"/>
          <p:cNvSpPr/>
          <p:nvPr/>
        </p:nvSpPr>
        <p:spPr>
          <a:xfrm>
            <a:off x="2306955" y="-5487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1" name="流程图: 过程 710"/>
          <p:cNvSpPr/>
          <p:nvPr/>
        </p:nvSpPr>
        <p:spPr>
          <a:xfrm>
            <a:off x="2218690" y="-5360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2" name="流程图: 过程 711"/>
          <p:cNvSpPr/>
          <p:nvPr/>
        </p:nvSpPr>
        <p:spPr>
          <a:xfrm>
            <a:off x="2130425" y="-5233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3" name="流程图: 过程 712"/>
          <p:cNvSpPr/>
          <p:nvPr/>
        </p:nvSpPr>
        <p:spPr>
          <a:xfrm>
            <a:off x="2042160" y="-5106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4" name="流程图: 过程 713"/>
          <p:cNvSpPr/>
          <p:nvPr/>
        </p:nvSpPr>
        <p:spPr>
          <a:xfrm>
            <a:off x="1953895" y="-497903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5" name="流程图: 过程 714"/>
          <p:cNvSpPr/>
          <p:nvPr/>
        </p:nvSpPr>
        <p:spPr>
          <a:xfrm>
            <a:off x="1878965" y="-4847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" name="流程图: 过程 715"/>
          <p:cNvSpPr/>
          <p:nvPr/>
        </p:nvSpPr>
        <p:spPr>
          <a:xfrm>
            <a:off x="1790700" y="-4720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7" name="流程图: 过程 716"/>
          <p:cNvSpPr/>
          <p:nvPr/>
        </p:nvSpPr>
        <p:spPr>
          <a:xfrm>
            <a:off x="1702435" y="-4593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8" name="流程图: 过程 717"/>
          <p:cNvSpPr/>
          <p:nvPr/>
        </p:nvSpPr>
        <p:spPr>
          <a:xfrm>
            <a:off x="1614170" y="-4466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9" name="流程图: 过程 718"/>
          <p:cNvSpPr/>
          <p:nvPr/>
        </p:nvSpPr>
        <p:spPr>
          <a:xfrm>
            <a:off x="1525905" y="-4339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0" name="流程图: 过程 719"/>
          <p:cNvSpPr/>
          <p:nvPr/>
        </p:nvSpPr>
        <p:spPr>
          <a:xfrm>
            <a:off x="1437640" y="-4212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1" name="流程图: 过程 720"/>
          <p:cNvSpPr/>
          <p:nvPr/>
        </p:nvSpPr>
        <p:spPr>
          <a:xfrm>
            <a:off x="1349375" y="-4085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2" name="流程图: 过程 721"/>
          <p:cNvSpPr/>
          <p:nvPr/>
        </p:nvSpPr>
        <p:spPr>
          <a:xfrm>
            <a:off x="1261110" y="-3958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3" name="流程图: 过程 722"/>
          <p:cNvSpPr/>
          <p:nvPr/>
        </p:nvSpPr>
        <p:spPr>
          <a:xfrm>
            <a:off x="1172845" y="-3831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4" name="流程图: 过程 723"/>
          <p:cNvSpPr/>
          <p:nvPr/>
        </p:nvSpPr>
        <p:spPr>
          <a:xfrm>
            <a:off x="1084580" y="-3704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5" name="流程图: 过程 724"/>
          <p:cNvSpPr/>
          <p:nvPr/>
        </p:nvSpPr>
        <p:spPr>
          <a:xfrm>
            <a:off x="996315" y="-3577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6" name="流程图: 过程 725"/>
          <p:cNvSpPr/>
          <p:nvPr/>
        </p:nvSpPr>
        <p:spPr>
          <a:xfrm>
            <a:off x="908050" y="-3450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7" name="流程图: 过程 726"/>
          <p:cNvSpPr/>
          <p:nvPr/>
        </p:nvSpPr>
        <p:spPr>
          <a:xfrm>
            <a:off x="819785" y="-3323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8" name="流程图: 过程 727"/>
          <p:cNvSpPr/>
          <p:nvPr/>
        </p:nvSpPr>
        <p:spPr>
          <a:xfrm>
            <a:off x="731520" y="-3196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9" name="流程图: 过程 728"/>
          <p:cNvSpPr/>
          <p:nvPr/>
        </p:nvSpPr>
        <p:spPr>
          <a:xfrm>
            <a:off x="643255" y="-3069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0" name="流程图: 过程 729"/>
          <p:cNvSpPr/>
          <p:nvPr/>
        </p:nvSpPr>
        <p:spPr>
          <a:xfrm>
            <a:off x="554990" y="-2942590"/>
            <a:ext cx="516255" cy="5124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1" name="直接连接符 730"/>
          <p:cNvCxnSpPr/>
          <p:nvPr/>
        </p:nvCxnSpPr>
        <p:spPr>
          <a:xfrm>
            <a:off x="-379730" y="-3380740"/>
            <a:ext cx="1308735" cy="2540"/>
          </a:xfrm>
          <a:prstGeom prst="line">
            <a:avLst/>
          </a:prstGeom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/>
          <p:cNvCxnSpPr/>
          <p:nvPr/>
        </p:nvCxnSpPr>
        <p:spPr>
          <a:xfrm flipV="1">
            <a:off x="-363220" y="-4386580"/>
            <a:ext cx="719455" cy="1008380"/>
          </a:xfrm>
          <a:prstGeom prst="line">
            <a:avLst/>
          </a:prstGeom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接连接符 732"/>
          <p:cNvCxnSpPr/>
          <p:nvPr/>
        </p:nvCxnSpPr>
        <p:spPr>
          <a:xfrm>
            <a:off x="320040" y="-4385945"/>
            <a:ext cx="1308735" cy="2540"/>
          </a:xfrm>
          <a:prstGeom prst="lin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57150">
            <a:solidFill>
              <a:srgbClr val="EC7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流程图: 过程 733"/>
          <p:cNvSpPr/>
          <p:nvPr/>
        </p:nvSpPr>
        <p:spPr>
          <a:xfrm>
            <a:off x="480060" y="-2811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5" name="流程图: 过程 734"/>
          <p:cNvSpPr/>
          <p:nvPr/>
        </p:nvSpPr>
        <p:spPr>
          <a:xfrm>
            <a:off x="391795" y="-2684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6" name="流程图: 过程 735"/>
          <p:cNvSpPr/>
          <p:nvPr/>
        </p:nvSpPr>
        <p:spPr>
          <a:xfrm>
            <a:off x="303530" y="-2557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7" name="流程图: 过程 736"/>
          <p:cNvSpPr/>
          <p:nvPr/>
        </p:nvSpPr>
        <p:spPr>
          <a:xfrm>
            <a:off x="215265" y="-2430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8" name="流程图: 过程 737"/>
          <p:cNvSpPr/>
          <p:nvPr/>
        </p:nvSpPr>
        <p:spPr>
          <a:xfrm>
            <a:off x="127000" y="-2303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9" name="流程图: 过程 738"/>
          <p:cNvSpPr/>
          <p:nvPr/>
        </p:nvSpPr>
        <p:spPr>
          <a:xfrm>
            <a:off x="38735" y="-2176145"/>
            <a:ext cx="516255" cy="51244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0" name="流程图: 过程 739"/>
          <p:cNvSpPr/>
          <p:nvPr/>
        </p:nvSpPr>
        <p:spPr>
          <a:xfrm>
            <a:off x="-49530" y="-204914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1" name="流程图: 过程 740"/>
          <p:cNvSpPr/>
          <p:nvPr/>
        </p:nvSpPr>
        <p:spPr>
          <a:xfrm>
            <a:off x="-137795" y="-1922145"/>
            <a:ext cx="516255" cy="512445"/>
          </a:xfrm>
          <a:prstGeom prst="flowChartProcess">
            <a:avLst/>
          </a:prstGeom>
          <a:solidFill>
            <a:schemeClr val="bg1"/>
          </a:solidFill>
          <a:ln w="38100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2" name="直接连接符 741"/>
          <p:cNvCxnSpPr/>
          <p:nvPr/>
        </p:nvCxnSpPr>
        <p:spPr>
          <a:xfrm>
            <a:off x="-1228090" y="-3881755"/>
            <a:ext cx="1225550" cy="0"/>
          </a:xfrm>
          <a:prstGeom prst="line">
            <a:avLst/>
          </a:prstGeom>
          <a:ln w="57150">
            <a:solidFill>
              <a:srgbClr val="EC7652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-2693035" y="2132965"/>
            <a:ext cx="15875" cy="51308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-2700655" y="4437380"/>
            <a:ext cx="0" cy="49403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-1388745" y="548640"/>
            <a:ext cx="848360" cy="29718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-1347470" y="6017895"/>
            <a:ext cx="807085" cy="43561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-1332230" y="3644900"/>
            <a:ext cx="864235" cy="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56100" y="-4898390"/>
            <a:ext cx="14426565" cy="11190605"/>
          </a:xfrm>
          <a:prstGeom prst="roundRect">
            <a:avLst>
              <a:gd name="adj" fmla="val 5285"/>
            </a:avLst>
          </a:prstGeom>
          <a:solidFill>
            <a:schemeClr val="accent6">
              <a:lumMod val="20000"/>
              <a:lumOff val="80000"/>
            </a:schemeClr>
          </a:solidFill>
          <a:ln w="1016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0617200" y="4120515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0617200" y="3904615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8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0617200" y="368808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62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10617200" y="347218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62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10617200" y="325628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2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1285220" y="-845185"/>
            <a:ext cx="9525" cy="554418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0610850" y="-2141855"/>
            <a:ext cx="3456940" cy="345630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90005" y="645795"/>
            <a:ext cx="6778625" cy="2032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10638155" y="-866140"/>
            <a:ext cx="2551430" cy="2180590"/>
          </a:xfrm>
          <a:prstGeom prst="cube">
            <a:avLst>
              <a:gd name="adj" fmla="val 30285"/>
            </a:avLst>
          </a:prstGeom>
          <a:solidFill>
            <a:srgbClr val="F4B18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597525" y="1294130"/>
            <a:ext cx="6841490" cy="3937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390005" y="-915670"/>
            <a:ext cx="6696710" cy="5080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590530" y="-197485"/>
            <a:ext cx="38100" cy="566801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3159105" y="-845820"/>
            <a:ext cx="9525" cy="554418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立方体 34"/>
          <p:cNvSpPr/>
          <p:nvPr/>
        </p:nvSpPr>
        <p:spPr>
          <a:xfrm>
            <a:off x="10617200" y="304038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2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2572365" y="-2810510"/>
            <a:ext cx="4114800" cy="414528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14237335" y="-3869055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0617200" y="-4394835"/>
            <a:ext cx="4269740" cy="419735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立方体 38"/>
          <p:cNvSpPr/>
          <p:nvPr/>
        </p:nvSpPr>
        <p:spPr>
          <a:xfrm>
            <a:off x="14093825" y="-3724910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13949045" y="-3580765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3805535" y="-3436620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13660755" y="-3293110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3517245" y="-3148965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6461760" y="-845185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6677660" y="-845185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8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6894195" y="-84709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6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7110095" y="-84709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6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7881620" y="-84709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8097520" y="-84709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10638155" y="282321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>
              <a:alpha val="2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10638155" y="2607310"/>
            <a:ext cx="2551430" cy="795655"/>
          </a:xfrm>
          <a:prstGeom prst="cube">
            <a:avLst>
              <a:gd name="adj" fmla="val 83798"/>
            </a:avLst>
          </a:prstGeom>
          <a:solidFill>
            <a:srgbClr val="00B0F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13333095" y="-2954655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13189585" y="-2810510"/>
            <a:ext cx="1996440" cy="1619250"/>
          </a:xfrm>
          <a:prstGeom prst="cube">
            <a:avLst>
              <a:gd name="adj" fmla="val 5725"/>
            </a:avLst>
          </a:prstGeom>
          <a:solidFill>
            <a:srgbClr val="92D05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8311515" y="-84836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8527415" y="-848360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12494895" y="-4322445"/>
            <a:ext cx="4192270" cy="419671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2510770" y="-197485"/>
            <a:ext cx="0" cy="573976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597525" y="-231775"/>
            <a:ext cx="6897370" cy="1333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立方体 58"/>
          <p:cNvSpPr/>
          <p:nvPr/>
        </p:nvSpPr>
        <p:spPr>
          <a:xfrm>
            <a:off x="7377430" y="-845185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7593330" y="-845185"/>
            <a:ext cx="751840" cy="2180590"/>
          </a:xfrm>
          <a:prstGeom prst="cube">
            <a:avLst>
              <a:gd name="adj" fmla="val 83868"/>
            </a:avLst>
          </a:prstGeom>
          <a:solidFill>
            <a:srgbClr val="FA50A0">
              <a:alpha val="2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圆角矩形 58"/>
          <p:cNvSpPr/>
          <p:nvPr/>
        </p:nvSpPr>
        <p:spPr>
          <a:xfrm>
            <a:off x="-3780790" y="-581660"/>
            <a:ext cx="18267045" cy="8021320"/>
          </a:xfrm>
          <a:prstGeom prst="roundRect">
            <a:avLst>
              <a:gd name="adj" fmla="val 5931"/>
            </a:avLst>
          </a:prstGeom>
          <a:solidFill>
            <a:schemeClr val="bg1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3" name="圆角矩形 742"/>
          <p:cNvSpPr/>
          <p:nvPr/>
        </p:nvSpPr>
        <p:spPr>
          <a:xfrm>
            <a:off x="-1476375" y="1362710"/>
            <a:ext cx="5507990" cy="4324985"/>
          </a:xfrm>
          <a:prstGeom prst="roundRect">
            <a:avLst>
              <a:gd name="adj" fmla="val 5931"/>
            </a:avLst>
          </a:prstGeom>
          <a:solidFill>
            <a:schemeClr val="bg1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-586105" y="3521075"/>
            <a:ext cx="86423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96240" y="305308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30250" y="3161665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-586105" y="2261235"/>
            <a:ext cx="1558290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064260" y="179324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98270" y="1901825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64260" y="4256405"/>
            <a:ext cx="215900" cy="9448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64260" y="3053715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98270" y="316230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32280" y="3413125"/>
            <a:ext cx="215900" cy="259715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66290" y="3162300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412365" y="3557270"/>
            <a:ext cx="86423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764030" y="2251710"/>
            <a:ext cx="1486535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03985" y="4709160"/>
            <a:ext cx="1846580" cy="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-612140" y="4699635"/>
            <a:ext cx="1558290" cy="9525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715510" y="1362710"/>
            <a:ext cx="5507990" cy="1913255"/>
          </a:xfrm>
          <a:prstGeom prst="roundRect">
            <a:avLst>
              <a:gd name="adj" fmla="val 5931"/>
            </a:avLst>
          </a:prstGeom>
          <a:solidFill>
            <a:schemeClr val="bg1"/>
          </a:solidFill>
          <a:ln w="762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22595" y="2345055"/>
            <a:ext cx="1281430" cy="2540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935470" y="1867535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03490" y="186817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028305" y="2370455"/>
            <a:ext cx="1356995" cy="1270"/>
          </a:xfrm>
          <a:prstGeom prst="straightConnector1">
            <a:avLst/>
          </a:prstGeom>
          <a:ln w="50800" cap="sq">
            <a:solidFill>
              <a:schemeClr val="bg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658995" y="3883025"/>
            <a:ext cx="5564505" cy="1799590"/>
          </a:xfrm>
          <a:prstGeom prst="roundRect">
            <a:avLst>
              <a:gd name="adj" fmla="val 9243"/>
            </a:avLst>
          </a:prstGeom>
          <a:noFill/>
          <a:ln w="762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946650" y="4315460"/>
            <a:ext cx="215900" cy="944880"/>
          </a:xfrm>
          <a:prstGeom prst="roundRect">
            <a:avLst/>
          </a:prstGeom>
          <a:solidFill>
            <a:srgbClr val="B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234940" y="4603750"/>
            <a:ext cx="112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Conv2D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6530975" y="4424045"/>
            <a:ext cx="215900" cy="727075"/>
          </a:xfrm>
          <a:prstGeom prst="roundRect">
            <a:avLst/>
          </a:prstGeom>
          <a:solidFill>
            <a:srgbClr val="F1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789420" y="4601210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BatchNorm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8397240" y="4304030"/>
            <a:ext cx="215900" cy="9448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623935" y="4592320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MaxPool2D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286385" y="495300"/>
            <a:ext cx="1837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Inception</a:t>
            </a:r>
            <a:endParaRPr lang="en-US" altLang="zh-CN" sz="3200"/>
          </a:p>
        </p:txBody>
      </p:sp>
      <p:sp>
        <p:nvSpPr>
          <p:cNvPr id="61" name="文本框 60"/>
          <p:cNvSpPr txBox="1"/>
          <p:nvPr/>
        </p:nvSpPr>
        <p:spPr>
          <a:xfrm>
            <a:off x="6550660" y="570865"/>
            <a:ext cx="1837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CNN</a:t>
            </a:r>
            <a:endParaRPr lang="en-US" altLang="zh-CN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QxYmUzZDFmOGUxZjY1OGUyOGM0ODM3NTg0MWVjODIifQ=="/>
  <p:tag name="KSO_WPP_MARK_KEY" val="9fca5a25-137a-4183-9a1a-f3ede3865ab3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/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ZhaoNan Liu</dc:creator>
  <cp:lastModifiedBy>34657</cp:lastModifiedBy>
  <cp:revision>7</cp:revision>
  <dcterms:created xsi:type="dcterms:W3CDTF">2024-01-26T15:34:00Z</dcterms:created>
  <dcterms:modified xsi:type="dcterms:W3CDTF">2024-02-06T15:23:23Z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4DEE7219ED5B45C8BF0186B1DAF11A59</vt:lpwstr>
  </property>
</Properties>
</file>