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22" r:id="rId3"/>
    <p:sldId id="284" r:id="rId5"/>
    <p:sldId id="301" r:id="rId6"/>
    <p:sldId id="323" r:id="rId7"/>
    <p:sldId id="324" r:id="rId8"/>
    <p:sldId id="325" r:id="rId9"/>
    <p:sldId id="334" r:id="rId10"/>
    <p:sldId id="335" r:id="rId11"/>
    <p:sldId id="336" r:id="rId12"/>
    <p:sldId id="337" r:id="rId13"/>
    <p:sldId id="338" r:id="rId14"/>
    <p:sldId id="339" r:id="rId15"/>
    <p:sldId id="340" r:id="rId16"/>
    <p:sldId id="341" r:id="rId17"/>
  </p:sldIdLst>
  <p:sldSz cx="9144000" cy="5143500"/>
  <p:notesSz cx="6858000" cy="9144000"/>
  <p:embeddedFontLst>
    <p:embeddedFont>
      <p:font typeface="Cairo"/>
      <p:regular r:id="rId21"/>
    </p:embeddedFont>
    <p:embeddedFont>
      <p:font typeface="Roboto Condensed" panose="02000000000000000000"/>
      <p:regular r:id="rId22"/>
    </p:embeddedFont>
    <p:embeddedFont>
      <p:font typeface="Inter" panose="020005030000000200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 orient="horz" pos="17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2686ecac43c_0_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86ecac43c_0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2686ecac43c_0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86ecac43c_0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9" name="Shape 489"/>
        <p:cNvGrpSpPr/>
        <p:nvPr/>
      </p:nvGrpSpPr>
      <p:grpSpPr>
        <a:xfrm>
          <a:off x="0" y="0"/>
          <a:ext cx="0" cy="0"/>
          <a:chOff x="0" y="0"/>
          <a:chExt cx="0" cy="0"/>
        </a:xfrm>
      </p:grpSpPr>
      <p:sp>
        <p:nvSpPr>
          <p:cNvPr id="490" name="Google Shape;490;gf60006f44a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60006f44a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19.png"/><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
  <p:cSld name="3_Title Only">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srcRect r="32253"/>
          <a:stretch>
            <a:fillRect/>
          </a:stretch>
        </p:blipFill>
        <p:spPr>
          <a:xfrm>
            <a:off x="3908175" y="0"/>
            <a:ext cx="5235825" cy="5143499"/>
          </a:xfrm>
          <a:prstGeom prst="rect">
            <a:avLst/>
          </a:prstGeom>
          <a:noFill/>
          <a:ln>
            <a:noFill/>
          </a:ln>
        </p:spPr>
      </p:pic>
      <p:pic>
        <p:nvPicPr>
          <p:cNvPr id="52" name="Google Shape;52;p13"/>
          <p:cNvPicPr preferRelativeResize="0"/>
          <p:nvPr/>
        </p:nvPicPr>
        <p:blipFill rotWithShape="1">
          <a:blip r:embed="rId3">
            <a:alphaModFix amt="75000"/>
          </a:blip>
          <a:srcRect/>
          <a:stretch>
            <a:fillRect/>
          </a:stretch>
        </p:blipFill>
        <p:spPr>
          <a:xfrm>
            <a:off x="0" y="0"/>
            <a:ext cx="9144000" cy="5143500"/>
          </a:xfrm>
          <a:prstGeom prst="rect">
            <a:avLst/>
          </a:prstGeom>
          <a:noFill/>
          <a:ln>
            <a:noFill/>
          </a:ln>
        </p:spPr>
      </p:pic>
      <p:pic>
        <p:nvPicPr>
          <p:cNvPr id="53" name="Google Shape;53;p13"/>
          <p:cNvPicPr preferRelativeResize="0"/>
          <p:nvPr/>
        </p:nvPicPr>
        <p:blipFill>
          <a:blip r:embed="rId4"/>
          <a:stretch>
            <a:fillRect/>
          </a:stretch>
        </p:blipFill>
        <p:spPr>
          <a:xfrm>
            <a:off x="0" y="0"/>
            <a:ext cx="9144000" cy="5143500"/>
          </a:xfrm>
          <a:prstGeom prst="rect">
            <a:avLst/>
          </a:prstGeom>
          <a:noFill/>
          <a:ln>
            <a:noFill/>
          </a:ln>
          <a:effectLst>
            <a:outerShdw blurRad="714375" algn="bl" rotWithShape="0">
              <a:srgbClr val="000000">
                <a:alpha val="50000"/>
              </a:srgbClr>
            </a:outerShdw>
          </a:effectLst>
        </p:spPr>
      </p:pic>
      <p:sp>
        <p:nvSpPr>
          <p:cNvPr id="54" name="Google Shape;54;p13"/>
          <p:cNvSpPr txBox="1"/>
          <p:nvPr>
            <p:ph type="title"/>
          </p:nvPr>
        </p:nvSpPr>
        <p:spPr>
          <a:xfrm>
            <a:off x="1371600" y="2718177"/>
            <a:ext cx="4572000" cy="4572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1pPr>
            <a:lvl2pPr lvl="1"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2pPr>
            <a:lvl3pPr lvl="2"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3pPr>
            <a:lvl4pPr lvl="3"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4pPr>
            <a:lvl5pPr lvl="4"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5pPr>
            <a:lvl6pPr lvl="5"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6pPr>
            <a:lvl7pPr lvl="6"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7pPr>
            <a:lvl8pPr lvl="7"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8pPr>
            <a:lvl9pPr lvl="8"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9pPr>
          </a:lstStyle>
          <a:p/>
        </p:txBody>
      </p:sp>
      <p:sp>
        <p:nvSpPr>
          <p:cNvPr id="55" name="Google Shape;55;p13"/>
          <p:cNvSpPr txBox="1"/>
          <p:nvPr>
            <p:ph type="body" idx="1"/>
          </p:nvPr>
        </p:nvSpPr>
        <p:spPr>
          <a:xfrm>
            <a:off x="1371600" y="3175377"/>
            <a:ext cx="4572000" cy="274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Font typeface="Cairo"/>
              <a:buChar char="●"/>
              <a:defRPr sz="1800">
                <a:latin typeface="Cairo"/>
                <a:ea typeface="Cairo"/>
                <a:cs typeface="Cairo"/>
                <a:sym typeface="Cairo"/>
              </a:defRPr>
            </a:lvl1pPr>
            <a:lvl2pPr marL="914400" lvl="1" indent="-342900" rtl="0">
              <a:spcBef>
                <a:spcPts val="0"/>
              </a:spcBef>
              <a:spcAft>
                <a:spcPts val="0"/>
              </a:spcAft>
              <a:buSzPts val="1800"/>
              <a:buFont typeface="Cairo"/>
              <a:buChar char="○"/>
              <a:defRPr sz="1800">
                <a:latin typeface="Cairo"/>
                <a:ea typeface="Cairo"/>
                <a:cs typeface="Cairo"/>
                <a:sym typeface="Cairo"/>
              </a:defRPr>
            </a:lvl2pPr>
            <a:lvl3pPr marL="1371600" lvl="2" indent="-342900" rtl="0">
              <a:spcBef>
                <a:spcPts val="0"/>
              </a:spcBef>
              <a:spcAft>
                <a:spcPts val="0"/>
              </a:spcAft>
              <a:buSzPts val="1800"/>
              <a:buFont typeface="Cairo"/>
              <a:buChar char="■"/>
              <a:defRPr sz="1800">
                <a:latin typeface="Cairo"/>
                <a:ea typeface="Cairo"/>
                <a:cs typeface="Cairo"/>
                <a:sym typeface="Cairo"/>
              </a:defRPr>
            </a:lvl3pPr>
            <a:lvl4pPr marL="1828800" lvl="3" indent="-342900" rtl="0">
              <a:spcBef>
                <a:spcPts val="0"/>
              </a:spcBef>
              <a:spcAft>
                <a:spcPts val="0"/>
              </a:spcAft>
              <a:buSzPts val="1800"/>
              <a:buFont typeface="Cairo"/>
              <a:buChar char="●"/>
              <a:defRPr sz="1800">
                <a:latin typeface="Cairo"/>
                <a:ea typeface="Cairo"/>
                <a:cs typeface="Cairo"/>
                <a:sym typeface="Cairo"/>
              </a:defRPr>
            </a:lvl4pPr>
            <a:lvl5pPr marL="2286000" lvl="4" indent="-342900" rtl="0">
              <a:spcBef>
                <a:spcPts val="0"/>
              </a:spcBef>
              <a:spcAft>
                <a:spcPts val="0"/>
              </a:spcAft>
              <a:buSzPts val="1800"/>
              <a:buFont typeface="Cairo"/>
              <a:buChar char="○"/>
              <a:defRPr sz="1800">
                <a:latin typeface="Cairo"/>
                <a:ea typeface="Cairo"/>
                <a:cs typeface="Cairo"/>
                <a:sym typeface="Cairo"/>
              </a:defRPr>
            </a:lvl5pPr>
            <a:lvl6pPr marL="2743200" lvl="5" indent="-342900" rtl="0">
              <a:spcBef>
                <a:spcPts val="0"/>
              </a:spcBef>
              <a:spcAft>
                <a:spcPts val="0"/>
              </a:spcAft>
              <a:buSzPts val="1800"/>
              <a:buFont typeface="Cairo"/>
              <a:buChar char="■"/>
              <a:defRPr sz="1800">
                <a:latin typeface="Cairo"/>
                <a:ea typeface="Cairo"/>
                <a:cs typeface="Cairo"/>
                <a:sym typeface="Cairo"/>
              </a:defRPr>
            </a:lvl6pPr>
            <a:lvl7pPr marL="3200400" lvl="6" indent="-342900" rtl="0">
              <a:spcBef>
                <a:spcPts val="0"/>
              </a:spcBef>
              <a:spcAft>
                <a:spcPts val="0"/>
              </a:spcAft>
              <a:buSzPts val="1800"/>
              <a:buFont typeface="Cairo"/>
              <a:buChar char="●"/>
              <a:defRPr sz="1800">
                <a:latin typeface="Cairo"/>
                <a:ea typeface="Cairo"/>
                <a:cs typeface="Cairo"/>
                <a:sym typeface="Cairo"/>
              </a:defRPr>
            </a:lvl7pPr>
            <a:lvl8pPr marL="3657600" lvl="7" indent="-342900" rtl="0">
              <a:spcBef>
                <a:spcPts val="0"/>
              </a:spcBef>
              <a:spcAft>
                <a:spcPts val="0"/>
              </a:spcAft>
              <a:buSzPts val="1800"/>
              <a:buFont typeface="Cairo"/>
              <a:buChar char="○"/>
              <a:defRPr sz="1800">
                <a:latin typeface="Cairo"/>
                <a:ea typeface="Cairo"/>
                <a:cs typeface="Cairo"/>
                <a:sym typeface="Cairo"/>
              </a:defRPr>
            </a:lvl8pPr>
            <a:lvl9pPr marL="4114800" lvl="8" indent="-342900" rtl="0">
              <a:spcBef>
                <a:spcPts val="0"/>
              </a:spcBef>
              <a:spcAft>
                <a:spcPts val="0"/>
              </a:spcAft>
              <a:buSzPts val="1800"/>
              <a:buFont typeface="Cairo"/>
              <a:buChar char="■"/>
              <a:defRPr sz="1800">
                <a:latin typeface="Cairo"/>
                <a:ea typeface="Cairo"/>
                <a:cs typeface="Cairo"/>
                <a:sym typeface="Cairo"/>
              </a:defRPr>
            </a:lvl9pPr>
          </a:lstStyle>
          <a:p/>
        </p:txBody>
      </p:sp>
      <p:sp>
        <p:nvSpPr>
          <p:cNvPr id="56" name="Google Shape;56;p13"/>
          <p:cNvSpPr txBox="1"/>
          <p:nvPr/>
        </p:nvSpPr>
        <p:spPr>
          <a:xfrm>
            <a:off x="118875" y="4937750"/>
            <a:ext cx="1987500" cy="118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800">
                <a:solidFill>
                  <a:schemeClr val="dk1"/>
                </a:solidFill>
                <a:latin typeface="Cairo"/>
                <a:ea typeface="Cairo"/>
                <a:cs typeface="Cairo"/>
                <a:sym typeface="Cairo"/>
              </a:rPr>
              <a:t>Slide </a:t>
            </a:r>
            <a:fld id="{00000000-1234-1234-1234-123412341234}" type="slidenum">
              <a:rPr lang="en-GB" sz="800">
                <a:solidFill>
                  <a:schemeClr val="dk1"/>
                </a:solidFill>
                <a:latin typeface="Cairo"/>
                <a:ea typeface="Cairo"/>
                <a:cs typeface="Cairo"/>
                <a:sym typeface="Cairo"/>
              </a:rPr>
            </a:fld>
            <a:r>
              <a:rPr lang="en-GB" sz="800">
                <a:solidFill>
                  <a:schemeClr val="dk1"/>
                </a:solidFill>
                <a:latin typeface="Cairo"/>
                <a:ea typeface="Cairo"/>
                <a:cs typeface="Cairo"/>
                <a:sym typeface="Cairo"/>
              </a:rPr>
              <a:t>  |  web3-talents.io/bitcoin-talents</a:t>
            </a:r>
            <a:endParaRPr sz="800">
              <a:solidFill>
                <a:schemeClr val="dk1"/>
              </a:solidFill>
              <a:latin typeface="Cairo"/>
              <a:ea typeface="Cairo"/>
              <a:cs typeface="Cairo"/>
              <a:sym typeface="Cairo"/>
            </a:endParaRPr>
          </a:p>
        </p:txBody>
      </p:sp>
      <p:pic>
        <p:nvPicPr>
          <p:cNvPr id="57" name="Google Shape;57;p13"/>
          <p:cNvPicPr preferRelativeResize="0"/>
          <p:nvPr/>
        </p:nvPicPr>
        <p:blipFill>
          <a:blip r:embed="rId5"/>
          <a:stretch>
            <a:fillRect/>
          </a:stretch>
        </p:blipFill>
        <p:spPr>
          <a:xfrm>
            <a:off x="1371599" y="1693923"/>
            <a:ext cx="4572001" cy="7924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 1">
  <p:cSld name="3_Title Only_1">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srcRect r="32253"/>
          <a:stretch>
            <a:fillRect/>
          </a:stretch>
        </p:blipFill>
        <p:spPr>
          <a:xfrm>
            <a:off x="3908175" y="0"/>
            <a:ext cx="5235825" cy="5143499"/>
          </a:xfrm>
          <a:prstGeom prst="rect">
            <a:avLst/>
          </a:prstGeom>
          <a:noFill/>
          <a:ln>
            <a:noFill/>
          </a:ln>
        </p:spPr>
      </p:pic>
      <p:pic>
        <p:nvPicPr>
          <p:cNvPr id="60" name="Google Shape;60;p14"/>
          <p:cNvPicPr preferRelativeResize="0"/>
          <p:nvPr/>
        </p:nvPicPr>
        <p:blipFill rotWithShape="1">
          <a:blip r:embed="rId3">
            <a:alphaModFix amt="75000"/>
          </a:blip>
          <a:srcRect/>
          <a:stretch>
            <a:fillRect/>
          </a:stretch>
        </p:blipFill>
        <p:spPr>
          <a:xfrm>
            <a:off x="0" y="0"/>
            <a:ext cx="9144000" cy="5143500"/>
          </a:xfrm>
          <a:prstGeom prst="rect">
            <a:avLst/>
          </a:prstGeom>
          <a:noFill/>
          <a:ln>
            <a:noFill/>
          </a:ln>
        </p:spPr>
      </p:pic>
      <p:pic>
        <p:nvPicPr>
          <p:cNvPr id="61" name="Google Shape;61;p14"/>
          <p:cNvPicPr preferRelativeResize="0"/>
          <p:nvPr/>
        </p:nvPicPr>
        <p:blipFill>
          <a:blip r:embed="rId4"/>
          <a:stretch>
            <a:fillRect/>
          </a:stretch>
        </p:blipFill>
        <p:spPr>
          <a:xfrm>
            <a:off x="0" y="0"/>
            <a:ext cx="9144000" cy="5143500"/>
          </a:xfrm>
          <a:prstGeom prst="rect">
            <a:avLst/>
          </a:prstGeom>
          <a:noFill/>
          <a:ln>
            <a:noFill/>
          </a:ln>
          <a:effectLst>
            <a:outerShdw blurRad="714375" algn="bl" rotWithShape="0">
              <a:srgbClr val="000000">
                <a:alpha val="50000"/>
              </a:srgbClr>
            </a:outerShdw>
          </a:effectLst>
        </p:spPr>
      </p:pic>
      <p:sp>
        <p:nvSpPr>
          <p:cNvPr id="62" name="Google Shape;62;p14"/>
          <p:cNvSpPr txBox="1"/>
          <p:nvPr>
            <p:ph type="title"/>
          </p:nvPr>
        </p:nvSpPr>
        <p:spPr>
          <a:xfrm>
            <a:off x="1371600" y="2718177"/>
            <a:ext cx="4572000" cy="4572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1pPr>
            <a:lvl2pPr lvl="1"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2pPr>
            <a:lvl3pPr lvl="2"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3pPr>
            <a:lvl4pPr lvl="3"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4pPr>
            <a:lvl5pPr lvl="4"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5pPr>
            <a:lvl6pPr lvl="5"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6pPr>
            <a:lvl7pPr lvl="6"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7pPr>
            <a:lvl8pPr lvl="7"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8pPr>
            <a:lvl9pPr lvl="8"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9pPr>
          </a:lstStyle>
          <a:p/>
        </p:txBody>
      </p:sp>
      <p:sp>
        <p:nvSpPr>
          <p:cNvPr id="63" name="Google Shape;63;p14"/>
          <p:cNvSpPr txBox="1"/>
          <p:nvPr>
            <p:ph type="body" idx="1"/>
          </p:nvPr>
        </p:nvSpPr>
        <p:spPr>
          <a:xfrm>
            <a:off x="1371600" y="3175377"/>
            <a:ext cx="4572000" cy="274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Font typeface="Cairo"/>
              <a:buChar char="●"/>
              <a:defRPr sz="1800">
                <a:latin typeface="Cairo"/>
                <a:ea typeface="Cairo"/>
                <a:cs typeface="Cairo"/>
                <a:sym typeface="Cairo"/>
              </a:defRPr>
            </a:lvl1pPr>
            <a:lvl2pPr marL="914400" lvl="1" indent="-342900" rtl="0">
              <a:spcBef>
                <a:spcPts val="0"/>
              </a:spcBef>
              <a:spcAft>
                <a:spcPts val="0"/>
              </a:spcAft>
              <a:buSzPts val="1800"/>
              <a:buFont typeface="Cairo"/>
              <a:buChar char="○"/>
              <a:defRPr sz="1800">
                <a:latin typeface="Cairo"/>
                <a:ea typeface="Cairo"/>
                <a:cs typeface="Cairo"/>
                <a:sym typeface="Cairo"/>
              </a:defRPr>
            </a:lvl2pPr>
            <a:lvl3pPr marL="1371600" lvl="2" indent="-342900" rtl="0">
              <a:spcBef>
                <a:spcPts val="0"/>
              </a:spcBef>
              <a:spcAft>
                <a:spcPts val="0"/>
              </a:spcAft>
              <a:buSzPts val="1800"/>
              <a:buFont typeface="Cairo"/>
              <a:buChar char="■"/>
              <a:defRPr sz="1800">
                <a:latin typeface="Cairo"/>
                <a:ea typeface="Cairo"/>
                <a:cs typeface="Cairo"/>
                <a:sym typeface="Cairo"/>
              </a:defRPr>
            </a:lvl3pPr>
            <a:lvl4pPr marL="1828800" lvl="3" indent="-342900" rtl="0">
              <a:spcBef>
                <a:spcPts val="0"/>
              </a:spcBef>
              <a:spcAft>
                <a:spcPts val="0"/>
              </a:spcAft>
              <a:buSzPts val="1800"/>
              <a:buFont typeface="Cairo"/>
              <a:buChar char="●"/>
              <a:defRPr sz="1800">
                <a:latin typeface="Cairo"/>
                <a:ea typeface="Cairo"/>
                <a:cs typeface="Cairo"/>
                <a:sym typeface="Cairo"/>
              </a:defRPr>
            </a:lvl4pPr>
            <a:lvl5pPr marL="2286000" lvl="4" indent="-342900" rtl="0">
              <a:spcBef>
                <a:spcPts val="0"/>
              </a:spcBef>
              <a:spcAft>
                <a:spcPts val="0"/>
              </a:spcAft>
              <a:buSzPts val="1800"/>
              <a:buFont typeface="Cairo"/>
              <a:buChar char="○"/>
              <a:defRPr sz="1800">
                <a:latin typeface="Cairo"/>
                <a:ea typeface="Cairo"/>
                <a:cs typeface="Cairo"/>
                <a:sym typeface="Cairo"/>
              </a:defRPr>
            </a:lvl5pPr>
            <a:lvl6pPr marL="2743200" lvl="5" indent="-342900" rtl="0">
              <a:spcBef>
                <a:spcPts val="0"/>
              </a:spcBef>
              <a:spcAft>
                <a:spcPts val="0"/>
              </a:spcAft>
              <a:buSzPts val="1800"/>
              <a:buFont typeface="Cairo"/>
              <a:buChar char="■"/>
              <a:defRPr sz="1800">
                <a:latin typeface="Cairo"/>
                <a:ea typeface="Cairo"/>
                <a:cs typeface="Cairo"/>
                <a:sym typeface="Cairo"/>
              </a:defRPr>
            </a:lvl6pPr>
            <a:lvl7pPr marL="3200400" lvl="6" indent="-342900" rtl="0">
              <a:spcBef>
                <a:spcPts val="0"/>
              </a:spcBef>
              <a:spcAft>
                <a:spcPts val="0"/>
              </a:spcAft>
              <a:buSzPts val="1800"/>
              <a:buFont typeface="Cairo"/>
              <a:buChar char="●"/>
              <a:defRPr sz="1800">
                <a:latin typeface="Cairo"/>
                <a:ea typeface="Cairo"/>
                <a:cs typeface="Cairo"/>
                <a:sym typeface="Cairo"/>
              </a:defRPr>
            </a:lvl7pPr>
            <a:lvl8pPr marL="3657600" lvl="7" indent="-342900" rtl="0">
              <a:spcBef>
                <a:spcPts val="0"/>
              </a:spcBef>
              <a:spcAft>
                <a:spcPts val="0"/>
              </a:spcAft>
              <a:buSzPts val="1800"/>
              <a:buFont typeface="Cairo"/>
              <a:buChar char="○"/>
              <a:defRPr sz="1800">
                <a:latin typeface="Cairo"/>
                <a:ea typeface="Cairo"/>
                <a:cs typeface="Cairo"/>
                <a:sym typeface="Cairo"/>
              </a:defRPr>
            </a:lvl8pPr>
            <a:lvl9pPr marL="4114800" lvl="8" indent="-342900" rtl="0">
              <a:spcBef>
                <a:spcPts val="0"/>
              </a:spcBef>
              <a:spcAft>
                <a:spcPts val="0"/>
              </a:spcAft>
              <a:buSzPts val="1800"/>
              <a:buFont typeface="Cairo"/>
              <a:buChar char="■"/>
              <a:defRPr sz="1800">
                <a:latin typeface="Cairo"/>
                <a:ea typeface="Cairo"/>
                <a:cs typeface="Cairo"/>
                <a:sym typeface="Cair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parator (S@DLTT)">
  <p:cSld name="1_Gradient Layer_2">
    <p:spTree>
      <p:nvGrpSpPr>
        <p:cNvPr id="64" name="Shape 64"/>
        <p:cNvGrpSpPr/>
        <p:nvPr/>
      </p:nvGrpSpPr>
      <p:grpSpPr>
        <a:xfrm>
          <a:off x="0" y="0"/>
          <a:ext cx="0" cy="0"/>
          <a:chOff x="0" y="0"/>
          <a:chExt cx="0" cy="0"/>
        </a:xfrm>
      </p:grpSpPr>
      <p:sp>
        <p:nvSpPr>
          <p:cNvPr id="65" name="Google Shape;65;p15"/>
          <p:cNvSpPr/>
          <p:nvPr/>
        </p:nvSpPr>
        <p:spPr>
          <a:xfrm>
            <a:off x="0" y="1"/>
            <a:ext cx="9144000" cy="5143500"/>
          </a:xfrm>
          <a:prstGeom prst="rect">
            <a:avLst/>
          </a:prstGeom>
          <a:gradFill>
            <a:gsLst>
              <a:gs pos="0">
                <a:srgbClr val="FF6F00"/>
              </a:gs>
              <a:gs pos="95000">
                <a:srgbClr val="CC0000"/>
              </a:gs>
              <a:gs pos="100000">
                <a:srgbClr val="D52D22"/>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a:solidFill>
                <a:schemeClr val="lt1"/>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8">
  <p:cSld name="CUSTOM_6">
    <p:spTree>
      <p:nvGrpSpPr>
        <p:cNvPr id="66" name="Shape 66"/>
        <p:cNvGrpSpPr/>
        <p:nvPr/>
      </p:nvGrpSpPr>
      <p:grpSpPr>
        <a:xfrm>
          <a:off x="0" y="0"/>
          <a:ext cx="0" cy="0"/>
          <a:chOff x="0" y="0"/>
          <a:chExt cx="0" cy="0"/>
        </a:xfrm>
      </p:grpSpPr>
      <p:pic>
        <p:nvPicPr>
          <p:cNvPr id="67" name="Google Shape;67;p16"/>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68" name="Google Shape;68;p16"/>
          <p:cNvPicPr preferRelativeResize="0"/>
          <p:nvPr/>
        </p:nvPicPr>
        <p:blipFill rotWithShape="1">
          <a:blip r:embed="rId3"/>
          <a:srcRect/>
          <a:stretch>
            <a:fillRect/>
          </a:stretch>
        </p:blipFill>
        <p:spPr>
          <a:xfrm>
            <a:off x="0" y="0"/>
            <a:ext cx="9144000" cy="5143500"/>
          </a:xfrm>
          <a:prstGeom prst="rect">
            <a:avLst/>
          </a:prstGeom>
          <a:noFill/>
          <a:ln>
            <a:noFill/>
          </a:ln>
          <a:effectLst>
            <a:outerShdw blurRad="714375" algn="bl" rotWithShape="0">
              <a:srgbClr val="000000">
                <a:alpha val="50000"/>
              </a:srgbClr>
            </a:outerShdw>
          </a:effectLst>
        </p:spPr>
      </p:pic>
      <p:sp>
        <p:nvSpPr>
          <p:cNvPr id="69" name="Google Shape;69;p16"/>
          <p:cNvSpPr txBox="1"/>
          <p:nvPr>
            <p:ph type="title"/>
          </p:nvPr>
        </p:nvSpPr>
        <p:spPr>
          <a:xfrm>
            <a:off x="1371600" y="457200"/>
            <a:ext cx="7315200" cy="502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1pPr>
            <a:lvl2pPr lvl="1" algn="r"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2pPr>
            <a:lvl3pPr lvl="2" algn="r"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3pPr>
            <a:lvl4pPr lvl="3" algn="r"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4pPr>
            <a:lvl5pPr lvl="4" algn="r"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5pPr>
            <a:lvl6pPr lvl="5" algn="r"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6pPr>
            <a:lvl7pPr lvl="6" algn="r"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7pPr>
            <a:lvl8pPr lvl="7" algn="r"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8pPr>
            <a:lvl9pPr lvl="8" algn="r"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9pPr>
          </a:lstStyle>
          <a:p/>
        </p:txBody>
      </p:sp>
      <p:sp>
        <p:nvSpPr>
          <p:cNvPr id="70" name="Google Shape;70;p16"/>
          <p:cNvSpPr txBox="1"/>
          <p:nvPr>
            <p:ph type="body" idx="1"/>
          </p:nvPr>
        </p:nvSpPr>
        <p:spPr>
          <a:xfrm>
            <a:off x="1371600" y="960000"/>
            <a:ext cx="7315200" cy="3730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Font typeface="Cairo"/>
              <a:buChar char="●"/>
              <a:defRPr sz="1200">
                <a:latin typeface="Cairo"/>
                <a:ea typeface="Cairo"/>
                <a:cs typeface="Cairo"/>
                <a:sym typeface="Cairo"/>
              </a:defRPr>
            </a:lvl1pPr>
            <a:lvl2pPr marL="914400" lvl="1" indent="-304800" rtl="0">
              <a:spcBef>
                <a:spcPts val="0"/>
              </a:spcBef>
              <a:spcAft>
                <a:spcPts val="0"/>
              </a:spcAft>
              <a:buSzPts val="1200"/>
              <a:buFont typeface="Cairo"/>
              <a:buChar char="○"/>
              <a:defRPr sz="1200">
                <a:latin typeface="Cairo"/>
                <a:ea typeface="Cairo"/>
                <a:cs typeface="Cairo"/>
                <a:sym typeface="Cairo"/>
              </a:defRPr>
            </a:lvl2pPr>
            <a:lvl3pPr marL="1371600" lvl="2" indent="-304800" rtl="0">
              <a:spcBef>
                <a:spcPts val="0"/>
              </a:spcBef>
              <a:spcAft>
                <a:spcPts val="0"/>
              </a:spcAft>
              <a:buSzPts val="1200"/>
              <a:buFont typeface="Cairo"/>
              <a:buChar char="■"/>
              <a:defRPr sz="1200">
                <a:latin typeface="Cairo"/>
                <a:ea typeface="Cairo"/>
                <a:cs typeface="Cairo"/>
                <a:sym typeface="Cairo"/>
              </a:defRPr>
            </a:lvl3pPr>
            <a:lvl4pPr marL="1828800" lvl="3" indent="-304800" rtl="0">
              <a:spcBef>
                <a:spcPts val="0"/>
              </a:spcBef>
              <a:spcAft>
                <a:spcPts val="0"/>
              </a:spcAft>
              <a:buSzPts val="1200"/>
              <a:buFont typeface="Cairo"/>
              <a:buChar char="●"/>
              <a:defRPr sz="1200">
                <a:latin typeface="Cairo"/>
                <a:ea typeface="Cairo"/>
                <a:cs typeface="Cairo"/>
                <a:sym typeface="Cairo"/>
              </a:defRPr>
            </a:lvl4pPr>
            <a:lvl5pPr marL="2286000" lvl="4" indent="-304800" rtl="0">
              <a:spcBef>
                <a:spcPts val="0"/>
              </a:spcBef>
              <a:spcAft>
                <a:spcPts val="0"/>
              </a:spcAft>
              <a:buSzPts val="1200"/>
              <a:buFont typeface="Cairo"/>
              <a:buChar char="○"/>
              <a:defRPr sz="1200">
                <a:latin typeface="Cairo"/>
                <a:ea typeface="Cairo"/>
                <a:cs typeface="Cairo"/>
                <a:sym typeface="Cairo"/>
              </a:defRPr>
            </a:lvl5pPr>
            <a:lvl6pPr marL="2743200" lvl="5" indent="-304800" rtl="0">
              <a:spcBef>
                <a:spcPts val="0"/>
              </a:spcBef>
              <a:spcAft>
                <a:spcPts val="0"/>
              </a:spcAft>
              <a:buSzPts val="1200"/>
              <a:buFont typeface="Cairo"/>
              <a:buChar char="■"/>
              <a:defRPr sz="1200">
                <a:latin typeface="Cairo"/>
                <a:ea typeface="Cairo"/>
                <a:cs typeface="Cairo"/>
                <a:sym typeface="Cairo"/>
              </a:defRPr>
            </a:lvl6pPr>
            <a:lvl7pPr marL="3200400" lvl="6" indent="-304800" rtl="0">
              <a:spcBef>
                <a:spcPts val="0"/>
              </a:spcBef>
              <a:spcAft>
                <a:spcPts val="0"/>
              </a:spcAft>
              <a:buSzPts val="1200"/>
              <a:buFont typeface="Cairo"/>
              <a:buChar char="●"/>
              <a:defRPr sz="1200">
                <a:latin typeface="Cairo"/>
                <a:ea typeface="Cairo"/>
                <a:cs typeface="Cairo"/>
                <a:sym typeface="Cairo"/>
              </a:defRPr>
            </a:lvl7pPr>
            <a:lvl8pPr marL="3657600" lvl="7" indent="-304800" rtl="0">
              <a:spcBef>
                <a:spcPts val="0"/>
              </a:spcBef>
              <a:spcAft>
                <a:spcPts val="0"/>
              </a:spcAft>
              <a:buSzPts val="1200"/>
              <a:buFont typeface="Cairo"/>
              <a:buChar char="○"/>
              <a:defRPr sz="1200">
                <a:latin typeface="Cairo"/>
                <a:ea typeface="Cairo"/>
                <a:cs typeface="Cairo"/>
                <a:sym typeface="Cairo"/>
              </a:defRPr>
            </a:lvl8pPr>
            <a:lvl9pPr marL="4114800" lvl="8" indent="-304800" rtl="0">
              <a:spcBef>
                <a:spcPts val="0"/>
              </a:spcBef>
              <a:spcAft>
                <a:spcPts val="0"/>
              </a:spcAft>
              <a:buSzPts val="1200"/>
              <a:buFont typeface="Cairo"/>
              <a:buChar char="■"/>
              <a:defRPr sz="1200">
                <a:latin typeface="Cairo"/>
                <a:ea typeface="Cairo"/>
                <a:cs typeface="Cairo"/>
                <a:sym typeface="Cairo"/>
              </a:defRPr>
            </a:lvl9pPr>
          </a:lstStyle>
          <a:p/>
        </p:txBody>
      </p:sp>
      <p:pic>
        <p:nvPicPr>
          <p:cNvPr id="71" name="Google Shape;71;p16"/>
          <p:cNvPicPr preferRelativeResize="0"/>
          <p:nvPr/>
        </p:nvPicPr>
        <p:blipFill>
          <a:blip r:embed="rId4"/>
          <a:stretch>
            <a:fillRect/>
          </a:stretch>
        </p:blipFill>
        <p:spPr>
          <a:xfrm>
            <a:off x="8321034" y="4935464"/>
            <a:ext cx="705307" cy="118872"/>
          </a:xfrm>
          <a:prstGeom prst="rect">
            <a:avLst/>
          </a:prstGeom>
          <a:noFill/>
          <a:ln>
            <a:noFill/>
          </a:ln>
        </p:spPr>
      </p:pic>
      <p:sp>
        <p:nvSpPr>
          <p:cNvPr id="72" name="Google Shape;72;p16"/>
          <p:cNvSpPr txBox="1"/>
          <p:nvPr/>
        </p:nvSpPr>
        <p:spPr>
          <a:xfrm>
            <a:off x="6122339" y="4935500"/>
            <a:ext cx="2198700" cy="118800"/>
          </a:xfrm>
          <a:prstGeom prst="rect">
            <a:avLst/>
          </a:prstGeom>
          <a:noFill/>
          <a:ln>
            <a:noFill/>
          </a:ln>
        </p:spPr>
        <p:txBody>
          <a:bodyPr spcFirstLastPara="1" wrap="square" lIns="0" tIns="0" rIns="91425" bIns="0" anchor="ctr" anchorCtr="0">
            <a:noAutofit/>
          </a:bodyPr>
          <a:lstStyle/>
          <a:p>
            <a:pPr marL="0" lvl="0" indent="0" algn="r" rtl="0">
              <a:spcBef>
                <a:spcPts val="0"/>
              </a:spcBef>
              <a:spcAft>
                <a:spcPts val="0"/>
              </a:spcAft>
              <a:buNone/>
            </a:pPr>
            <a:r>
              <a:rPr lang="en-GB" sz="800">
                <a:solidFill>
                  <a:schemeClr val="dk1"/>
                </a:solidFill>
                <a:latin typeface="Cairo"/>
                <a:ea typeface="Cairo"/>
                <a:cs typeface="Cairo"/>
                <a:sym typeface="Cairo"/>
              </a:rPr>
              <a:t>Slide </a:t>
            </a:r>
            <a:fld id="{00000000-1234-1234-1234-123412341234}" type="slidenum">
              <a:rPr lang="en-GB" sz="800">
                <a:solidFill>
                  <a:schemeClr val="dk1"/>
                </a:solidFill>
                <a:latin typeface="Cairo"/>
                <a:ea typeface="Cairo"/>
                <a:cs typeface="Cairo"/>
                <a:sym typeface="Cairo"/>
              </a:rPr>
            </a:fld>
            <a:r>
              <a:rPr lang="en-GB" sz="800">
                <a:solidFill>
                  <a:schemeClr val="dk1"/>
                </a:solidFill>
                <a:latin typeface="Cairo"/>
                <a:ea typeface="Cairo"/>
                <a:cs typeface="Cairo"/>
                <a:sym typeface="Cairo"/>
              </a:rPr>
              <a:t>  |  web3-talents.io/bitcoin-talents</a:t>
            </a:r>
            <a:endParaRPr sz="800">
              <a:latin typeface="Cairo"/>
              <a:ea typeface="Cairo"/>
              <a:cs typeface="Cairo"/>
              <a:sym typeface="Cai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
  <p:cSld name="CUSTOM_8_1">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75" name="Google Shape;75;p17"/>
          <p:cNvPicPr preferRelativeResize="0"/>
          <p:nvPr/>
        </p:nvPicPr>
        <p:blipFill rotWithShape="1">
          <a:blip r:embed="rId3"/>
          <a:srcRect/>
          <a:stretch>
            <a:fillRect/>
          </a:stretch>
        </p:blipFill>
        <p:spPr>
          <a:xfrm>
            <a:off x="0" y="0"/>
            <a:ext cx="9144000" cy="5143500"/>
          </a:xfrm>
          <a:prstGeom prst="rect">
            <a:avLst/>
          </a:prstGeom>
          <a:noFill/>
          <a:ln>
            <a:noFill/>
          </a:ln>
          <a:effectLst>
            <a:outerShdw blurRad="714375" algn="bl" rotWithShape="0">
              <a:srgbClr val="000000">
                <a:alpha val="50000"/>
              </a:srgbClr>
            </a:outerShdw>
          </a:effectLst>
        </p:spPr>
      </p:pic>
      <p:sp>
        <p:nvSpPr>
          <p:cNvPr id="76" name="Google Shape;76;p17"/>
          <p:cNvSpPr txBox="1"/>
          <p:nvPr>
            <p:ph type="title"/>
          </p:nvPr>
        </p:nvSpPr>
        <p:spPr>
          <a:xfrm>
            <a:off x="457200" y="2114550"/>
            <a:ext cx="8229600" cy="9144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1pPr>
            <a:lvl2pPr lvl="1" algn="r"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2pPr>
            <a:lvl3pPr lvl="2" algn="r"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3pPr>
            <a:lvl4pPr lvl="3" algn="r"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4pPr>
            <a:lvl5pPr lvl="4" algn="r"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5pPr>
            <a:lvl6pPr lvl="5" algn="r"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6pPr>
            <a:lvl7pPr lvl="6" algn="r"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7pPr>
            <a:lvl8pPr lvl="7" algn="r"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8pPr>
            <a:lvl9pPr lvl="8" algn="r"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9pPr>
          </a:lstStyle>
          <a:p/>
        </p:txBody>
      </p:sp>
      <p:sp>
        <p:nvSpPr>
          <p:cNvPr id="77" name="Google Shape;77;p17"/>
          <p:cNvSpPr txBox="1"/>
          <p:nvPr/>
        </p:nvSpPr>
        <p:spPr>
          <a:xfrm>
            <a:off x="3914699" y="4926550"/>
            <a:ext cx="2019900" cy="118800"/>
          </a:xfrm>
          <a:prstGeom prst="rect">
            <a:avLst/>
          </a:prstGeom>
          <a:noFill/>
          <a:ln>
            <a:noFill/>
          </a:ln>
        </p:spPr>
        <p:txBody>
          <a:bodyPr spcFirstLastPara="1" wrap="square" lIns="91425" tIns="0" rIns="0" bIns="0" anchor="ctr" anchorCtr="0">
            <a:noAutofit/>
          </a:bodyPr>
          <a:lstStyle/>
          <a:p>
            <a:pPr marL="0" lvl="0" indent="0" algn="l" rtl="0">
              <a:spcBef>
                <a:spcPts val="0"/>
              </a:spcBef>
              <a:spcAft>
                <a:spcPts val="0"/>
              </a:spcAft>
              <a:buNone/>
            </a:pPr>
            <a:r>
              <a:rPr lang="en-GB" sz="800">
                <a:solidFill>
                  <a:schemeClr val="dk1"/>
                </a:solidFill>
                <a:latin typeface="Cairo"/>
                <a:ea typeface="Cairo"/>
                <a:cs typeface="Cairo"/>
                <a:sym typeface="Cairo"/>
              </a:rPr>
              <a:t>Slide </a:t>
            </a:r>
            <a:fld id="{00000000-1234-1234-1234-123412341234}" type="slidenum">
              <a:rPr lang="en-GB" sz="800">
                <a:solidFill>
                  <a:schemeClr val="dk1"/>
                </a:solidFill>
                <a:latin typeface="Cairo"/>
                <a:ea typeface="Cairo"/>
                <a:cs typeface="Cairo"/>
                <a:sym typeface="Cairo"/>
              </a:rPr>
            </a:fld>
            <a:r>
              <a:rPr lang="en-GB" sz="800">
                <a:solidFill>
                  <a:schemeClr val="dk1"/>
                </a:solidFill>
                <a:latin typeface="Cairo"/>
                <a:ea typeface="Cairo"/>
                <a:cs typeface="Cairo"/>
                <a:sym typeface="Cairo"/>
              </a:rPr>
              <a:t>  |  web3-talents.io/bitcoin-talents</a:t>
            </a:r>
            <a:endParaRPr sz="800">
              <a:solidFill>
                <a:schemeClr val="dk1"/>
              </a:solidFill>
              <a:latin typeface="Cairo"/>
              <a:ea typeface="Cairo"/>
              <a:cs typeface="Cairo"/>
              <a:sym typeface="Cairo"/>
            </a:endParaRPr>
          </a:p>
        </p:txBody>
      </p:sp>
      <p:pic>
        <p:nvPicPr>
          <p:cNvPr id="78" name="Google Shape;78;p17"/>
          <p:cNvPicPr preferRelativeResize="0"/>
          <p:nvPr/>
        </p:nvPicPr>
        <p:blipFill>
          <a:blip r:embed="rId4"/>
          <a:stretch>
            <a:fillRect/>
          </a:stretch>
        </p:blipFill>
        <p:spPr>
          <a:xfrm>
            <a:off x="3209404" y="4926510"/>
            <a:ext cx="705307" cy="11887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
  <p:cSld name="1_Gradient Layer_1">
    <p:spTree>
      <p:nvGrpSpPr>
        <p:cNvPr id="79" name="Shape 79"/>
        <p:cNvGrpSpPr/>
        <p:nvPr/>
      </p:nvGrpSpPr>
      <p:grpSpPr>
        <a:xfrm>
          <a:off x="0" y="0"/>
          <a:ext cx="0" cy="0"/>
          <a:chOff x="0" y="0"/>
          <a:chExt cx="0" cy="0"/>
        </a:xfrm>
      </p:grpSpPr>
      <p:pic>
        <p:nvPicPr>
          <p:cNvPr id="80" name="Google Shape;80;p18"/>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81" name="Google Shape;81;p18"/>
          <p:cNvPicPr preferRelativeResize="0"/>
          <p:nvPr/>
        </p:nvPicPr>
        <p:blipFill rotWithShape="1">
          <a:blip r:embed="rId3"/>
          <a:srcRect/>
          <a:stretch>
            <a:fillRect/>
          </a:stretch>
        </p:blipFill>
        <p:spPr>
          <a:xfrm>
            <a:off x="0" y="0"/>
            <a:ext cx="9144000" cy="5143500"/>
          </a:xfrm>
          <a:prstGeom prst="rect">
            <a:avLst/>
          </a:prstGeom>
          <a:noFill/>
          <a:ln>
            <a:noFill/>
          </a:ln>
          <a:effectLst>
            <a:outerShdw blurRad="714375" algn="bl" rotWithShape="0">
              <a:srgbClr val="000000">
                <a:alpha val="50000"/>
              </a:srgbClr>
            </a:outerShdw>
          </a:effectLst>
        </p:spPr>
      </p:pic>
      <p:sp>
        <p:nvSpPr>
          <p:cNvPr id="82" name="Google Shape;82;p18"/>
          <p:cNvSpPr txBox="1"/>
          <p:nvPr>
            <p:ph type="title"/>
          </p:nvPr>
        </p:nvSpPr>
        <p:spPr>
          <a:xfrm>
            <a:off x="457200" y="457200"/>
            <a:ext cx="7772400" cy="502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1pPr>
            <a:lvl2pPr lvl="1"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2pPr>
            <a:lvl3pPr lvl="2"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3pPr>
            <a:lvl4pPr lvl="3"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4pPr>
            <a:lvl5pPr lvl="4"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5pPr>
            <a:lvl6pPr lvl="5"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6pPr>
            <a:lvl7pPr lvl="6"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7pPr>
            <a:lvl8pPr lvl="7"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8pPr>
            <a:lvl9pPr lvl="8"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9pPr>
          </a:lstStyle>
          <a:p/>
        </p:txBody>
      </p:sp>
      <p:sp>
        <p:nvSpPr>
          <p:cNvPr id="83" name="Google Shape;83;p18"/>
          <p:cNvSpPr txBox="1"/>
          <p:nvPr>
            <p:ph type="body" idx="1"/>
          </p:nvPr>
        </p:nvSpPr>
        <p:spPr>
          <a:xfrm>
            <a:off x="457200" y="960000"/>
            <a:ext cx="7772400" cy="35022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Font typeface="Cairo"/>
              <a:buChar char="●"/>
              <a:defRPr sz="1200">
                <a:latin typeface="Cairo"/>
                <a:ea typeface="Cairo"/>
                <a:cs typeface="Cairo"/>
                <a:sym typeface="Cairo"/>
              </a:defRPr>
            </a:lvl1pPr>
            <a:lvl2pPr marL="914400" lvl="1" indent="-304800" rtl="0">
              <a:spcBef>
                <a:spcPts val="0"/>
              </a:spcBef>
              <a:spcAft>
                <a:spcPts val="0"/>
              </a:spcAft>
              <a:buSzPts val="1200"/>
              <a:buFont typeface="Cairo"/>
              <a:buChar char="○"/>
              <a:defRPr sz="1200">
                <a:latin typeface="Cairo"/>
                <a:ea typeface="Cairo"/>
                <a:cs typeface="Cairo"/>
                <a:sym typeface="Cairo"/>
              </a:defRPr>
            </a:lvl2pPr>
            <a:lvl3pPr marL="1371600" lvl="2" indent="-304800" rtl="0">
              <a:spcBef>
                <a:spcPts val="0"/>
              </a:spcBef>
              <a:spcAft>
                <a:spcPts val="0"/>
              </a:spcAft>
              <a:buSzPts val="1200"/>
              <a:buFont typeface="Cairo"/>
              <a:buChar char="■"/>
              <a:defRPr sz="1200">
                <a:latin typeface="Cairo"/>
                <a:ea typeface="Cairo"/>
                <a:cs typeface="Cairo"/>
                <a:sym typeface="Cairo"/>
              </a:defRPr>
            </a:lvl3pPr>
            <a:lvl4pPr marL="1828800" lvl="3" indent="-304800" rtl="0">
              <a:spcBef>
                <a:spcPts val="0"/>
              </a:spcBef>
              <a:spcAft>
                <a:spcPts val="0"/>
              </a:spcAft>
              <a:buSzPts val="1200"/>
              <a:buFont typeface="Cairo"/>
              <a:buChar char="●"/>
              <a:defRPr sz="1200">
                <a:latin typeface="Cairo"/>
                <a:ea typeface="Cairo"/>
                <a:cs typeface="Cairo"/>
                <a:sym typeface="Cairo"/>
              </a:defRPr>
            </a:lvl4pPr>
            <a:lvl5pPr marL="2286000" lvl="4" indent="-304800" rtl="0">
              <a:spcBef>
                <a:spcPts val="0"/>
              </a:spcBef>
              <a:spcAft>
                <a:spcPts val="0"/>
              </a:spcAft>
              <a:buSzPts val="1200"/>
              <a:buFont typeface="Cairo"/>
              <a:buChar char="○"/>
              <a:defRPr sz="1200">
                <a:latin typeface="Cairo"/>
                <a:ea typeface="Cairo"/>
                <a:cs typeface="Cairo"/>
                <a:sym typeface="Cairo"/>
              </a:defRPr>
            </a:lvl5pPr>
            <a:lvl6pPr marL="2743200" lvl="5" indent="-304800" rtl="0">
              <a:spcBef>
                <a:spcPts val="0"/>
              </a:spcBef>
              <a:spcAft>
                <a:spcPts val="0"/>
              </a:spcAft>
              <a:buSzPts val="1200"/>
              <a:buFont typeface="Cairo"/>
              <a:buChar char="■"/>
              <a:defRPr sz="1200">
                <a:latin typeface="Cairo"/>
                <a:ea typeface="Cairo"/>
                <a:cs typeface="Cairo"/>
                <a:sym typeface="Cairo"/>
              </a:defRPr>
            </a:lvl6pPr>
            <a:lvl7pPr marL="3200400" lvl="6" indent="-304800" rtl="0">
              <a:spcBef>
                <a:spcPts val="0"/>
              </a:spcBef>
              <a:spcAft>
                <a:spcPts val="0"/>
              </a:spcAft>
              <a:buSzPts val="1200"/>
              <a:buFont typeface="Cairo"/>
              <a:buChar char="●"/>
              <a:defRPr sz="1200">
                <a:latin typeface="Cairo"/>
                <a:ea typeface="Cairo"/>
                <a:cs typeface="Cairo"/>
                <a:sym typeface="Cairo"/>
              </a:defRPr>
            </a:lvl7pPr>
            <a:lvl8pPr marL="3657600" lvl="7" indent="-304800" rtl="0">
              <a:spcBef>
                <a:spcPts val="0"/>
              </a:spcBef>
              <a:spcAft>
                <a:spcPts val="0"/>
              </a:spcAft>
              <a:buSzPts val="1200"/>
              <a:buFont typeface="Cairo"/>
              <a:buChar char="○"/>
              <a:defRPr sz="1200">
                <a:latin typeface="Cairo"/>
                <a:ea typeface="Cairo"/>
                <a:cs typeface="Cairo"/>
                <a:sym typeface="Cairo"/>
              </a:defRPr>
            </a:lvl8pPr>
            <a:lvl9pPr marL="4114800" lvl="8" indent="-304800" rtl="0">
              <a:spcBef>
                <a:spcPts val="0"/>
              </a:spcBef>
              <a:spcAft>
                <a:spcPts val="0"/>
              </a:spcAft>
              <a:buSzPts val="1200"/>
              <a:buFont typeface="Cairo"/>
              <a:buChar char="■"/>
              <a:defRPr sz="1200">
                <a:latin typeface="Cairo"/>
                <a:ea typeface="Cairo"/>
                <a:cs typeface="Cairo"/>
                <a:sym typeface="Cairo"/>
              </a:defRPr>
            </a:lvl9pPr>
          </a:lstStyle>
          <a:p/>
        </p:txBody>
      </p:sp>
      <p:sp>
        <p:nvSpPr>
          <p:cNvPr id="84" name="Google Shape;84;p18"/>
          <p:cNvSpPr txBox="1"/>
          <p:nvPr/>
        </p:nvSpPr>
        <p:spPr>
          <a:xfrm>
            <a:off x="824188" y="4709150"/>
            <a:ext cx="2068500" cy="118800"/>
          </a:xfrm>
          <a:prstGeom prst="rect">
            <a:avLst/>
          </a:prstGeom>
          <a:noFill/>
          <a:ln>
            <a:noFill/>
          </a:ln>
        </p:spPr>
        <p:txBody>
          <a:bodyPr spcFirstLastPara="1" wrap="square" lIns="91425" tIns="0" rIns="0" bIns="0" anchor="ctr" anchorCtr="0">
            <a:noAutofit/>
          </a:bodyPr>
          <a:lstStyle/>
          <a:p>
            <a:pPr marL="0" lvl="0" indent="0" algn="l" rtl="0">
              <a:spcBef>
                <a:spcPts val="0"/>
              </a:spcBef>
              <a:spcAft>
                <a:spcPts val="0"/>
              </a:spcAft>
              <a:buNone/>
            </a:pPr>
            <a:r>
              <a:rPr lang="en-GB" sz="800">
                <a:solidFill>
                  <a:schemeClr val="dk1"/>
                </a:solidFill>
                <a:latin typeface="Cairo"/>
                <a:ea typeface="Cairo"/>
                <a:cs typeface="Cairo"/>
                <a:sym typeface="Cairo"/>
              </a:rPr>
              <a:t>Slide </a:t>
            </a:r>
            <a:fld id="{00000000-1234-1234-1234-123412341234}" type="slidenum">
              <a:rPr lang="en-GB" sz="800">
                <a:solidFill>
                  <a:schemeClr val="dk1"/>
                </a:solidFill>
                <a:latin typeface="Cairo"/>
                <a:ea typeface="Cairo"/>
                <a:cs typeface="Cairo"/>
                <a:sym typeface="Cairo"/>
              </a:rPr>
            </a:fld>
            <a:r>
              <a:rPr lang="en-GB" sz="800">
                <a:solidFill>
                  <a:schemeClr val="dk1"/>
                </a:solidFill>
                <a:latin typeface="Cairo"/>
                <a:ea typeface="Cairo"/>
                <a:cs typeface="Cairo"/>
                <a:sym typeface="Cairo"/>
              </a:rPr>
              <a:t>  |  web3-talents.io/bitcoin-talents</a:t>
            </a:r>
            <a:endParaRPr sz="800">
              <a:solidFill>
                <a:schemeClr val="dk1"/>
              </a:solidFill>
              <a:latin typeface="Cairo"/>
              <a:ea typeface="Cairo"/>
              <a:cs typeface="Cairo"/>
              <a:sym typeface="Cairo"/>
            </a:endParaRPr>
          </a:p>
        </p:txBody>
      </p:sp>
      <p:pic>
        <p:nvPicPr>
          <p:cNvPr id="85" name="Google Shape;85;p18"/>
          <p:cNvPicPr preferRelativeResize="0"/>
          <p:nvPr/>
        </p:nvPicPr>
        <p:blipFill>
          <a:blip r:embed="rId4"/>
          <a:stretch>
            <a:fillRect/>
          </a:stretch>
        </p:blipFill>
        <p:spPr>
          <a:xfrm>
            <a:off x="118872" y="4709114"/>
            <a:ext cx="705307" cy="11887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7">
  <p:cSld name="CUSTOM_3_1">
    <p:spTree>
      <p:nvGrpSpPr>
        <p:cNvPr id="86" name="Shape 86"/>
        <p:cNvGrpSpPr/>
        <p:nvPr/>
      </p:nvGrpSpPr>
      <p:grpSpPr>
        <a:xfrm>
          <a:off x="0" y="0"/>
          <a:ext cx="0" cy="0"/>
          <a:chOff x="0" y="0"/>
          <a:chExt cx="0" cy="0"/>
        </a:xfrm>
      </p:grpSpPr>
      <p:pic>
        <p:nvPicPr>
          <p:cNvPr id="87" name="Google Shape;87;p19"/>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88" name="Google Shape;88;p19"/>
          <p:cNvPicPr preferRelativeResize="0"/>
          <p:nvPr/>
        </p:nvPicPr>
        <p:blipFill rotWithShape="1">
          <a:blip r:embed="rId3"/>
          <a:srcRect/>
          <a:stretch>
            <a:fillRect/>
          </a:stretch>
        </p:blipFill>
        <p:spPr>
          <a:xfrm>
            <a:off x="0" y="0"/>
            <a:ext cx="9144000" cy="5143500"/>
          </a:xfrm>
          <a:prstGeom prst="rect">
            <a:avLst/>
          </a:prstGeom>
          <a:noFill/>
          <a:ln>
            <a:noFill/>
          </a:ln>
          <a:effectLst>
            <a:outerShdw blurRad="714375" algn="bl" rotWithShape="0">
              <a:srgbClr val="000000">
                <a:alpha val="50000"/>
              </a:srgbClr>
            </a:outerShdw>
          </a:effectLst>
        </p:spPr>
      </p:pic>
      <p:sp>
        <p:nvSpPr>
          <p:cNvPr id="89" name="Google Shape;89;p19"/>
          <p:cNvSpPr txBox="1"/>
          <p:nvPr>
            <p:ph type="title"/>
          </p:nvPr>
        </p:nvSpPr>
        <p:spPr>
          <a:xfrm>
            <a:off x="457200" y="457200"/>
            <a:ext cx="7315200" cy="5028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800"/>
              <a:buFont typeface="Cairo"/>
              <a:buNone/>
              <a:defRPr sz="1800" b="1">
                <a:solidFill>
                  <a:schemeClr val="dk1"/>
                </a:solidFill>
                <a:latin typeface="Cairo"/>
                <a:ea typeface="Cairo"/>
                <a:cs typeface="Cairo"/>
                <a:sym typeface="Cairo"/>
              </a:defRPr>
            </a:lvl1pPr>
            <a:lvl2pPr lvl="1"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2pPr>
            <a:lvl3pPr lvl="2"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3pPr>
            <a:lvl4pPr lvl="3"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4pPr>
            <a:lvl5pPr lvl="4"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5pPr>
            <a:lvl6pPr lvl="5"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6pPr>
            <a:lvl7pPr lvl="6"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7pPr>
            <a:lvl8pPr lvl="7"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8pPr>
            <a:lvl9pPr lvl="8" rtl="0">
              <a:spcBef>
                <a:spcPts val="0"/>
              </a:spcBef>
              <a:spcAft>
                <a:spcPts val="0"/>
              </a:spcAft>
              <a:buClr>
                <a:schemeClr val="dk1"/>
              </a:buClr>
              <a:buSzPts val="1800"/>
              <a:buFont typeface="Cairo"/>
              <a:buNone/>
              <a:defRPr sz="1800">
                <a:solidFill>
                  <a:schemeClr val="dk1"/>
                </a:solidFill>
                <a:latin typeface="Cairo"/>
                <a:ea typeface="Cairo"/>
                <a:cs typeface="Cairo"/>
                <a:sym typeface="Cairo"/>
              </a:defRPr>
            </a:lvl9pPr>
          </a:lstStyle>
          <a:p/>
        </p:txBody>
      </p:sp>
      <p:sp>
        <p:nvSpPr>
          <p:cNvPr id="90" name="Google Shape;90;p19"/>
          <p:cNvSpPr txBox="1"/>
          <p:nvPr>
            <p:ph type="body" idx="1"/>
          </p:nvPr>
        </p:nvSpPr>
        <p:spPr>
          <a:xfrm>
            <a:off x="457200" y="960000"/>
            <a:ext cx="7315200" cy="37308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Font typeface="Cairo"/>
              <a:buChar char="●"/>
              <a:defRPr sz="1200">
                <a:latin typeface="Cairo"/>
                <a:ea typeface="Cairo"/>
                <a:cs typeface="Cairo"/>
                <a:sym typeface="Cairo"/>
              </a:defRPr>
            </a:lvl1pPr>
            <a:lvl2pPr marL="914400" lvl="1" indent="-304800" rtl="0">
              <a:spcBef>
                <a:spcPts val="0"/>
              </a:spcBef>
              <a:spcAft>
                <a:spcPts val="0"/>
              </a:spcAft>
              <a:buSzPts val="1200"/>
              <a:buFont typeface="Cairo"/>
              <a:buChar char="○"/>
              <a:defRPr sz="1200">
                <a:latin typeface="Cairo"/>
                <a:ea typeface="Cairo"/>
                <a:cs typeface="Cairo"/>
                <a:sym typeface="Cairo"/>
              </a:defRPr>
            </a:lvl2pPr>
            <a:lvl3pPr marL="1371600" lvl="2" indent="-304800" rtl="0">
              <a:spcBef>
                <a:spcPts val="0"/>
              </a:spcBef>
              <a:spcAft>
                <a:spcPts val="0"/>
              </a:spcAft>
              <a:buSzPts val="1200"/>
              <a:buFont typeface="Cairo"/>
              <a:buChar char="■"/>
              <a:defRPr sz="1200">
                <a:latin typeface="Cairo"/>
                <a:ea typeface="Cairo"/>
                <a:cs typeface="Cairo"/>
                <a:sym typeface="Cairo"/>
              </a:defRPr>
            </a:lvl3pPr>
            <a:lvl4pPr marL="1828800" lvl="3" indent="-304800" rtl="0">
              <a:spcBef>
                <a:spcPts val="0"/>
              </a:spcBef>
              <a:spcAft>
                <a:spcPts val="0"/>
              </a:spcAft>
              <a:buSzPts val="1200"/>
              <a:buFont typeface="Cairo"/>
              <a:buChar char="●"/>
              <a:defRPr sz="1200">
                <a:latin typeface="Cairo"/>
                <a:ea typeface="Cairo"/>
                <a:cs typeface="Cairo"/>
                <a:sym typeface="Cairo"/>
              </a:defRPr>
            </a:lvl4pPr>
            <a:lvl5pPr marL="2286000" lvl="4" indent="-304800" rtl="0">
              <a:spcBef>
                <a:spcPts val="0"/>
              </a:spcBef>
              <a:spcAft>
                <a:spcPts val="0"/>
              </a:spcAft>
              <a:buSzPts val="1200"/>
              <a:buFont typeface="Cairo"/>
              <a:buChar char="○"/>
              <a:defRPr sz="1200">
                <a:latin typeface="Cairo"/>
                <a:ea typeface="Cairo"/>
                <a:cs typeface="Cairo"/>
                <a:sym typeface="Cairo"/>
              </a:defRPr>
            </a:lvl5pPr>
            <a:lvl6pPr marL="2743200" lvl="5" indent="-304800" rtl="0">
              <a:spcBef>
                <a:spcPts val="0"/>
              </a:spcBef>
              <a:spcAft>
                <a:spcPts val="0"/>
              </a:spcAft>
              <a:buSzPts val="1200"/>
              <a:buFont typeface="Cairo"/>
              <a:buChar char="■"/>
              <a:defRPr sz="1200">
                <a:latin typeface="Cairo"/>
                <a:ea typeface="Cairo"/>
                <a:cs typeface="Cairo"/>
                <a:sym typeface="Cairo"/>
              </a:defRPr>
            </a:lvl6pPr>
            <a:lvl7pPr marL="3200400" lvl="6" indent="-304800" rtl="0">
              <a:spcBef>
                <a:spcPts val="0"/>
              </a:spcBef>
              <a:spcAft>
                <a:spcPts val="0"/>
              </a:spcAft>
              <a:buSzPts val="1200"/>
              <a:buFont typeface="Cairo"/>
              <a:buChar char="●"/>
              <a:defRPr sz="1200">
                <a:latin typeface="Cairo"/>
                <a:ea typeface="Cairo"/>
                <a:cs typeface="Cairo"/>
                <a:sym typeface="Cairo"/>
              </a:defRPr>
            </a:lvl7pPr>
            <a:lvl8pPr marL="3657600" lvl="7" indent="-304800" rtl="0">
              <a:spcBef>
                <a:spcPts val="0"/>
              </a:spcBef>
              <a:spcAft>
                <a:spcPts val="0"/>
              </a:spcAft>
              <a:buSzPts val="1200"/>
              <a:buFont typeface="Cairo"/>
              <a:buChar char="○"/>
              <a:defRPr sz="1200">
                <a:latin typeface="Cairo"/>
                <a:ea typeface="Cairo"/>
                <a:cs typeface="Cairo"/>
                <a:sym typeface="Cairo"/>
              </a:defRPr>
            </a:lvl8pPr>
            <a:lvl9pPr marL="4114800" lvl="8" indent="-304800" rtl="0">
              <a:spcBef>
                <a:spcPts val="0"/>
              </a:spcBef>
              <a:spcAft>
                <a:spcPts val="0"/>
              </a:spcAft>
              <a:buSzPts val="1200"/>
              <a:buFont typeface="Cairo"/>
              <a:buChar char="■"/>
              <a:defRPr sz="1200">
                <a:latin typeface="Cairo"/>
                <a:ea typeface="Cairo"/>
                <a:cs typeface="Cairo"/>
                <a:sym typeface="Cairo"/>
              </a:defRPr>
            </a:lvl9pPr>
          </a:lstStyle>
          <a:p/>
        </p:txBody>
      </p:sp>
      <p:sp>
        <p:nvSpPr>
          <p:cNvPr id="91" name="Google Shape;91;p19"/>
          <p:cNvSpPr txBox="1"/>
          <p:nvPr/>
        </p:nvSpPr>
        <p:spPr>
          <a:xfrm>
            <a:off x="824175" y="4937800"/>
            <a:ext cx="2124600" cy="118800"/>
          </a:xfrm>
          <a:prstGeom prst="rect">
            <a:avLst/>
          </a:prstGeom>
          <a:noFill/>
          <a:ln>
            <a:noFill/>
          </a:ln>
        </p:spPr>
        <p:txBody>
          <a:bodyPr spcFirstLastPara="1" wrap="square" lIns="91425" tIns="0" rIns="0" bIns="0" anchor="ctr" anchorCtr="0">
            <a:noAutofit/>
          </a:bodyPr>
          <a:lstStyle/>
          <a:p>
            <a:pPr marL="0" lvl="0" indent="0" algn="l" rtl="0">
              <a:spcBef>
                <a:spcPts val="0"/>
              </a:spcBef>
              <a:spcAft>
                <a:spcPts val="0"/>
              </a:spcAft>
              <a:buNone/>
            </a:pPr>
            <a:r>
              <a:rPr lang="en-GB" sz="800">
                <a:solidFill>
                  <a:schemeClr val="dk1"/>
                </a:solidFill>
                <a:latin typeface="Cairo"/>
                <a:ea typeface="Cairo"/>
                <a:cs typeface="Cairo"/>
                <a:sym typeface="Cairo"/>
              </a:rPr>
              <a:t>Slide </a:t>
            </a:r>
            <a:fld id="{00000000-1234-1234-1234-123412341234}" type="slidenum">
              <a:rPr lang="en-GB" sz="800">
                <a:solidFill>
                  <a:schemeClr val="dk1"/>
                </a:solidFill>
                <a:latin typeface="Cairo"/>
                <a:ea typeface="Cairo"/>
                <a:cs typeface="Cairo"/>
                <a:sym typeface="Cairo"/>
              </a:rPr>
            </a:fld>
            <a:r>
              <a:rPr lang="en-GB" sz="800">
                <a:solidFill>
                  <a:schemeClr val="dk1"/>
                </a:solidFill>
                <a:latin typeface="Cairo"/>
                <a:ea typeface="Cairo"/>
                <a:cs typeface="Cairo"/>
                <a:sym typeface="Cairo"/>
              </a:rPr>
              <a:t>  |  web3-talents.io/bitcoin-talents</a:t>
            </a:r>
            <a:endParaRPr sz="800">
              <a:solidFill>
                <a:schemeClr val="dk1"/>
              </a:solidFill>
              <a:latin typeface="Cairo"/>
              <a:ea typeface="Cairo"/>
              <a:cs typeface="Cairo"/>
              <a:sym typeface="Cairo"/>
            </a:endParaRPr>
          </a:p>
        </p:txBody>
      </p:sp>
      <p:pic>
        <p:nvPicPr>
          <p:cNvPr id="92" name="Google Shape;92;p19"/>
          <p:cNvPicPr preferRelativeResize="0"/>
          <p:nvPr/>
        </p:nvPicPr>
        <p:blipFill>
          <a:blip r:embed="rId4"/>
          <a:stretch>
            <a:fillRect/>
          </a:stretch>
        </p:blipFill>
        <p:spPr>
          <a:xfrm>
            <a:off x="118872" y="4937760"/>
            <a:ext cx="705307" cy="11887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p:cSld name="CUSTOM_3_2">
    <p:spTree>
      <p:nvGrpSpPr>
        <p:cNvPr id="93" name="Shape 93"/>
        <p:cNvGrpSpPr/>
        <p:nvPr/>
      </p:nvGrpSpPr>
      <p:grpSpPr>
        <a:xfrm>
          <a:off x="0" y="0"/>
          <a:ext cx="0" cy="0"/>
          <a:chOff x="0" y="0"/>
          <a:chExt cx="0" cy="0"/>
        </a:xfrm>
      </p:grpSpPr>
      <p:pic>
        <p:nvPicPr>
          <p:cNvPr id="94" name="Google Shape;94;p20"/>
          <p:cNvPicPr preferRelativeResize="0"/>
          <p:nvPr/>
        </p:nvPicPr>
        <p:blipFill rotWithShape="1">
          <a:blip r:embed="rId2"/>
          <a:srcRect r="32253"/>
          <a:stretch>
            <a:fillRect/>
          </a:stretch>
        </p:blipFill>
        <p:spPr>
          <a:xfrm>
            <a:off x="3908175" y="0"/>
            <a:ext cx="5235825" cy="5143499"/>
          </a:xfrm>
          <a:prstGeom prst="rect">
            <a:avLst/>
          </a:prstGeom>
          <a:noFill/>
          <a:ln>
            <a:noFill/>
          </a:ln>
        </p:spPr>
      </p:pic>
      <p:pic>
        <p:nvPicPr>
          <p:cNvPr id="95" name="Google Shape;95;p20"/>
          <p:cNvPicPr preferRelativeResize="0"/>
          <p:nvPr/>
        </p:nvPicPr>
        <p:blipFill rotWithShape="1">
          <a:blip r:embed="rId3">
            <a:alphaModFix amt="75000"/>
          </a:blip>
          <a:srcRect/>
          <a:stretch>
            <a:fillRect/>
          </a:stretch>
        </p:blipFill>
        <p:spPr>
          <a:xfrm>
            <a:off x="0" y="0"/>
            <a:ext cx="9144000" cy="5143500"/>
          </a:xfrm>
          <a:prstGeom prst="rect">
            <a:avLst/>
          </a:prstGeom>
          <a:noFill/>
          <a:ln>
            <a:noFill/>
          </a:ln>
        </p:spPr>
      </p:pic>
      <p:pic>
        <p:nvPicPr>
          <p:cNvPr id="96" name="Google Shape;96;p20"/>
          <p:cNvPicPr preferRelativeResize="0"/>
          <p:nvPr/>
        </p:nvPicPr>
        <p:blipFill>
          <a:blip r:embed="rId4"/>
          <a:stretch>
            <a:fillRect/>
          </a:stretch>
        </p:blipFill>
        <p:spPr>
          <a:xfrm>
            <a:off x="0" y="0"/>
            <a:ext cx="9144000" cy="5143500"/>
          </a:xfrm>
          <a:prstGeom prst="rect">
            <a:avLst/>
          </a:prstGeom>
          <a:noFill/>
          <a:ln>
            <a:noFill/>
          </a:ln>
          <a:effectLst>
            <a:outerShdw blurRad="714375" algn="bl" rotWithShape="0">
              <a:srgbClr val="000000">
                <a:alpha val="50000"/>
              </a:srgbClr>
            </a:outerShdw>
          </a:effectLst>
        </p:spPr>
      </p:pic>
      <p:sp>
        <p:nvSpPr>
          <p:cNvPr id="97" name="Google Shape;97;p20"/>
          <p:cNvSpPr txBox="1"/>
          <p:nvPr/>
        </p:nvSpPr>
        <p:spPr>
          <a:xfrm>
            <a:off x="118875" y="4937750"/>
            <a:ext cx="1998600" cy="118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800">
                <a:solidFill>
                  <a:schemeClr val="dk1"/>
                </a:solidFill>
                <a:latin typeface="Cairo"/>
                <a:ea typeface="Cairo"/>
                <a:cs typeface="Cairo"/>
                <a:sym typeface="Cairo"/>
              </a:rPr>
              <a:t>Slide </a:t>
            </a:r>
            <a:fld id="{00000000-1234-1234-1234-123412341234}" type="slidenum">
              <a:rPr lang="en-GB" sz="800">
                <a:solidFill>
                  <a:schemeClr val="dk1"/>
                </a:solidFill>
                <a:latin typeface="Cairo"/>
                <a:ea typeface="Cairo"/>
                <a:cs typeface="Cairo"/>
                <a:sym typeface="Cairo"/>
              </a:rPr>
            </a:fld>
            <a:r>
              <a:rPr lang="en-GB" sz="800">
                <a:solidFill>
                  <a:schemeClr val="dk1"/>
                </a:solidFill>
                <a:latin typeface="Cairo"/>
                <a:ea typeface="Cairo"/>
                <a:cs typeface="Cairo"/>
                <a:sym typeface="Cairo"/>
              </a:rPr>
              <a:t>  |  web3-talents.io/bitcoin-talents</a:t>
            </a:r>
            <a:endParaRPr sz="800">
              <a:solidFill>
                <a:schemeClr val="dk1"/>
              </a:solidFill>
              <a:latin typeface="Cairo"/>
              <a:ea typeface="Cairo"/>
              <a:cs typeface="Cairo"/>
              <a:sym typeface="Cairo"/>
            </a:endParaRPr>
          </a:p>
        </p:txBody>
      </p:sp>
      <p:pic>
        <p:nvPicPr>
          <p:cNvPr id="98" name="Google Shape;98;p20"/>
          <p:cNvPicPr preferRelativeResize="0"/>
          <p:nvPr/>
        </p:nvPicPr>
        <p:blipFill>
          <a:blip r:embed="rId5"/>
          <a:stretch>
            <a:fillRect/>
          </a:stretch>
        </p:blipFill>
        <p:spPr>
          <a:xfrm>
            <a:off x="914400" y="1693923"/>
            <a:ext cx="4572001" cy="792480"/>
          </a:xfrm>
          <a:prstGeom prst="rect">
            <a:avLst/>
          </a:prstGeom>
          <a:noFill/>
          <a:ln>
            <a:noFill/>
          </a:ln>
        </p:spPr>
      </p:pic>
      <p:sp>
        <p:nvSpPr>
          <p:cNvPr id="99" name="Google Shape;99;p20"/>
          <p:cNvSpPr txBox="1"/>
          <p:nvPr>
            <p:ph type="title"/>
          </p:nvPr>
        </p:nvSpPr>
        <p:spPr>
          <a:xfrm>
            <a:off x="914401" y="2718177"/>
            <a:ext cx="4572000" cy="4572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1pPr>
            <a:lvl2pPr lvl="1"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2pPr>
            <a:lvl3pPr lvl="2"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3pPr>
            <a:lvl4pPr lvl="3"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4pPr>
            <a:lvl5pPr lvl="4"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5pPr>
            <a:lvl6pPr lvl="5"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6pPr>
            <a:lvl7pPr lvl="6"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7pPr>
            <a:lvl8pPr lvl="7"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8pPr>
            <a:lvl9pPr lvl="8" rtl="0">
              <a:spcBef>
                <a:spcPts val="0"/>
              </a:spcBef>
              <a:spcAft>
                <a:spcPts val="0"/>
              </a:spcAft>
              <a:buClr>
                <a:schemeClr val="dk1"/>
              </a:buClr>
              <a:buSzPts val="2400"/>
              <a:buFont typeface="Cairo"/>
              <a:buNone/>
              <a:defRPr sz="2400" b="1">
                <a:solidFill>
                  <a:schemeClr val="dk1"/>
                </a:solidFill>
                <a:latin typeface="Cairo"/>
                <a:ea typeface="Cairo"/>
                <a:cs typeface="Cairo"/>
                <a:sym typeface="Cairo"/>
              </a:defRPr>
            </a:lvl9pPr>
          </a:lstStyle>
          <a:p/>
        </p:txBody>
      </p:sp>
      <p:sp>
        <p:nvSpPr>
          <p:cNvPr id="100" name="Google Shape;100;p20"/>
          <p:cNvSpPr txBox="1"/>
          <p:nvPr>
            <p:ph type="body" idx="1"/>
          </p:nvPr>
        </p:nvSpPr>
        <p:spPr>
          <a:xfrm>
            <a:off x="914401" y="3175377"/>
            <a:ext cx="4572000" cy="274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Font typeface="Cairo"/>
              <a:buChar char="●"/>
              <a:defRPr sz="1800">
                <a:latin typeface="Cairo"/>
                <a:ea typeface="Cairo"/>
                <a:cs typeface="Cairo"/>
                <a:sym typeface="Cairo"/>
              </a:defRPr>
            </a:lvl1pPr>
            <a:lvl2pPr marL="914400" lvl="1" indent="-342900" rtl="0">
              <a:spcBef>
                <a:spcPts val="0"/>
              </a:spcBef>
              <a:spcAft>
                <a:spcPts val="0"/>
              </a:spcAft>
              <a:buSzPts val="1800"/>
              <a:buFont typeface="Cairo"/>
              <a:buChar char="○"/>
              <a:defRPr sz="1800">
                <a:latin typeface="Cairo"/>
                <a:ea typeface="Cairo"/>
                <a:cs typeface="Cairo"/>
                <a:sym typeface="Cairo"/>
              </a:defRPr>
            </a:lvl2pPr>
            <a:lvl3pPr marL="1371600" lvl="2" indent="-342900" rtl="0">
              <a:spcBef>
                <a:spcPts val="0"/>
              </a:spcBef>
              <a:spcAft>
                <a:spcPts val="0"/>
              </a:spcAft>
              <a:buSzPts val="1800"/>
              <a:buFont typeface="Cairo"/>
              <a:buChar char="■"/>
              <a:defRPr sz="1800">
                <a:latin typeface="Cairo"/>
                <a:ea typeface="Cairo"/>
                <a:cs typeface="Cairo"/>
                <a:sym typeface="Cairo"/>
              </a:defRPr>
            </a:lvl3pPr>
            <a:lvl4pPr marL="1828800" lvl="3" indent="-342900" rtl="0">
              <a:spcBef>
                <a:spcPts val="0"/>
              </a:spcBef>
              <a:spcAft>
                <a:spcPts val="0"/>
              </a:spcAft>
              <a:buSzPts val="1800"/>
              <a:buFont typeface="Cairo"/>
              <a:buChar char="●"/>
              <a:defRPr sz="1800">
                <a:latin typeface="Cairo"/>
                <a:ea typeface="Cairo"/>
                <a:cs typeface="Cairo"/>
                <a:sym typeface="Cairo"/>
              </a:defRPr>
            </a:lvl4pPr>
            <a:lvl5pPr marL="2286000" lvl="4" indent="-342900" rtl="0">
              <a:spcBef>
                <a:spcPts val="0"/>
              </a:spcBef>
              <a:spcAft>
                <a:spcPts val="0"/>
              </a:spcAft>
              <a:buSzPts val="1800"/>
              <a:buFont typeface="Cairo"/>
              <a:buChar char="○"/>
              <a:defRPr sz="1800">
                <a:latin typeface="Cairo"/>
                <a:ea typeface="Cairo"/>
                <a:cs typeface="Cairo"/>
                <a:sym typeface="Cairo"/>
              </a:defRPr>
            </a:lvl5pPr>
            <a:lvl6pPr marL="2743200" lvl="5" indent="-342900" rtl="0">
              <a:spcBef>
                <a:spcPts val="0"/>
              </a:spcBef>
              <a:spcAft>
                <a:spcPts val="0"/>
              </a:spcAft>
              <a:buSzPts val="1800"/>
              <a:buFont typeface="Cairo"/>
              <a:buChar char="■"/>
              <a:defRPr sz="1800">
                <a:latin typeface="Cairo"/>
                <a:ea typeface="Cairo"/>
                <a:cs typeface="Cairo"/>
                <a:sym typeface="Cairo"/>
              </a:defRPr>
            </a:lvl6pPr>
            <a:lvl7pPr marL="3200400" lvl="6" indent="-342900" rtl="0">
              <a:spcBef>
                <a:spcPts val="0"/>
              </a:spcBef>
              <a:spcAft>
                <a:spcPts val="0"/>
              </a:spcAft>
              <a:buSzPts val="1800"/>
              <a:buFont typeface="Cairo"/>
              <a:buChar char="●"/>
              <a:defRPr sz="1800">
                <a:latin typeface="Cairo"/>
                <a:ea typeface="Cairo"/>
                <a:cs typeface="Cairo"/>
                <a:sym typeface="Cairo"/>
              </a:defRPr>
            </a:lvl7pPr>
            <a:lvl8pPr marL="3657600" lvl="7" indent="-342900" rtl="0">
              <a:spcBef>
                <a:spcPts val="0"/>
              </a:spcBef>
              <a:spcAft>
                <a:spcPts val="0"/>
              </a:spcAft>
              <a:buSzPts val="1800"/>
              <a:buFont typeface="Cairo"/>
              <a:buChar char="○"/>
              <a:defRPr sz="1800">
                <a:latin typeface="Cairo"/>
                <a:ea typeface="Cairo"/>
                <a:cs typeface="Cairo"/>
                <a:sym typeface="Cairo"/>
              </a:defRPr>
            </a:lvl8pPr>
            <a:lvl9pPr marL="4114800" lvl="8" indent="-342900" rtl="0">
              <a:spcBef>
                <a:spcPts val="0"/>
              </a:spcBef>
              <a:spcAft>
                <a:spcPts val="0"/>
              </a:spcAft>
              <a:buSzPts val="1800"/>
              <a:buFont typeface="Cairo"/>
              <a:buChar char="■"/>
              <a:defRPr sz="1800">
                <a:latin typeface="Cairo"/>
                <a:ea typeface="Cairo"/>
                <a:cs typeface="Cairo"/>
                <a:sym typeface="Cair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01" name="Shape 101"/>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02" name="Shape 102"/>
        <p:cNvGrpSpPr/>
        <p:nvPr/>
      </p:nvGrpSpPr>
      <p:grpSpPr>
        <a:xfrm>
          <a:off x="0" y="0"/>
          <a:ext cx="0" cy="0"/>
          <a:chOff x="0" y="0"/>
          <a:chExt cx="0" cy="0"/>
        </a:xfrm>
      </p:grpSpPr>
      <p:sp>
        <p:nvSpPr>
          <p:cNvPr id="103" name="Google Shape;103;p22"/>
          <p:cNvSpPr/>
          <p:nvPr/>
        </p:nvSpPr>
        <p:spPr>
          <a:xfrm>
            <a:off x="0" y="4667250"/>
            <a:ext cx="7381800" cy="476400"/>
          </a:xfrm>
          <a:prstGeom prst="rect">
            <a:avLst/>
          </a:prstGeom>
          <a:solidFill>
            <a:srgbClr val="1A4C47"/>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04" name="Google Shape;104;p22"/>
          <p:cNvSpPr/>
          <p:nvPr/>
        </p:nvSpPr>
        <p:spPr>
          <a:xfrm>
            <a:off x="6905625" y="4665927"/>
            <a:ext cx="2238375" cy="476250"/>
          </a:xfrm>
          <a:prstGeom prst="flowChartManualOperation">
            <a:avLst/>
          </a:prstGeom>
          <a:solidFill>
            <a:srgbClr val="0C77E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05" name="Google Shape;105;p22"/>
          <p:cNvSpPr/>
          <p:nvPr/>
        </p:nvSpPr>
        <p:spPr>
          <a:xfrm>
            <a:off x="7810500" y="4665927"/>
            <a:ext cx="1333500" cy="476100"/>
          </a:xfrm>
          <a:prstGeom prst="rect">
            <a:avLst/>
          </a:prstGeom>
          <a:solidFill>
            <a:srgbClr val="0C77E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06" name="Google Shape;106;p22"/>
          <p:cNvSpPr txBox="1"/>
          <p:nvPr>
            <p:ph type="sldNum" idx="12"/>
          </p:nvPr>
        </p:nvSpPr>
        <p:spPr>
          <a:xfrm>
            <a:off x="6553201" y="4767265"/>
            <a:ext cx="2133600" cy="273900"/>
          </a:xfrm>
          <a:prstGeom prst="rect">
            <a:avLst/>
          </a:prstGeom>
          <a:noFill/>
          <a:ln>
            <a:noFill/>
          </a:ln>
        </p:spPr>
        <p:txBody>
          <a:bodyPr spcFirstLastPara="1" wrap="square" lIns="81625" tIns="40825" rIns="81625" bIns="40825" anchor="ctr" anchorCtr="0">
            <a:normAutofit/>
          </a:bodyPr>
          <a:lstStyle>
            <a:lvl1pPr marL="0" marR="0" lvl="0" indent="0" algn="r" rtl="0">
              <a:spcBef>
                <a:spcPts val="0"/>
              </a:spcBef>
              <a:buNone/>
              <a:defRPr sz="800">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800">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800">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800">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800">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800">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800">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800">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800">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107" name="Google Shape;107;p22" descr="A white text on a black background&#10;&#10;Description automatically generated"/>
          <p:cNvPicPr preferRelativeResize="0"/>
          <p:nvPr/>
        </p:nvPicPr>
        <p:blipFill rotWithShape="1">
          <a:blip r:embed="rId2"/>
          <a:srcRect/>
          <a:stretch>
            <a:fillRect/>
          </a:stretch>
        </p:blipFill>
        <p:spPr>
          <a:xfrm>
            <a:off x="456750" y="4808250"/>
            <a:ext cx="1143000" cy="200025"/>
          </a:xfrm>
          <a:prstGeom prst="rect">
            <a:avLst/>
          </a:prstGeom>
          <a:noFill/>
          <a:ln>
            <a:noFill/>
          </a:ln>
        </p:spPr>
      </p:pic>
      <p:sp>
        <p:nvSpPr>
          <p:cNvPr id="108" name="Google Shape;108;p22"/>
          <p:cNvSpPr txBox="1"/>
          <p:nvPr>
            <p:ph type="title"/>
          </p:nvPr>
        </p:nvSpPr>
        <p:spPr>
          <a:xfrm>
            <a:off x="457201" y="456421"/>
            <a:ext cx="8229600" cy="359700"/>
          </a:xfrm>
          <a:prstGeom prst="rect">
            <a:avLst/>
          </a:prstGeom>
          <a:noFill/>
          <a:ln>
            <a:noFill/>
          </a:ln>
        </p:spPr>
        <p:txBody>
          <a:bodyPr spcFirstLastPara="1" wrap="square" lIns="81625" tIns="40825" rIns="81625" bIns="40825" anchor="ctr" anchorCtr="0">
            <a:noAutofit/>
          </a:bodyPr>
          <a:lstStyle>
            <a:lvl1pPr marR="0" lvl="0" algn="l" rtl="0">
              <a:spcBef>
                <a:spcPts val="0"/>
              </a:spcBef>
              <a:spcAft>
                <a:spcPts val="0"/>
              </a:spcAft>
              <a:buClr>
                <a:srgbClr val="194B46"/>
              </a:buClr>
              <a:buSzPts val="2300"/>
              <a:buFont typeface="Arial" panose="020B0604020202020204"/>
              <a:buNone/>
              <a:defRPr sz="2300" b="1" i="0" u="none" strike="noStrike" cap="none">
                <a:solidFill>
                  <a:srgbClr val="194B46"/>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900"/>
              <a:buNone/>
              <a:defRPr sz="1100"/>
            </a:lvl2pPr>
            <a:lvl3pPr lvl="2" rtl="0">
              <a:spcBef>
                <a:spcPts val="0"/>
              </a:spcBef>
              <a:spcAft>
                <a:spcPts val="0"/>
              </a:spcAft>
              <a:buSzPts val="900"/>
              <a:buNone/>
              <a:defRPr sz="1100"/>
            </a:lvl3pPr>
            <a:lvl4pPr lvl="3" rtl="0">
              <a:spcBef>
                <a:spcPts val="0"/>
              </a:spcBef>
              <a:spcAft>
                <a:spcPts val="0"/>
              </a:spcAft>
              <a:buSzPts val="900"/>
              <a:buNone/>
              <a:defRPr sz="1100"/>
            </a:lvl4pPr>
            <a:lvl5pPr lvl="4" rtl="0">
              <a:spcBef>
                <a:spcPts val="0"/>
              </a:spcBef>
              <a:spcAft>
                <a:spcPts val="0"/>
              </a:spcAft>
              <a:buSzPts val="900"/>
              <a:buNone/>
              <a:defRPr sz="1100"/>
            </a:lvl5pPr>
            <a:lvl6pPr lvl="5" rtl="0">
              <a:spcBef>
                <a:spcPts val="0"/>
              </a:spcBef>
              <a:spcAft>
                <a:spcPts val="0"/>
              </a:spcAft>
              <a:buSzPts val="900"/>
              <a:buNone/>
              <a:defRPr sz="1100"/>
            </a:lvl6pPr>
            <a:lvl7pPr lvl="6" rtl="0">
              <a:spcBef>
                <a:spcPts val="0"/>
              </a:spcBef>
              <a:spcAft>
                <a:spcPts val="0"/>
              </a:spcAft>
              <a:buSzPts val="900"/>
              <a:buNone/>
              <a:defRPr sz="1100"/>
            </a:lvl7pPr>
            <a:lvl8pPr lvl="7" rtl="0">
              <a:spcBef>
                <a:spcPts val="0"/>
              </a:spcBef>
              <a:spcAft>
                <a:spcPts val="0"/>
              </a:spcAft>
              <a:buSzPts val="900"/>
              <a:buNone/>
              <a:defRPr sz="1100"/>
            </a:lvl8pPr>
            <a:lvl9pPr lvl="8" rtl="0">
              <a:spcBef>
                <a:spcPts val="0"/>
              </a:spcBef>
              <a:spcAft>
                <a:spcPts val="0"/>
              </a:spcAft>
              <a:buSzPts val="900"/>
              <a:buNone/>
              <a:defRPr sz="1100"/>
            </a:lvl9pPr>
          </a:lstStyle>
          <a:p/>
        </p:txBody>
      </p:sp>
      <p:sp>
        <p:nvSpPr>
          <p:cNvPr id="109" name="Google Shape;109;p22"/>
          <p:cNvSpPr txBox="1"/>
          <p:nvPr>
            <p:ph type="body" idx="1"/>
          </p:nvPr>
        </p:nvSpPr>
        <p:spPr>
          <a:xfrm>
            <a:off x="463621" y="785102"/>
            <a:ext cx="8229600" cy="297600"/>
          </a:xfrm>
          <a:prstGeom prst="rect">
            <a:avLst/>
          </a:prstGeom>
          <a:noFill/>
          <a:ln>
            <a:noFill/>
          </a:ln>
        </p:spPr>
        <p:txBody>
          <a:bodyPr spcFirstLastPara="1" wrap="square" lIns="81625" tIns="40825" rIns="81625" bIns="40825" anchor="t" anchorCtr="0">
            <a:noAutofit/>
          </a:bodyPr>
          <a:lstStyle>
            <a:lvl1pPr marL="457200" lvl="0" indent="-228600" algn="l" rtl="0">
              <a:spcBef>
                <a:spcPts val="0"/>
              </a:spcBef>
              <a:spcAft>
                <a:spcPts val="0"/>
              </a:spcAft>
              <a:buClr>
                <a:srgbClr val="194B46"/>
              </a:buClr>
              <a:buSzPts val="1800"/>
              <a:buNone/>
              <a:defRPr sz="1800" b="1">
                <a:solidFill>
                  <a:srgbClr val="194B46"/>
                </a:solidFill>
                <a:latin typeface="Arial" panose="020B0604020202020204"/>
                <a:ea typeface="Arial" panose="020B0604020202020204"/>
                <a:cs typeface="Arial" panose="020B0604020202020204"/>
                <a:sym typeface="Arial" panose="020B0604020202020204"/>
              </a:defRPr>
            </a:lvl1pPr>
            <a:lvl2pPr marL="914400" lvl="1" indent="-228600" algn="l" rtl="0">
              <a:spcBef>
                <a:spcPts val="1200"/>
              </a:spcBef>
              <a:spcAft>
                <a:spcPts val="0"/>
              </a:spcAft>
              <a:buClr>
                <a:srgbClr val="194B46"/>
              </a:buClr>
              <a:buSzPts val="2100"/>
              <a:buNone/>
              <a:defRPr sz="2100" b="1">
                <a:solidFill>
                  <a:srgbClr val="194B46"/>
                </a:solidFill>
                <a:latin typeface="Arial" panose="020B0604020202020204"/>
                <a:ea typeface="Arial" panose="020B0604020202020204"/>
                <a:cs typeface="Arial" panose="020B0604020202020204"/>
                <a:sym typeface="Arial" panose="020B0604020202020204"/>
              </a:defRPr>
            </a:lvl2pPr>
            <a:lvl3pPr marL="1371600" lvl="2" indent="-228600" algn="l" rtl="0">
              <a:spcBef>
                <a:spcPts val="1200"/>
              </a:spcBef>
              <a:spcAft>
                <a:spcPts val="0"/>
              </a:spcAft>
              <a:buClr>
                <a:srgbClr val="194B46"/>
              </a:buClr>
              <a:buSzPts val="2100"/>
              <a:buNone/>
              <a:defRPr sz="2100" b="1">
                <a:solidFill>
                  <a:srgbClr val="194B46"/>
                </a:solidFill>
                <a:latin typeface="Arial" panose="020B0604020202020204"/>
                <a:ea typeface="Arial" panose="020B0604020202020204"/>
                <a:cs typeface="Arial" panose="020B0604020202020204"/>
                <a:sym typeface="Arial" panose="020B0604020202020204"/>
              </a:defRPr>
            </a:lvl3pPr>
            <a:lvl4pPr marL="1828800" lvl="3" indent="-228600" algn="l" rtl="0">
              <a:spcBef>
                <a:spcPts val="1200"/>
              </a:spcBef>
              <a:spcAft>
                <a:spcPts val="0"/>
              </a:spcAft>
              <a:buClr>
                <a:srgbClr val="194B46"/>
              </a:buClr>
              <a:buSzPts val="2100"/>
              <a:buNone/>
              <a:defRPr sz="2100" b="1">
                <a:solidFill>
                  <a:srgbClr val="194B46"/>
                </a:solidFill>
                <a:latin typeface="Arial" panose="020B0604020202020204"/>
                <a:ea typeface="Arial" panose="020B0604020202020204"/>
                <a:cs typeface="Arial" panose="020B0604020202020204"/>
                <a:sym typeface="Arial" panose="020B0604020202020204"/>
              </a:defRPr>
            </a:lvl4pPr>
            <a:lvl5pPr marL="2286000" lvl="4" indent="-228600" algn="l" rtl="0">
              <a:spcBef>
                <a:spcPts val="1200"/>
              </a:spcBef>
              <a:spcAft>
                <a:spcPts val="0"/>
              </a:spcAft>
              <a:buClr>
                <a:srgbClr val="194B46"/>
              </a:buClr>
              <a:buSzPts val="2100"/>
              <a:buNone/>
              <a:defRPr sz="2100" b="1">
                <a:solidFill>
                  <a:srgbClr val="194B46"/>
                </a:solidFill>
                <a:latin typeface="Arial" panose="020B0604020202020204"/>
                <a:ea typeface="Arial" panose="020B0604020202020204"/>
                <a:cs typeface="Arial" panose="020B0604020202020204"/>
                <a:sym typeface="Arial" panose="020B0604020202020204"/>
              </a:defRPr>
            </a:lvl5pPr>
            <a:lvl6pPr marL="2743200" lvl="5" indent="-298450" algn="l" rtl="0">
              <a:spcBef>
                <a:spcPts val="1200"/>
              </a:spcBef>
              <a:spcAft>
                <a:spcPts val="0"/>
              </a:spcAft>
              <a:buClr>
                <a:schemeClr val="dk1"/>
              </a:buClr>
              <a:buSzPts val="1100"/>
              <a:buChar char="■"/>
              <a:defRPr/>
            </a:lvl6pPr>
            <a:lvl7pPr marL="3200400" lvl="6" indent="-298450" algn="l" rtl="0">
              <a:spcBef>
                <a:spcPts val="1200"/>
              </a:spcBef>
              <a:spcAft>
                <a:spcPts val="0"/>
              </a:spcAft>
              <a:buClr>
                <a:schemeClr val="dk1"/>
              </a:buClr>
              <a:buSzPts val="1100"/>
              <a:buChar char="●"/>
              <a:defRPr/>
            </a:lvl7pPr>
            <a:lvl8pPr marL="3657600" lvl="7" indent="-298450" algn="l" rtl="0">
              <a:spcBef>
                <a:spcPts val="1200"/>
              </a:spcBef>
              <a:spcAft>
                <a:spcPts val="0"/>
              </a:spcAft>
              <a:buClr>
                <a:schemeClr val="dk1"/>
              </a:buClr>
              <a:buSzPts val="1100"/>
              <a:buChar char="○"/>
              <a:defRPr/>
            </a:lvl8pPr>
            <a:lvl9pPr marL="4114800" lvl="8" indent="-298450" algn="l" rtl="0">
              <a:spcBef>
                <a:spcPts val="1200"/>
              </a:spcBef>
              <a:spcAft>
                <a:spcPts val="1200"/>
              </a:spcAft>
              <a:buClr>
                <a:schemeClr val="dk1"/>
              </a:buClr>
              <a:buSzPts val="1100"/>
              <a:buChar char="■"/>
              <a:defRPr/>
            </a:lvl9pPr>
          </a:lstStyle>
          <a:p/>
        </p:txBody>
      </p:sp>
      <p:sp>
        <p:nvSpPr>
          <p:cNvPr id="110" name="Google Shape;110;p22"/>
          <p:cNvSpPr txBox="1"/>
          <p:nvPr>
            <p:ph type="body" idx="2"/>
          </p:nvPr>
        </p:nvSpPr>
        <p:spPr>
          <a:xfrm>
            <a:off x="463621" y="1285875"/>
            <a:ext cx="8229600" cy="3333900"/>
          </a:xfrm>
          <a:prstGeom prst="rect">
            <a:avLst/>
          </a:prstGeom>
          <a:noFill/>
          <a:ln>
            <a:noFill/>
          </a:ln>
        </p:spPr>
        <p:txBody>
          <a:bodyPr spcFirstLastPara="1" wrap="square" lIns="81625" tIns="40825" rIns="81625" bIns="40825" anchor="t" anchorCtr="0">
            <a:normAutofit/>
          </a:bodyPr>
          <a:lstStyle>
            <a:lvl1pPr marL="457200" lvl="0" indent="-311150" algn="l" rtl="0">
              <a:spcBef>
                <a:spcPts val="400"/>
              </a:spcBef>
              <a:spcAft>
                <a:spcPts val="0"/>
              </a:spcAft>
              <a:buClr>
                <a:schemeClr val="dk1"/>
              </a:buClr>
              <a:buSzPts val="1300"/>
              <a:buChar char="●"/>
              <a:defRPr>
                <a:latin typeface="Arial" panose="020B0604020202020204"/>
                <a:ea typeface="Arial" panose="020B0604020202020204"/>
                <a:cs typeface="Arial" panose="020B0604020202020204"/>
                <a:sym typeface="Arial" panose="020B0604020202020204"/>
              </a:defRPr>
            </a:lvl1pPr>
            <a:lvl2pPr marL="914400" lvl="1" indent="-292100" algn="l" rtl="0">
              <a:spcBef>
                <a:spcPts val="1200"/>
              </a:spcBef>
              <a:spcAft>
                <a:spcPts val="0"/>
              </a:spcAft>
              <a:buClr>
                <a:schemeClr val="dk1"/>
              </a:buClr>
              <a:buSzPts val="1000"/>
              <a:buChar char="○"/>
              <a:defRPr>
                <a:latin typeface="Arial" panose="020B0604020202020204"/>
                <a:ea typeface="Arial" panose="020B0604020202020204"/>
                <a:cs typeface="Arial" panose="020B0604020202020204"/>
                <a:sym typeface="Arial" panose="020B0604020202020204"/>
              </a:defRPr>
            </a:lvl2pPr>
            <a:lvl3pPr marL="1371600" lvl="2" indent="-285750" algn="l" rtl="0">
              <a:spcBef>
                <a:spcPts val="1200"/>
              </a:spcBef>
              <a:spcAft>
                <a:spcPts val="0"/>
              </a:spcAft>
              <a:buClr>
                <a:schemeClr val="dk1"/>
              </a:buClr>
              <a:buSzPts val="900"/>
              <a:buChar char="■"/>
              <a:defRPr>
                <a:latin typeface="Arial" panose="020B0604020202020204"/>
                <a:ea typeface="Arial" panose="020B0604020202020204"/>
                <a:cs typeface="Arial" panose="020B0604020202020204"/>
                <a:sym typeface="Arial" panose="020B0604020202020204"/>
              </a:defRPr>
            </a:lvl3pPr>
            <a:lvl4pPr marL="1828800" lvl="3" indent="-279400" algn="l" rtl="0">
              <a:spcBef>
                <a:spcPts val="1200"/>
              </a:spcBef>
              <a:spcAft>
                <a:spcPts val="0"/>
              </a:spcAft>
              <a:buClr>
                <a:schemeClr val="dk1"/>
              </a:buClr>
              <a:buSzPts val="800"/>
              <a:buChar char="●"/>
              <a:defRPr>
                <a:latin typeface="Arial" panose="020B0604020202020204"/>
                <a:ea typeface="Arial" panose="020B0604020202020204"/>
                <a:cs typeface="Arial" panose="020B0604020202020204"/>
                <a:sym typeface="Arial" panose="020B0604020202020204"/>
              </a:defRPr>
            </a:lvl4pPr>
            <a:lvl5pPr marL="2286000" lvl="4" indent="-279400" algn="l" rtl="0">
              <a:spcBef>
                <a:spcPts val="1200"/>
              </a:spcBef>
              <a:spcAft>
                <a:spcPts val="0"/>
              </a:spcAft>
              <a:buClr>
                <a:schemeClr val="dk1"/>
              </a:buClr>
              <a:buSzPts val="800"/>
              <a:buChar char="○"/>
              <a:defRPr>
                <a:latin typeface="Arial" panose="020B0604020202020204"/>
                <a:ea typeface="Arial" panose="020B0604020202020204"/>
                <a:cs typeface="Arial" panose="020B0604020202020204"/>
                <a:sym typeface="Arial" panose="020B0604020202020204"/>
              </a:defRPr>
            </a:lvl5pPr>
            <a:lvl6pPr marL="2743200" lvl="5" indent="-298450" algn="l" rtl="0">
              <a:spcBef>
                <a:spcPts val="1200"/>
              </a:spcBef>
              <a:spcAft>
                <a:spcPts val="0"/>
              </a:spcAft>
              <a:buClr>
                <a:schemeClr val="dk1"/>
              </a:buClr>
              <a:buSzPts val="1100"/>
              <a:buChar char="■"/>
              <a:defRPr/>
            </a:lvl6pPr>
            <a:lvl7pPr marL="3200400" lvl="6" indent="-298450" algn="l" rtl="0">
              <a:spcBef>
                <a:spcPts val="1200"/>
              </a:spcBef>
              <a:spcAft>
                <a:spcPts val="0"/>
              </a:spcAft>
              <a:buClr>
                <a:schemeClr val="dk1"/>
              </a:buClr>
              <a:buSzPts val="1100"/>
              <a:buChar char="●"/>
              <a:defRPr/>
            </a:lvl7pPr>
            <a:lvl8pPr marL="3657600" lvl="7" indent="-298450" algn="l" rtl="0">
              <a:spcBef>
                <a:spcPts val="1200"/>
              </a:spcBef>
              <a:spcAft>
                <a:spcPts val="0"/>
              </a:spcAft>
              <a:buClr>
                <a:schemeClr val="dk1"/>
              </a:buClr>
              <a:buSzPts val="1100"/>
              <a:buChar char="○"/>
              <a:defRPr/>
            </a:lvl8pPr>
            <a:lvl9pPr marL="4114800" lvl="8" indent="-298450" algn="l" rtl="0">
              <a:spcBef>
                <a:spcPts val="1200"/>
              </a:spcBef>
              <a:spcAft>
                <a:spcPts val="1200"/>
              </a:spcAft>
              <a:buClr>
                <a:schemeClr val="dk1"/>
              </a:buClr>
              <a:buSzPts val="1100"/>
              <a:buChar char="■"/>
              <a:defRPr/>
            </a:lvl9pPr>
          </a:lstStyle>
          <a:p/>
        </p:txBody>
      </p:sp>
      <p:pic>
        <p:nvPicPr>
          <p:cNvPr id="111" name="Google Shape;111;p22"/>
          <p:cNvPicPr preferRelativeResize="0"/>
          <p:nvPr/>
        </p:nvPicPr>
        <p:blipFill rotWithShape="1">
          <a:blip r:embed="rId3"/>
          <a:srcRect/>
          <a:stretch>
            <a:fillRect/>
          </a:stretch>
        </p:blipFill>
        <p:spPr>
          <a:xfrm>
            <a:off x="291042" y="554265"/>
            <a:ext cx="155277" cy="14952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Slide B2 (CSB2@DLTT) 3">
  <p:cSld name="CUSTOM_6_3">
    <p:spTree>
      <p:nvGrpSpPr>
        <p:cNvPr id="112" name="Shape 112"/>
        <p:cNvGrpSpPr/>
        <p:nvPr/>
      </p:nvGrpSpPr>
      <p:grpSpPr>
        <a:xfrm>
          <a:off x="0" y="0"/>
          <a:ext cx="0" cy="0"/>
          <a:chOff x="0" y="0"/>
          <a:chExt cx="0" cy="0"/>
        </a:xfrm>
      </p:grpSpPr>
      <p:pic>
        <p:nvPicPr>
          <p:cNvPr id="113" name="Google Shape;113;p23"/>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114" name="Google Shape;114;p23"/>
          <p:cNvPicPr preferRelativeResize="0"/>
          <p:nvPr/>
        </p:nvPicPr>
        <p:blipFill rotWithShape="1">
          <a:blip r:embed="rId3"/>
          <a:srcRect/>
          <a:stretch>
            <a:fillRect/>
          </a:stretch>
        </p:blipFill>
        <p:spPr>
          <a:xfrm>
            <a:off x="0" y="0"/>
            <a:ext cx="9144000" cy="5143500"/>
          </a:xfrm>
          <a:prstGeom prst="rect">
            <a:avLst/>
          </a:prstGeom>
          <a:noFill/>
          <a:ln>
            <a:noFill/>
          </a:ln>
          <a:effectLst>
            <a:outerShdw blurRad="714375" algn="bl" rotWithShape="0">
              <a:srgbClr val="000000">
                <a:alpha val="49800"/>
              </a:srgbClr>
            </a:outerShdw>
          </a:effectLst>
        </p:spPr>
      </p:pic>
      <p:sp>
        <p:nvSpPr>
          <p:cNvPr id="115" name="Google Shape;115;p23"/>
          <p:cNvSpPr txBox="1"/>
          <p:nvPr>
            <p:ph type="title"/>
          </p:nvPr>
        </p:nvSpPr>
        <p:spPr>
          <a:xfrm>
            <a:off x="1371600" y="457200"/>
            <a:ext cx="7315200" cy="45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800"/>
              <a:buFont typeface="Cairo"/>
              <a:buNone/>
              <a:defRPr sz="1800" b="1" i="0" u="none" strike="noStrike" cap="none">
                <a:solidFill>
                  <a:schemeClr val="dk1"/>
                </a:solidFill>
                <a:latin typeface="Cairo"/>
                <a:ea typeface="Cairo"/>
                <a:cs typeface="Cairo"/>
                <a:sym typeface="Cairo"/>
              </a:defRPr>
            </a:lvl1pPr>
            <a:lvl2pPr marR="0" lvl="1" algn="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2pPr>
            <a:lvl3pPr marR="0" lvl="2" algn="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3pPr>
            <a:lvl4pPr marR="0" lvl="3" algn="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4pPr>
            <a:lvl5pPr marR="0" lvl="4" algn="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5pPr>
            <a:lvl6pPr marR="0" lvl="5" algn="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6pPr>
            <a:lvl7pPr marR="0" lvl="6" algn="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7pPr>
            <a:lvl8pPr marR="0" lvl="7" algn="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8pPr>
            <a:lvl9pPr marR="0" lvl="8" algn="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9pPr>
          </a:lstStyle>
          <a:p/>
        </p:txBody>
      </p:sp>
      <p:sp>
        <p:nvSpPr>
          <p:cNvPr id="116" name="Google Shape;116;p23"/>
          <p:cNvSpPr txBox="1"/>
          <p:nvPr>
            <p:ph type="body" idx="1"/>
          </p:nvPr>
        </p:nvSpPr>
        <p:spPr>
          <a:xfrm>
            <a:off x="1371600" y="914400"/>
            <a:ext cx="7315200" cy="3776400"/>
          </a:xfrm>
          <a:prstGeom prst="rect">
            <a:avLst/>
          </a:prstGeom>
          <a:noFill/>
          <a:ln>
            <a:noFill/>
          </a:ln>
        </p:spPr>
        <p:txBody>
          <a:bodyPr spcFirstLastPara="1" wrap="square" lIns="0" tIns="0" rIns="0" bIns="0" anchor="t" anchorCtr="0">
            <a:noAutofit/>
          </a:bodyPr>
          <a:lstStyle>
            <a:lvl1pPr marL="457200" marR="0" lvl="0" indent="-304800" algn="l" rtl="0">
              <a:lnSpc>
                <a:spcPct val="100000"/>
              </a:lnSpc>
              <a:spcBef>
                <a:spcPts val="0"/>
              </a:spcBef>
              <a:spcAft>
                <a:spcPts val="0"/>
              </a:spcAft>
              <a:buClr>
                <a:srgbClr val="000000"/>
              </a:buClr>
              <a:buSzPts val="1200"/>
              <a:buFont typeface="Cairo"/>
              <a:buChar char="●"/>
              <a:defRPr sz="1200" b="0" i="0" u="none" strike="noStrike" cap="none">
                <a:solidFill>
                  <a:srgbClr val="000000"/>
                </a:solidFill>
                <a:latin typeface="Cairo"/>
                <a:ea typeface="Cairo"/>
                <a:cs typeface="Cairo"/>
                <a:sym typeface="Cairo"/>
              </a:defRPr>
            </a:lvl1pPr>
            <a:lvl2pPr marL="914400" marR="0" lvl="1" indent="-304800" algn="l" rtl="0">
              <a:lnSpc>
                <a:spcPct val="100000"/>
              </a:lnSpc>
              <a:spcBef>
                <a:spcPts val="0"/>
              </a:spcBef>
              <a:spcAft>
                <a:spcPts val="0"/>
              </a:spcAft>
              <a:buClr>
                <a:srgbClr val="000000"/>
              </a:buClr>
              <a:buSzPts val="1200"/>
              <a:buFont typeface="Cairo"/>
              <a:buChar char="○"/>
              <a:defRPr sz="1200" b="0" i="0" u="none" strike="noStrike" cap="none">
                <a:solidFill>
                  <a:srgbClr val="000000"/>
                </a:solidFill>
                <a:latin typeface="Cairo"/>
                <a:ea typeface="Cairo"/>
                <a:cs typeface="Cairo"/>
                <a:sym typeface="Cairo"/>
              </a:defRPr>
            </a:lvl2pPr>
            <a:lvl3pPr marL="1371600" marR="0" lvl="2" indent="-304800" algn="l" rtl="0">
              <a:lnSpc>
                <a:spcPct val="100000"/>
              </a:lnSpc>
              <a:spcBef>
                <a:spcPts val="0"/>
              </a:spcBef>
              <a:spcAft>
                <a:spcPts val="0"/>
              </a:spcAft>
              <a:buClr>
                <a:srgbClr val="000000"/>
              </a:buClr>
              <a:buSzPts val="1200"/>
              <a:buFont typeface="Cairo"/>
              <a:buChar char="■"/>
              <a:defRPr sz="1200" b="0" i="0" u="none" strike="noStrike" cap="none">
                <a:solidFill>
                  <a:srgbClr val="000000"/>
                </a:solidFill>
                <a:latin typeface="Cairo"/>
                <a:ea typeface="Cairo"/>
                <a:cs typeface="Cairo"/>
                <a:sym typeface="Cairo"/>
              </a:defRPr>
            </a:lvl3pPr>
            <a:lvl4pPr marL="1828800" marR="0" lvl="3" indent="-304800" algn="l" rtl="0">
              <a:lnSpc>
                <a:spcPct val="100000"/>
              </a:lnSpc>
              <a:spcBef>
                <a:spcPts val="0"/>
              </a:spcBef>
              <a:spcAft>
                <a:spcPts val="0"/>
              </a:spcAft>
              <a:buClr>
                <a:srgbClr val="000000"/>
              </a:buClr>
              <a:buSzPts val="1200"/>
              <a:buFont typeface="Cairo"/>
              <a:buChar char="●"/>
              <a:defRPr sz="1200" b="0" i="0" u="none" strike="noStrike" cap="none">
                <a:solidFill>
                  <a:srgbClr val="000000"/>
                </a:solidFill>
                <a:latin typeface="Cairo"/>
                <a:ea typeface="Cairo"/>
                <a:cs typeface="Cairo"/>
                <a:sym typeface="Cairo"/>
              </a:defRPr>
            </a:lvl4pPr>
            <a:lvl5pPr marL="2286000" marR="0" lvl="4" indent="-304800" algn="l" rtl="0">
              <a:lnSpc>
                <a:spcPct val="100000"/>
              </a:lnSpc>
              <a:spcBef>
                <a:spcPts val="0"/>
              </a:spcBef>
              <a:spcAft>
                <a:spcPts val="0"/>
              </a:spcAft>
              <a:buClr>
                <a:srgbClr val="000000"/>
              </a:buClr>
              <a:buSzPts val="1200"/>
              <a:buFont typeface="Cairo"/>
              <a:buChar char="○"/>
              <a:defRPr sz="1200" b="0" i="0" u="none" strike="noStrike" cap="none">
                <a:solidFill>
                  <a:srgbClr val="000000"/>
                </a:solidFill>
                <a:latin typeface="Cairo"/>
                <a:ea typeface="Cairo"/>
                <a:cs typeface="Cairo"/>
                <a:sym typeface="Cairo"/>
              </a:defRPr>
            </a:lvl5pPr>
            <a:lvl6pPr marL="2743200" marR="0" lvl="5" indent="-304800" algn="l" rtl="0">
              <a:lnSpc>
                <a:spcPct val="100000"/>
              </a:lnSpc>
              <a:spcBef>
                <a:spcPts val="0"/>
              </a:spcBef>
              <a:spcAft>
                <a:spcPts val="0"/>
              </a:spcAft>
              <a:buClr>
                <a:srgbClr val="000000"/>
              </a:buClr>
              <a:buSzPts val="1200"/>
              <a:buFont typeface="Cairo"/>
              <a:buChar char="■"/>
              <a:defRPr sz="1200" b="0" i="0" u="none" strike="noStrike" cap="none">
                <a:solidFill>
                  <a:srgbClr val="000000"/>
                </a:solidFill>
                <a:latin typeface="Cairo"/>
                <a:ea typeface="Cairo"/>
                <a:cs typeface="Cairo"/>
                <a:sym typeface="Cairo"/>
              </a:defRPr>
            </a:lvl6pPr>
            <a:lvl7pPr marL="3200400" marR="0" lvl="6" indent="-304800" algn="l" rtl="0">
              <a:lnSpc>
                <a:spcPct val="100000"/>
              </a:lnSpc>
              <a:spcBef>
                <a:spcPts val="0"/>
              </a:spcBef>
              <a:spcAft>
                <a:spcPts val="0"/>
              </a:spcAft>
              <a:buClr>
                <a:srgbClr val="000000"/>
              </a:buClr>
              <a:buSzPts val="1200"/>
              <a:buFont typeface="Cairo"/>
              <a:buChar char="●"/>
              <a:defRPr sz="1200" b="0" i="0" u="none" strike="noStrike" cap="none">
                <a:solidFill>
                  <a:srgbClr val="000000"/>
                </a:solidFill>
                <a:latin typeface="Cairo"/>
                <a:ea typeface="Cairo"/>
                <a:cs typeface="Cairo"/>
                <a:sym typeface="Cairo"/>
              </a:defRPr>
            </a:lvl7pPr>
            <a:lvl8pPr marL="3657600" marR="0" lvl="7" indent="-304800" algn="l" rtl="0">
              <a:lnSpc>
                <a:spcPct val="100000"/>
              </a:lnSpc>
              <a:spcBef>
                <a:spcPts val="0"/>
              </a:spcBef>
              <a:spcAft>
                <a:spcPts val="0"/>
              </a:spcAft>
              <a:buClr>
                <a:srgbClr val="000000"/>
              </a:buClr>
              <a:buSzPts val="1200"/>
              <a:buFont typeface="Cairo"/>
              <a:buChar char="○"/>
              <a:defRPr sz="1200" b="0" i="0" u="none" strike="noStrike" cap="none">
                <a:solidFill>
                  <a:srgbClr val="000000"/>
                </a:solidFill>
                <a:latin typeface="Cairo"/>
                <a:ea typeface="Cairo"/>
                <a:cs typeface="Cairo"/>
                <a:sym typeface="Cairo"/>
              </a:defRPr>
            </a:lvl8pPr>
            <a:lvl9pPr marL="4114800" marR="0" lvl="8" indent="-304800" algn="l" rtl="0">
              <a:lnSpc>
                <a:spcPct val="100000"/>
              </a:lnSpc>
              <a:spcBef>
                <a:spcPts val="0"/>
              </a:spcBef>
              <a:spcAft>
                <a:spcPts val="0"/>
              </a:spcAft>
              <a:buClr>
                <a:srgbClr val="000000"/>
              </a:buClr>
              <a:buSzPts val="1200"/>
              <a:buFont typeface="Cairo"/>
              <a:buChar char="■"/>
              <a:defRPr sz="1200" b="0" i="0" u="none" strike="noStrike" cap="none">
                <a:solidFill>
                  <a:srgbClr val="000000"/>
                </a:solidFill>
                <a:latin typeface="Cairo"/>
                <a:ea typeface="Cairo"/>
                <a:cs typeface="Cairo"/>
                <a:sym typeface="Cairo"/>
              </a:defRPr>
            </a:lvl9pPr>
          </a:lstStyle>
          <a:p/>
        </p:txBody>
      </p:sp>
      <p:sp>
        <p:nvSpPr>
          <p:cNvPr id="117" name="Google Shape;117;p23"/>
          <p:cNvSpPr txBox="1"/>
          <p:nvPr/>
        </p:nvSpPr>
        <p:spPr>
          <a:xfrm>
            <a:off x="7253225" y="4914900"/>
            <a:ext cx="1269000" cy="228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b="0" i="0" u="none" strike="noStrike" cap="none">
                <a:solidFill>
                  <a:schemeClr val="dk1"/>
                </a:solidFill>
                <a:latin typeface="Cairo"/>
                <a:ea typeface="Cairo"/>
                <a:cs typeface="Cairo"/>
                <a:sym typeface="Cairo"/>
              </a:rPr>
              <a:t>Slide </a:t>
            </a:r>
            <a:fld id="{00000000-1234-1234-1234-123412341234}" type="slidenum">
              <a:rPr lang="en-GB" sz="800" b="0" i="0" u="none" strike="noStrike" cap="none">
                <a:solidFill>
                  <a:schemeClr val="dk1"/>
                </a:solidFill>
                <a:latin typeface="Cairo"/>
                <a:ea typeface="Cairo"/>
                <a:cs typeface="Cairo"/>
                <a:sym typeface="Cairo"/>
              </a:rPr>
            </a:fld>
            <a:r>
              <a:rPr lang="en-GB" sz="800" b="0" i="0" u="none" strike="noStrike" cap="none">
                <a:solidFill>
                  <a:schemeClr val="dk1"/>
                </a:solidFill>
                <a:latin typeface="Cairo"/>
                <a:ea typeface="Cairo"/>
                <a:cs typeface="Cairo"/>
                <a:sym typeface="Cairo"/>
              </a:rPr>
              <a:t>  |  d</a:t>
            </a:r>
            <a:r>
              <a:rPr lang="en-GB" sz="800">
                <a:solidFill>
                  <a:schemeClr val="dk1"/>
                </a:solidFill>
                <a:latin typeface="Cairo"/>
                <a:ea typeface="Cairo"/>
                <a:cs typeface="Cairo"/>
                <a:sym typeface="Cairo"/>
              </a:rPr>
              <a:t>efi-talents</a:t>
            </a:r>
            <a:r>
              <a:rPr lang="en-GB" sz="800" b="0" i="0" u="none" strike="noStrike" cap="none">
                <a:solidFill>
                  <a:schemeClr val="dk1"/>
                </a:solidFill>
                <a:latin typeface="Cairo"/>
                <a:ea typeface="Cairo"/>
                <a:cs typeface="Cairo"/>
                <a:sym typeface="Cairo"/>
              </a:rPr>
              <a:t>.io</a:t>
            </a:r>
            <a:endParaRPr sz="800" b="0" i="0" u="none" strike="noStrike" cap="none">
              <a:solidFill>
                <a:srgbClr val="000000"/>
              </a:solidFill>
              <a:latin typeface="Cairo"/>
              <a:ea typeface="Cairo"/>
              <a:cs typeface="Cairo"/>
              <a:sym typeface="Cairo"/>
            </a:endParaRPr>
          </a:p>
        </p:txBody>
      </p:sp>
      <p:pic>
        <p:nvPicPr>
          <p:cNvPr id="118" name="Google Shape;118;p23"/>
          <p:cNvPicPr preferRelativeResize="0"/>
          <p:nvPr/>
        </p:nvPicPr>
        <p:blipFill rotWithShape="1">
          <a:blip r:embed="rId4"/>
          <a:srcRect/>
          <a:stretch>
            <a:fillRect/>
          </a:stretch>
        </p:blipFill>
        <p:spPr>
          <a:xfrm>
            <a:off x="8403336" y="4965192"/>
            <a:ext cx="618136" cy="11887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7.xml"/><Relationship Id="rId5" Type="http://schemas.openxmlformats.org/officeDocument/2006/relationships/hyperlink" Target="https://forms.gle/tkesNXGYgrJnYJnv5" TargetMode="External"/><Relationship Id="rId4" Type="http://schemas.openxmlformats.org/officeDocument/2006/relationships/hyperlink" Target="https://docs.google.com/spreadsheets/d/1Czz72i7GA8iPKHoW7oaJlZfdwyB5xYpAwnzQYpplHOo/edit?usp=sharing" TargetMode="External"/><Relationship Id="rId3" Type="http://schemas.openxmlformats.org/officeDocument/2006/relationships/hyperlink" Target="https://twitter.com/i/lists/1618609873691840518" TargetMode="External"/><Relationship Id="rId2" Type="http://schemas.openxmlformats.org/officeDocument/2006/relationships/hyperlink" Target="https://github.com/bitcoinbook/bitcoinbook" TargetMode="External"/><Relationship Id="rId1" Type="http://schemas.openxmlformats.org/officeDocument/2006/relationships/hyperlink" Target="https://forms.gle/8uXYZCMAAAp12CmP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8.xml"/><Relationship Id="rId3" Type="http://schemas.openxmlformats.org/officeDocument/2006/relationships/image" Target="../media/image27.png"/><Relationship Id="rId2" Type="http://schemas.openxmlformats.org/officeDocument/2006/relationships/hyperlink" Target="https://docs.google.com/spreadsheets/d/1Czz72i7GA8iPKHoW7oaJlZfdwyB5xYpAwnzQYpplHOo/edit?usp=sharing" TargetMode="External"/><Relationship Id="rId1" Type="http://schemas.openxmlformats.org/officeDocument/2006/relationships/hyperlink" Target="https://twitter.com/i/lists/1618609873691840518" TargetMode="Externa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7.xml"/><Relationship Id="rId4" Type="http://schemas.openxmlformats.org/officeDocument/2006/relationships/image" Target="../media/image28.png"/><Relationship Id="rId3" Type="http://schemas.openxmlformats.org/officeDocument/2006/relationships/hyperlink" Target="https://forms.gle/iRNjCf8TCHi8My7v5" TargetMode="External"/><Relationship Id="rId2" Type="http://schemas.openxmlformats.org/officeDocument/2006/relationships/hyperlink" Target="https://forms.gle/4VFcpPF6SMRZaWDA6" TargetMode="External"/><Relationship Id="rId1" Type="http://schemas.openxmlformats.org/officeDocument/2006/relationships/hyperlink" Target="https://forms.gle/JTNeEC7D24inKdf68" TargetMode="Externa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image" Target="../media/image20.png"/><Relationship Id="rId1" Type="http://schemas.openxmlformats.org/officeDocument/2006/relationships/hyperlink" Target="https://forms.gle/8uXYZCMAAAp12CmP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image" Target="../media/image24.png"/><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57200" y="457200"/>
            <a:ext cx="7772400" cy="502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panose="020B0604020202020204"/>
              <a:buNone/>
            </a:pPr>
            <a:r>
              <a:rPr lang="en-US" b="1"/>
              <a:t>Assignment </a:t>
            </a:r>
            <a:r>
              <a:rPr lang="en-US"/>
              <a:t>2</a:t>
            </a:r>
            <a:endParaRPr lang="en-US"/>
          </a:p>
        </p:txBody>
      </p:sp>
      <p:sp>
        <p:nvSpPr>
          <p:cNvPr id="163" name="Google Shape;163;p23"/>
          <p:cNvSpPr txBox="1"/>
          <p:nvPr>
            <p:ph type="body" idx="1"/>
          </p:nvPr>
        </p:nvSpPr>
        <p:spPr>
          <a:xfrm>
            <a:off x="457200" y="960000"/>
            <a:ext cx="7772400" cy="3502200"/>
          </a:xfrm>
          <a:prstGeom prst="rect">
            <a:avLst/>
          </a:prstGeom>
        </p:spPr>
        <p:txBody>
          <a:bodyPr spcFirstLastPara="1" wrap="square" lIns="0" tIns="0" rIns="0" bIns="0" anchor="t" anchorCtr="0">
            <a:noAutofit/>
          </a:bodyPr>
          <a:lstStyle/>
          <a:p>
            <a:pPr marL="146050" lvl="0" indent="0" algn="l" rtl="0">
              <a:spcBef>
                <a:spcPts val="0"/>
              </a:spcBef>
              <a:spcAft>
                <a:spcPts val="0"/>
              </a:spcAft>
              <a:buClr>
                <a:schemeClr val="dk1"/>
              </a:buClr>
              <a:buSzPts val="1300"/>
              <a:buNone/>
            </a:pPr>
            <a:r>
              <a:rPr lang="en-US" sz="1300" b="1" u="sng">
                <a:solidFill>
                  <a:schemeClr val="hlink"/>
                </a:solidFill>
              </a:rPr>
              <a:t>1.</a:t>
            </a:r>
            <a:r>
              <a:rPr lang="en-US" sz="1300" b="1" u="sng">
                <a:solidFill>
                  <a:schemeClr val="hlink"/>
                </a:solidFill>
                <a:hlinkClick r:id="rId1"/>
              </a:rPr>
              <a:t>Update Profile Slide Information</a:t>
            </a:r>
            <a:r>
              <a:rPr lang="en-US" sz="1300" b="1">
                <a:solidFill>
                  <a:schemeClr val="dk1"/>
                </a:solidFill>
              </a:rPr>
              <a:t> (Deadline: </a:t>
            </a:r>
            <a:r>
              <a:rPr lang="en-US" sz="1300" b="1" u="sng">
                <a:solidFill>
                  <a:schemeClr val="dk1"/>
                </a:solidFill>
              </a:rPr>
              <a:t>Friday, February 23, 2024, 12:00 PM [CET/CEST]</a:t>
            </a:r>
            <a:r>
              <a:rPr lang="en-US" sz="1300" b="1">
                <a:solidFill>
                  <a:schemeClr val="dk1"/>
                </a:solidFill>
              </a:rPr>
              <a:t>)</a:t>
            </a:r>
            <a:r>
              <a:rPr lang="en-US">
                <a:solidFill>
                  <a:schemeClr val="dk1"/>
                </a:solidFill>
              </a:rPr>
              <a:t> </a:t>
            </a:r>
            <a:endParaRPr sz="1300">
              <a:solidFill>
                <a:schemeClr val="dk1"/>
              </a:solidFill>
            </a:endParaRPr>
          </a:p>
          <a:p>
            <a:pPr marL="146050" lvl="0" indent="0" algn="l" rtl="0">
              <a:spcBef>
                <a:spcPts val="0"/>
              </a:spcBef>
              <a:spcAft>
                <a:spcPts val="0"/>
              </a:spcAft>
              <a:buClr>
                <a:schemeClr val="dk1"/>
              </a:buClr>
              <a:buSzPts val="1300"/>
              <a:buNone/>
            </a:pPr>
            <a:r>
              <a:rPr lang="en-US" sz="1300" b="1">
                <a:solidFill>
                  <a:schemeClr val="dk1"/>
                </a:solidFill>
              </a:rPr>
              <a:t>2.Bitcoin technical deep dive</a:t>
            </a:r>
            <a:endParaRPr sz="1300" b="1">
              <a:solidFill>
                <a:schemeClr val="dk1"/>
              </a:solidFill>
            </a:endParaRPr>
          </a:p>
          <a:p>
            <a:pPr marL="457200" lvl="0" indent="0" algn="l" rtl="0">
              <a:spcBef>
                <a:spcPts val="0"/>
              </a:spcBef>
              <a:spcAft>
                <a:spcPts val="0"/>
              </a:spcAft>
              <a:buNone/>
            </a:pPr>
            <a:r>
              <a:rPr lang="en-US">
                <a:solidFill>
                  <a:schemeClr val="dk1"/>
                </a:solidFill>
              </a:rPr>
              <a:t>Get a copy of “Mastering Bitcoin, 2nd Edition” by Andreas Antonopoulos for reference. </a:t>
            </a:r>
            <a:endParaRPr>
              <a:solidFill>
                <a:schemeClr val="dk1"/>
              </a:solidFill>
            </a:endParaRPr>
          </a:p>
          <a:p>
            <a:pPr marL="457200" lvl="0" indent="0" algn="l" rtl="0">
              <a:spcBef>
                <a:spcPts val="0"/>
              </a:spcBef>
              <a:spcAft>
                <a:spcPts val="0"/>
              </a:spcAft>
              <a:buNone/>
            </a:pPr>
            <a:r>
              <a:rPr lang="en-US">
                <a:solidFill>
                  <a:schemeClr val="dk1"/>
                </a:solidFill>
              </a:rPr>
              <a:t>Free (non-.pdf version) at </a:t>
            </a:r>
            <a:r>
              <a:rPr lang="en-US" u="sng">
                <a:solidFill>
                  <a:schemeClr val="accent5"/>
                </a:solidFill>
                <a:hlinkClick r:id="rId2"/>
              </a:rPr>
              <a:t>https://github.com/bitcoinbook/bitcoinbook</a:t>
            </a:r>
            <a:r>
              <a:rPr lang="en-US">
                <a:solidFill>
                  <a:schemeClr val="dk1"/>
                </a:solidFill>
              </a:rPr>
              <a:t>. At least cursory read chapters 4 &amp; 5.</a:t>
            </a:r>
            <a:endParaRPr>
              <a:solidFill>
                <a:schemeClr val="dk1"/>
              </a:solidFill>
            </a:endParaRPr>
          </a:p>
          <a:p>
            <a:pPr marL="914400" lvl="1" indent="-304800" algn="l" rtl="0">
              <a:lnSpc>
                <a:spcPct val="115000"/>
              </a:lnSpc>
              <a:spcBef>
                <a:spcPts val="0"/>
              </a:spcBef>
              <a:spcAft>
                <a:spcPts val="0"/>
              </a:spcAft>
              <a:buClr>
                <a:schemeClr val="dk1"/>
              </a:buClr>
              <a:buSzPts val="1200"/>
              <a:buFont typeface="Cairo"/>
              <a:buAutoNum type="alphaLcPeriod"/>
            </a:pPr>
            <a:r>
              <a:rPr lang="en-US">
                <a:solidFill>
                  <a:schemeClr val="dk1"/>
                </a:solidFill>
              </a:rPr>
              <a:t>Describe the steps to create a public (legacy) address, from private key to Base58 address type.</a:t>
            </a:r>
            <a:endParaRPr>
              <a:solidFill>
                <a:schemeClr val="dk1"/>
              </a:solidFill>
            </a:endParaRPr>
          </a:p>
          <a:p>
            <a:pPr marL="914400" lvl="1" indent="-304800" algn="l" rtl="0">
              <a:lnSpc>
                <a:spcPct val="115000"/>
              </a:lnSpc>
              <a:spcBef>
                <a:spcPts val="0"/>
              </a:spcBef>
              <a:spcAft>
                <a:spcPts val="0"/>
              </a:spcAft>
              <a:buClr>
                <a:schemeClr val="dk1"/>
              </a:buClr>
              <a:buSzPts val="1200"/>
              <a:buFont typeface="Cairo"/>
              <a:buAutoNum type="alphaLcPeriod"/>
            </a:pPr>
            <a:r>
              <a:rPr lang="en-US">
                <a:solidFill>
                  <a:schemeClr val="dk1"/>
                </a:solidFill>
              </a:rPr>
              <a:t>What other address types are there? Create a short description for each.</a:t>
            </a:r>
            <a:endParaRPr>
              <a:solidFill>
                <a:schemeClr val="dk1"/>
              </a:solidFill>
            </a:endParaRPr>
          </a:p>
          <a:p>
            <a:pPr marL="914400" lvl="1" indent="-304800" algn="l" rtl="0">
              <a:lnSpc>
                <a:spcPct val="115000"/>
              </a:lnSpc>
              <a:spcBef>
                <a:spcPts val="0"/>
              </a:spcBef>
              <a:spcAft>
                <a:spcPts val="0"/>
              </a:spcAft>
              <a:buClr>
                <a:schemeClr val="dk1"/>
              </a:buClr>
              <a:buSzPts val="1200"/>
              <a:buFont typeface="Cairo"/>
              <a:buAutoNum type="alphaLcPeriod"/>
            </a:pPr>
            <a:r>
              <a:rPr lang="en-US">
                <a:solidFill>
                  <a:schemeClr val="dk1"/>
                </a:solidFill>
              </a:rPr>
              <a:t>What is a HD wallet? What advantage does it have over non-deterministic wallets?</a:t>
            </a:r>
            <a:endParaRPr>
              <a:solidFill>
                <a:schemeClr val="dk1"/>
              </a:solidFill>
            </a:endParaRPr>
          </a:p>
          <a:p>
            <a:pPr marL="914400" lvl="1" indent="-304800" algn="l" rtl="0">
              <a:lnSpc>
                <a:spcPct val="115000"/>
              </a:lnSpc>
              <a:spcBef>
                <a:spcPts val="0"/>
              </a:spcBef>
              <a:spcAft>
                <a:spcPts val="0"/>
              </a:spcAft>
              <a:buClr>
                <a:schemeClr val="dk1"/>
              </a:buClr>
              <a:buSzPts val="1200"/>
              <a:buFont typeface="Cairo"/>
              <a:buAutoNum type="alphaLcPeriod"/>
            </a:pPr>
            <a:r>
              <a:rPr lang="en-US">
                <a:solidFill>
                  <a:schemeClr val="dk1"/>
                </a:solidFill>
              </a:rPr>
              <a:t>What information is contained in the Block header?</a:t>
            </a:r>
            <a:endParaRPr>
              <a:solidFill>
                <a:schemeClr val="dk1"/>
              </a:solidFill>
            </a:endParaRPr>
          </a:p>
          <a:p>
            <a:pPr marL="914400" lvl="1" indent="-304800" algn="l" rtl="0">
              <a:lnSpc>
                <a:spcPct val="115000"/>
              </a:lnSpc>
              <a:spcBef>
                <a:spcPts val="0"/>
              </a:spcBef>
              <a:spcAft>
                <a:spcPts val="0"/>
              </a:spcAft>
              <a:buClr>
                <a:schemeClr val="dk1"/>
              </a:buClr>
              <a:buSzPts val="1200"/>
              <a:buFont typeface="Cairo"/>
              <a:buAutoNum type="alphaLcPeriod"/>
            </a:pPr>
            <a:r>
              <a:rPr lang="en-US">
                <a:solidFill>
                  <a:schemeClr val="dk1"/>
                </a:solidFill>
              </a:rPr>
              <a:t>What is the current difficulty (Block 828904)? How many hashes does it take to mine a block?</a:t>
            </a:r>
            <a:endParaRPr>
              <a:solidFill>
                <a:schemeClr val="dk1"/>
              </a:solidFill>
            </a:endParaRPr>
          </a:p>
          <a:p>
            <a:pPr marL="146050" lvl="0" indent="0" algn="l" rtl="0">
              <a:spcBef>
                <a:spcPts val="0"/>
              </a:spcBef>
              <a:spcAft>
                <a:spcPts val="0"/>
              </a:spcAft>
              <a:buClr>
                <a:schemeClr val="dk1"/>
              </a:buClr>
              <a:buSzPts val="1300"/>
              <a:buNone/>
            </a:pPr>
            <a:r>
              <a:rPr lang="en-US" sz="1300" b="1">
                <a:solidFill>
                  <a:schemeClr val="dk1"/>
                </a:solidFill>
              </a:rPr>
              <a:t>3.Energy consumption and CO2 footprint</a:t>
            </a:r>
            <a:endParaRPr sz="1300" b="1">
              <a:solidFill>
                <a:schemeClr val="dk1"/>
              </a:solidFill>
            </a:endParaRPr>
          </a:p>
          <a:p>
            <a:pPr marL="914400" lvl="1" indent="-304800" algn="l" rtl="0">
              <a:spcBef>
                <a:spcPts val="0"/>
              </a:spcBef>
              <a:spcAft>
                <a:spcPts val="0"/>
              </a:spcAft>
              <a:buClr>
                <a:schemeClr val="dk1"/>
              </a:buClr>
              <a:buSzPts val="1200"/>
              <a:buAutoNum type="alphaLcPeriod"/>
            </a:pPr>
            <a:r>
              <a:rPr lang="en-US">
                <a:solidFill>
                  <a:schemeClr val="dk1"/>
                </a:solidFill>
              </a:rPr>
              <a:t>Research the current and historical power consumption of Bitcoin.</a:t>
            </a:r>
            <a:endParaRPr>
              <a:solidFill>
                <a:schemeClr val="dk1"/>
              </a:solidFill>
            </a:endParaRPr>
          </a:p>
          <a:p>
            <a:pPr marL="914400" lvl="1" indent="-292100" algn="l" rtl="0">
              <a:lnSpc>
                <a:spcPct val="115000"/>
              </a:lnSpc>
              <a:spcBef>
                <a:spcPts val="0"/>
              </a:spcBef>
              <a:spcAft>
                <a:spcPts val="0"/>
              </a:spcAft>
              <a:buClr>
                <a:schemeClr val="dk1"/>
              </a:buClr>
              <a:buSzPts val="1000"/>
              <a:buAutoNum type="alphaLcPeriod"/>
            </a:pPr>
            <a:r>
              <a:rPr lang="en-US">
                <a:solidFill>
                  <a:schemeClr val="dk1"/>
                </a:solidFill>
              </a:rPr>
              <a:t>What are possible ways to reduce the CO2 footprint?</a:t>
            </a:r>
            <a:endParaRPr sz="1000">
              <a:solidFill>
                <a:schemeClr val="dk1"/>
              </a:solidFill>
            </a:endParaRPr>
          </a:p>
          <a:p>
            <a:pPr marL="146050" lvl="0" indent="0" algn="l" rtl="0">
              <a:spcBef>
                <a:spcPts val="0"/>
              </a:spcBef>
              <a:spcAft>
                <a:spcPts val="0"/>
              </a:spcAft>
              <a:buClr>
                <a:schemeClr val="dk1"/>
              </a:buClr>
              <a:buSzPts val="1300"/>
              <a:buNone/>
            </a:pPr>
            <a:r>
              <a:rPr lang="en-US" sz="1300" b="1">
                <a:solidFill>
                  <a:schemeClr val="dk1"/>
                </a:solidFill>
              </a:rPr>
              <a:t>4.Practical: </a:t>
            </a:r>
            <a:r>
              <a:rPr lang="en-US">
                <a:solidFill>
                  <a:schemeClr val="dk1"/>
                </a:solidFill>
              </a:rPr>
              <a:t>Connect with other Talents on Twitter, join the #twitter slack channel, follow the </a:t>
            </a:r>
            <a:r>
              <a:rPr lang="en-US" u="sng">
                <a:solidFill>
                  <a:schemeClr val="hlink"/>
                </a:solidFill>
                <a:hlinkClick r:id="rId3"/>
              </a:rPr>
              <a:t>Bitcoin Talents Twitter list</a:t>
            </a:r>
            <a:r>
              <a:rPr lang="en-US">
                <a:solidFill>
                  <a:schemeClr val="dk1"/>
                </a:solidFill>
              </a:rPr>
              <a:t>, participate in a Twitter Space. You can also introduce yourself to the whole cohort using </a:t>
            </a:r>
            <a:r>
              <a:rPr lang="en-US" b="1" u="sng">
                <a:solidFill>
                  <a:schemeClr val="hlink"/>
                </a:solidFill>
                <a:hlinkClick r:id="rId4"/>
              </a:rPr>
              <a:t>THIS TABLE</a:t>
            </a:r>
            <a:r>
              <a:rPr lang="en-US">
                <a:solidFill>
                  <a:schemeClr val="dk1"/>
                </a:solidFill>
              </a:rPr>
              <a:t>. </a:t>
            </a:r>
            <a:endParaRPr>
              <a:solidFill>
                <a:schemeClr val="dk1"/>
              </a:solidFill>
            </a:endParaRPr>
          </a:p>
          <a:p>
            <a:pPr marL="0" lvl="0" indent="0" algn="l" rtl="0">
              <a:spcBef>
                <a:spcPts val="1200"/>
              </a:spcBef>
              <a:spcAft>
                <a:spcPts val="0"/>
              </a:spcAft>
              <a:buNone/>
            </a:pPr>
            <a:r>
              <a:rPr lang="en-US" b="1">
                <a:solidFill>
                  <a:schemeClr val="dk1"/>
                </a:solidFill>
              </a:rPr>
              <a:t>REMINDER</a:t>
            </a:r>
            <a:r>
              <a:rPr lang="en-US">
                <a:solidFill>
                  <a:schemeClr val="dk1"/>
                </a:solidFill>
              </a:rPr>
              <a:t>: In order to participate in the program, you need to fill out this </a:t>
            </a:r>
            <a:r>
              <a:rPr lang="en-US" u="sng">
                <a:solidFill>
                  <a:schemeClr val="hlink"/>
                </a:solidFill>
                <a:hlinkClick r:id="rId5"/>
              </a:rPr>
              <a:t>FORM</a:t>
            </a:r>
            <a:r>
              <a:rPr lang="en-US">
                <a:solidFill>
                  <a:schemeClr val="dk1"/>
                </a:solidFill>
              </a:rPr>
              <a:t>. We need your confirmation on this form for GDPR reasons. Please note </a:t>
            </a:r>
            <a:r>
              <a:rPr lang="en-US" b="1">
                <a:solidFill>
                  <a:schemeClr val="dk1"/>
                </a:solidFill>
              </a:rPr>
              <a:t>that you cannot participate in the program</a:t>
            </a:r>
            <a:r>
              <a:rPr lang="en-US">
                <a:solidFill>
                  <a:schemeClr val="dk1"/>
                </a:solidFill>
              </a:rPr>
              <a:t> without filling out the survey.</a:t>
            </a:r>
            <a:endParaRPr>
              <a:solidFill>
                <a:schemeClr val="dk1"/>
              </a:solidFill>
            </a:endParaRPr>
          </a:p>
          <a:p>
            <a:pPr marL="0" lvl="0" indent="0" algn="l" rtl="0">
              <a:spcBef>
                <a:spcPts val="1600"/>
              </a:spcBef>
              <a:spcAft>
                <a:spcPts val="1200"/>
              </a:spcAft>
              <a:buNone/>
            </a:pPr>
            <a:endParaRPr>
              <a:solidFill>
                <a:schemeClr val="dk1"/>
              </a:solidFill>
            </a:endParaRPr>
          </a:p>
        </p:txBody>
      </p:sp>
      <p:sp>
        <p:nvSpPr>
          <p:cNvPr id="164" name="Google Shape;164;p23"/>
          <p:cNvSpPr/>
          <p:nvPr/>
        </p:nvSpPr>
        <p:spPr>
          <a:xfrm rot="250285">
            <a:off x="6893199" y="204341"/>
            <a:ext cx="1270265" cy="646119"/>
          </a:xfrm>
          <a:prstGeom prst="rect">
            <a:avLst/>
          </a:prstGeom>
          <a:solidFill>
            <a:srgbClr val="EF9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600" b="1">
                <a:solidFill>
                  <a:srgbClr val="FFFFFF"/>
                </a:solidFill>
                <a:latin typeface="Inter" panose="02000503000000020004"/>
                <a:ea typeface="Inter" panose="02000503000000020004"/>
                <a:cs typeface="Inter" panose="02000503000000020004"/>
                <a:sym typeface="Inter" panose="02000503000000020004"/>
              </a:rPr>
              <a:t>DYOR!</a:t>
            </a:r>
            <a:endParaRPr sz="2600" b="1">
              <a:solidFill>
                <a:srgbClr val="FFFFFF"/>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:2.</a:t>
            </a:r>
            <a:r>
              <a:rPr lang="en-US">
                <a:sym typeface="+mn-ea"/>
              </a:rPr>
              <a:t>Bitcoin technical deep dive</a:t>
            </a:r>
            <a:br>
              <a:rPr b="1">
                <a:solidFill>
                  <a:schemeClr val="dk1"/>
                </a:solidFill>
              </a:rPr>
            </a:br>
            <a:endParaRPr lang="en-GB"/>
          </a:p>
        </p:txBody>
      </p:sp>
      <p:sp>
        <p:nvSpPr>
          <p:cNvPr id="495" name="Google Shape;495;p52"/>
          <p:cNvSpPr txBox="1"/>
          <p:nvPr>
            <p:ph type="body" idx="1"/>
          </p:nvPr>
        </p:nvSpPr>
        <p:spPr>
          <a:xfrm>
            <a:off x="457200" y="96000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2e.</a:t>
            </a:r>
            <a:r>
              <a:rPr lang="en-US">
                <a:solidFill>
                  <a:schemeClr val="dk1"/>
                </a:solidFill>
                <a:sym typeface="+mn-ea"/>
              </a:rPr>
              <a:t>What is the current difficulty (Block 828904)? How many hashes does it take to mine a block?</a:t>
            </a:r>
            <a:endParaRPr>
              <a:solidFill>
                <a:schemeClr val="dk1"/>
              </a:solidFill>
            </a:endParaRPr>
          </a:p>
          <a:p>
            <a:pPr marL="0" lvl="1" indent="0" algn="l" rtl="0">
              <a:spcBef>
                <a:spcPts val="0"/>
              </a:spcBef>
              <a:spcAft>
                <a:spcPts val="1200"/>
              </a:spcAft>
              <a:buNone/>
            </a:pPr>
            <a:endParaRPr lang="en-GB"/>
          </a:p>
          <a:p>
            <a:pPr marL="0" lvl="1" indent="0" algn="l" rtl="0">
              <a:spcBef>
                <a:spcPts val="0"/>
              </a:spcBef>
              <a:spcAft>
                <a:spcPts val="1200"/>
              </a:spcAft>
              <a:buNone/>
            </a:pPr>
            <a:r>
              <a:rPr lang="en-GB"/>
              <a:t>200.32T </a:t>
            </a:r>
            <a:endParaRPr lang="en-GB"/>
          </a:p>
          <a:p>
            <a:pPr marL="0" lvl="1" indent="0" algn="l" rtl="0">
              <a:spcBef>
                <a:spcPts val="0"/>
              </a:spcBef>
              <a:spcAft>
                <a:spcPts val="1200"/>
              </a:spcAft>
              <a:buNone/>
            </a:pPr>
            <a:r>
              <a:rPr lang="en-US" altLang="en-GB"/>
              <a:t>200.32 </a:t>
            </a:r>
            <a:r>
              <a:rPr lang="en-US" altLang="en-GB"/>
              <a:t>trillion</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:3.</a:t>
            </a:r>
            <a:r>
              <a:rPr lang="en-US">
                <a:sym typeface="+mn-ea"/>
              </a:rPr>
              <a:t>Energy consumption and CO2 footprint</a:t>
            </a:r>
            <a:endParaRPr lang="en-GB"/>
          </a:p>
        </p:txBody>
      </p:sp>
      <p:sp>
        <p:nvSpPr>
          <p:cNvPr id="495" name="Google Shape;495;p52"/>
          <p:cNvSpPr txBox="1"/>
          <p:nvPr>
            <p:ph type="body" idx="1"/>
          </p:nvPr>
        </p:nvSpPr>
        <p:spPr>
          <a:xfrm>
            <a:off x="457200" y="92952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One TWh is enough to continuously power about 114,000 average American homes for an entire year.</a:t>
            </a:r>
            <a:endParaRPr lang="en-GB"/>
          </a:p>
        </p:txBody>
      </p:sp>
      <p:pic>
        <p:nvPicPr>
          <p:cNvPr id="1" name="Picture 0"/>
          <p:cNvPicPr>
            <a:picLocks noChangeAspect="1"/>
          </p:cNvPicPr>
          <p:nvPr/>
        </p:nvPicPr>
        <p:blipFill>
          <a:blip r:embed="rId1"/>
          <a:stretch>
            <a:fillRect/>
          </a:stretch>
        </p:blipFill>
        <p:spPr>
          <a:xfrm>
            <a:off x="452755" y="1244600"/>
            <a:ext cx="7319645" cy="2899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:3.</a:t>
            </a:r>
            <a:r>
              <a:rPr lang="en-US">
                <a:sym typeface="+mn-ea"/>
              </a:rPr>
              <a:t>Energy consumption and CO2 footprint</a:t>
            </a:r>
            <a:endParaRPr lang="en-GB"/>
          </a:p>
        </p:txBody>
      </p:sp>
      <p:sp>
        <p:nvSpPr>
          <p:cNvPr id="495" name="Google Shape;495;p52"/>
          <p:cNvSpPr txBox="1"/>
          <p:nvPr>
            <p:ph type="body" idx="1"/>
          </p:nvPr>
        </p:nvSpPr>
        <p:spPr>
          <a:xfrm>
            <a:off x="457200" y="96000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3b.</a:t>
            </a:r>
            <a:r>
              <a:rPr lang="en-US">
                <a:solidFill>
                  <a:schemeClr val="dk1"/>
                </a:solidFill>
                <a:sym typeface="+mn-ea"/>
              </a:rPr>
              <a:t>What are possible ways to reduce the CO2 footprint?</a:t>
            </a:r>
            <a:endParaRPr>
              <a:solidFill>
                <a:schemeClr val="dk1"/>
              </a:solidFill>
            </a:endParaRPr>
          </a:p>
          <a:p>
            <a:pPr marL="0" lvl="1" indent="0" algn="l" rtl="0">
              <a:spcBef>
                <a:spcPts val="0"/>
              </a:spcBef>
              <a:spcAft>
                <a:spcPts val="1200"/>
              </a:spcAft>
              <a:buNone/>
            </a:pPr>
            <a:r>
              <a:rPr lang="en-GB"/>
              <a:t>Mining Process Reforms: Changing the fundamental approach to Bitcoin mining, like shifting from "proof of work" to "proof of stake", could significantly reduce energy consumption. This method would eliminate the need for miners to solve complex calculations, instead of allowing the system to validate transactions based on the stake of network participants.</a:t>
            </a:r>
            <a:endParaRPr lang="en-GB"/>
          </a:p>
          <a:p>
            <a:pPr marL="0" lvl="1" indent="0" algn="l" rtl="0">
              <a:spcBef>
                <a:spcPts val="0"/>
              </a:spcBef>
              <a:spcAft>
                <a:spcPts val="1200"/>
              </a:spcAft>
              <a:buNone/>
            </a:pPr>
            <a:r>
              <a:rPr lang="en-US" altLang="en-GB"/>
              <a:t>However, I don’t think POS is a good way.</a:t>
            </a:r>
            <a:endParaRPr lang="en-US" alt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:4.</a:t>
            </a:r>
            <a:r>
              <a:rPr lang="en-US">
                <a:sym typeface="+mn-ea"/>
              </a:rPr>
              <a:t>Practical: Connect with other Talents on Twitter, join the #twitter slack channel, follow the </a:t>
            </a:r>
            <a:r>
              <a:rPr lang="en-US" u="sng">
                <a:solidFill>
                  <a:schemeClr val="hlink"/>
                </a:solidFill>
                <a:sym typeface="+mn-ea"/>
                <a:hlinkClick r:id="rId1"/>
              </a:rPr>
              <a:t>Bitcoin Talents Twitter list</a:t>
            </a:r>
            <a:r>
              <a:rPr lang="en-US">
                <a:sym typeface="+mn-ea"/>
              </a:rPr>
              <a:t>, participate in a Twitter Space. You can also introduce yourself to the whole cohort using </a:t>
            </a:r>
            <a:r>
              <a:rPr lang="en-US" u="sng">
                <a:solidFill>
                  <a:schemeClr val="hlink"/>
                </a:solidFill>
                <a:sym typeface="+mn-ea"/>
                <a:hlinkClick r:id="rId2"/>
              </a:rPr>
              <a:t>THIS TABLE</a:t>
            </a:r>
            <a:r>
              <a:rPr lang="en-US">
                <a:sym typeface="+mn-ea"/>
              </a:rPr>
              <a:t>. </a:t>
            </a:r>
            <a:endParaRPr lang="en-GB"/>
          </a:p>
        </p:txBody>
      </p:sp>
      <p:sp>
        <p:nvSpPr>
          <p:cNvPr id="495" name="Google Shape;495;p52"/>
          <p:cNvSpPr txBox="1"/>
          <p:nvPr>
            <p:ph type="body" idx="1"/>
          </p:nvPr>
        </p:nvSpPr>
        <p:spPr>
          <a:xfrm>
            <a:off x="457200" y="1795145"/>
            <a:ext cx="7315200" cy="28956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endParaRPr lang="en-GB"/>
          </a:p>
        </p:txBody>
      </p:sp>
      <p:pic>
        <p:nvPicPr>
          <p:cNvPr id="1" name="Picture 0"/>
          <p:cNvPicPr>
            <a:picLocks noChangeAspect="1"/>
          </p:cNvPicPr>
          <p:nvPr/>
        </p:nvPicPr>
        <p:blipFill>
          <a:blip r:embed="rId3"/>
          <a:stretch>
            <a:fillRect/>
          </a:stretch>
        </p:blipFill>
        <p:spPr>
          <a:xfrm>
            <a:off x="457200" y="1586230"/>
            <a:ext cx="2651125" cy="31045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57200" y="457200"/>
            <a:ext cx="7772400" cy="502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panose="020B0604020202020204"/>
              <a:buNone/>
            </a:pPr>
            <a:r>
              <a:rPr lang="en-US"/>
              <a:t>Submit Assignment</a:t>
            </a:r>
            <a:endParaRPr b="0"/>
          </a:p>
        </p:txBody>
      </p:sp>
      <p:sp>
        <p:nvSpPr>
          <p:cNvPr id="177" name="Google Shape;177;p25"/>
          <p:cNvSpPr txBox="1"/>
          <p:nvPr/>
        </p:nvSpPr>
        <p:spPr>
          <a:xfrm>
            <a:off x="232500" y="4130125"/>
            <a:ext cx="8121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US" sz="1200">
                <a:solidFill>
                  <a:schemeClr val="dk1"/>
                </a:solidFill>
                <a:latin typeface="Cairo"/>
                <a:ea typeface="Cairo"/>
                <a:cs typeface="Cairo"/>
                <a:sym typeface="Cairo"/>
              </a:rPr>
              <a:t>You can use the</a:t>
            </a:r>
            <a:r>
              <a:rPr lang="en-US" sz="1200">
                <a:solidFill>
                  <a:schemeClr val="dk1"/>
                </a:solidFill>
                <a:latin typeface="Cairo"/>
                <a:ea typeface="Cairo"/>
                <a:cs typeface="Cairo"/>
                <a:sym typeface="Cairo"/>
              </a:rPr>
              <a:t> </a:t>
            </a:r>
            <a:r>
              <a:rPr lang="en-US" sz="1200" b="1" u="sng">
                <a:solidFill>
                  <a:schemeClr val="hlink"/>
                </a:solidFill>
                <a:latin typeface="Cairo"/>
                <a:ea typeface="Cairo"/>
                <a:cs typeface="Cairo"/>
                <a:sym typeface="Cairo"/>
                <a:hlinkClick r:id="rId1"/>
              </a:rPr>
              <a:t>Content Questionnaire</a:t>
            </a:r>
            <a:r>
              <a:rPr lang="en-US" sz="1200" b="1">
                <a:solidFill>
                  <a:schemeClr val="dk1"/>
                </a:solidFill>
                <a:latin typeface="Cairo"/>
                <a:ea typeface="Cairo"/>
                <a:cs typeface="Cairo"/>
                <a:sym typeface="Cairo"/>
              </a:rPr>
              <a:t> </a:t>
            </a:r>
            <a:r>
              <a:rPr lang="en-US" sz="1200">
                <a:solidFill>
                  <a:schemeClr val="dk1"/>
                </a:solidFill>
                <a:latin typeface="Cairo"/>
                <a:ea typeface="Cairo"/>
                <a:cs typeface="Cairo"/>
                <a:sym typeface="Cairo"/>
              </a:rPr>
              <a:t>to submit content, e.g., articles, studies, projects relevant to Bitcoin (needs to have relevant Bitcoin insights/content)</a:t>
            </a:r>
            <a:endParaRPr sz="1100"/>
          </a:p>
        </p:txBody>
      </p:sp>
      <p:sp>
        <p:nvSpPr>
          <p:cNvPr id="178" name="Google Shape;178;p25">
            <a:hlinkClick r:id="rId2"/>
          </p:cNvPr>
          <p:cNvSpPr txBox="1"/>
          <p:nvPr/>
        </p:nvSpPr>
        <p:spPr>
          <a:xfrm>
            <a:off x="2203500" y="3711775"/>
            <a:ext cx="473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u="sng">
                <a:solidFill>
                  <a:schemeClr val="hlink"/>
                </a:solidFill>
                <a:hlinkClick r:id="rId3"/>
              </a:rPr>
              <a:t>https://forms.gle/iRNjCf8TCHi8My7v5</a:t>
            </a:r>
            <a:r>
              <a:rPr lang="en-US"/>
              <a:t> </a:t>
            </a:r>
            <a:endParaRPr lang="en-US"/>
          </a:p>
        </p:txBody>
      </p:sp>
      <p:pic>
        <p:nvPicPr>
          <p:cNvPr id="179" name="Google Shape;179;p25"/>
          <p:cNvPicPr preferRelativeResize="0"/>
          <p:nvPr/>
        </p:nvPicPr>
        <p:blipFill>
          <a:blip r:embed="rId4"/>
          <a:stretch>
            <a:fillRect/>
          </a:stretch>
        </p:blipFill>
        <p:spPr>
          <a:xfrm>
            <a:off x="3272313" y="1112400"/>
            <a:ext cx="2599377" cy="25993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:1.</a:t>
            </a:r>
            <a:r>
              <a:rPr lang="en-US" u="sng">
                <a:solidFill>
                  <a:schemeClr val="hlink"/>
                </a:solidFill>
                <a:sym typeface="+mn-ea"/>
                <a:hlinkClick r:id="rId1"/>
              </a:rPr>
              <a:t>Update Profile Slide Information</a:t>
            </a:r>
            <a:r>
              <a:rPr lang="en-US">
                <a:sym typeface="+mn-ea"/>
              </a:rPr>
              <a:t> (Deadline: </a:t>
            </a:r>
            <a:r>
              <a:rPr lang="en-US" u="sng">
                <a:sym typeface="+mn-ea"/>
              </a:rPr>
              <a:t>Friday, February 23, 2024, 12:00 PM [CET/CEST]</a:t>
            </a:r>
            <a:r>
              <a:rPr lang="en-US">
                <a:sym typeface="+mn-ea"/>
              </a:rPr>
              <a:t>) </a:t>
            </a:r>
            <a:br>
              <a:rPr>
                <a:solidFill>
                  <a:schemeClr val="dk1"/>
                </a:solidFill>
              </a:rPr>
            </a:br>
            <a:r>
              <a:rPr lang="en-GB">
                <a:sym typeface="+mn-ea"/>
              </a:rPr>
              <a:t>.</a:t>
            </a:r>
            <a:endParaRPr lang="en-GB"/>
          </a:p>
        </p:txBody>
      </p:sp>
      <p:pic>
        <p:nvPicPr>
          <p:cNvPr id="1" name="Picture 0"/>
          <p:cNvPicPr>
            <a:picLocks noChangeAspect="1"/>
          </p:cNvPicPr>
          <p:nvPr/>
        </p:nvPicPr>
        <p:blipFill>
          <a:blip r:embed="rId2"/>
          <a:stretch>
            <a:fillRect/>
          </a:stretch>
        </p:blipFill>
        <p:spPr>
          <a:xfrm>
            <a:off x="457200" y="1120140"/>
            <a:ext cx="7315200" cy="33889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:2.</a:t>
            </a:r>
            <a:r>
              <a:rPr lang="en-US">
                <a:sym typeface="+mn-ea"/>
              </a:rPr>
              <a:t>Bitcoin technical deep dive</a:t>
            </a:r>
            <a:br>
              <a:rPr b="1">
                <a:solidFill>
                  <a:schemeClr val="dk1"/>
                </a:solidFill>
              </a:rPr>
            </a:br>
            <a:endParaRPr lang="en-GB"/>
          </a:p>
        </p:txBody>
      </p:sp>
      <p:sp>
        <p:nvSpPr>
          <p:cNvPr id="495" name="Google Shape;495;p52"/>
          <p:cNvSpPr txBox="1"/>
          <p:nvPr>
            <p:ph type="body" idx="1"/>
          </p:nvPr>
        </p:nvSpPr>
        <p:spPr>
          <a:xfrm>
            <a:off x="457200" y="96000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2a.Describe the steps to create a public (legacy) address, from private key to Base58 address type.</a:t>
            </a:r>
            <a:endParaRPr>
              <a:solidFill>
                <a:schemeClr val="dk1"/>
              </a:solidFill>
            </a:endParaRPr>
          </a:p>
          <a:p>
            <a:pPr marL="0" lvl="0" indent="0" algn="l" rtl="0">
              <a:spcBef>
                <a:spcPts val="0"/>
              </a:spcBef>
              <a:spcAft>
                <a:spcPts val="1200"/>
              </a:spcAft>
              <a:buNone/>
            </a:pPr>
            <a:r>
              <a:rPr lang="en-US" altLang="en-GB">
                <a:solidFill>
                  <a:srgbClr val="FF0000"/>
                </a:solidFill>
                <a:sym typeface="+mn-ea"/>
              </a:rPr>
              <a:t>How to get public key from private key:</a:t>
            </a:r>
            <a:endParaRPr lang="en-GB">
              <a:solidFill>
                <a:srgbClr val="FF0000"/>
              </a:solidFill>
              <a:sym typeface="+mn-ea"/>
            </a:endParaRPr>
          </a:p>
          <a:p>
            <a:pPr marL="0" lvl="0" indent="0" algn="l" rtl="0">
              <a:spcBef>
                <a:spcPts val="0"/>
              </a:spcBef>
              <a:spcAft>
                <a:spcPts val="1200"/>
              </a:spcAft>
              <a:buNone/>
            </a:pPr>
            <a:r>
              <a:rPr lang="en-GB">
                <a:solidFill>
                  <a:schemeClr val="dk1"/>
                </a:solidFill>
                <a:sym typeface="+mn-ea"/>
              </a:rPr>
              <a:t>The public key is calculated from the private key using elliptic curve multiplication, which is irreversible: K = k × G, where k is the private key, G is a constant point called the generator point, and K is the resulting public key. </a:t>
            </a:r>
            <a:endParaRPr lang="en-GB">
              <a:solidFill>
                <a:schemeClr val="dk1"/>
              </a:solidFill>
              <a:sym typeface="+mn-ea"/>
            </a:endParaRPr>
          </a:p>
          <a:p>
            <a:pPr marL="0" lvl="0" indent="0" algn="l" rtl="0">
              <a:spcBef>
                <a:spcPts val="0"/>
              </a:spcBef>
              <a:spcAft>
                <a:spcPts val="1200"/>
              </a:spcAft>
              <a:buNone/>
            </a:pPr>
            <a:r>
              <a:rPr lang="en-GB">
                <a:solidFill>
                  <a:schemeClr val="dk1"/>
                </a:solidFill>
                <a:sym typeface="+mn-ea"/>
              </a:rPr>
              <a:t>Public key K is defined as a point K = (x, y)</a:t>
            </a:r>
            <a:endParaRPr lang="en-GB">
              <a:solidFill>
                <a:schemeClr val="dk1"/>
              </a:solidFill>
              <a:sym typeface="+mn-ea"/>
            </a:endParaRPr>
          </a:p>
          <a:p>
            <a:pPr marL="0" lvl="0" indent="0" algn="l" rtl="0">
              <a:spcBef>
                <a:spcPts val="0"/>
              </a:spcBef>
              <a:spcAft>
                <a:spcPts val="1200"/>
              </a:spcAft>
              <a:buNone/>
            </a:pPr>
            <a:r>
              <a:rPr lang="en-US" altLang="en-GB" b="1">
                <a:solidFill>
                  <a:srgbClr val="FF0000"/>
                </a:solidFill>
                <a:sym typeface="+mn-ea"/>
              </a:rPr>
              <a:t>Example:</a:t>
            </a:r>
            <a:endParaRPr lang="en-US" altLang="en-GB" b="1">
              <a:solidFill>
                <a:srgbClr val="FF0000"/>
              </a:solidFill>
              <a:sym typeface="+mn-ea"/>
            </a:endParaRPr>
          </a:p>
          <a:p>
            <a:pPr marL="0" lvl="0" indent="0" algn="l" rtl="0">
              <a:spcBef>
                <a:spcPts val="0"/>
              </a:spcBef>
              <a:spcAft>
                <a:spcPts val="1200"/>
              </a:spcAft>
              <a:buNone/>
            </a:pPr>
            <a:r>
              <a:rPr lang="en-GB">
                <a:solidFill>
                  <a:schemeClr val="dk1"/>
                </a:solidFill>
                <a:sym typeface="+mn-ea"/>
              </a:rPr>
              <a:t>K = 1E99423A4ED27608A15A2616A2B0E9E52CED330AC530EDCC32C8FFC6A526AEDD</a:t>
            </a:r>
            <a:endParaRPr lang="en-US" altLang="en-GB">
              <a:solidFill>
                <a:schemeClr val="dk1"/>
              </a:solidFill>
              <a:sym typeface="+mn-ea"/>
            </a:endParaRPr>
          </a:p>
          <a:p>
            <a:pPr marL="0" lvl="0" indent="0" algn="l" rtl="0">
              <a:spcBef>
                <a:spcPts val="0"/>
              </a:spcBef>
              <a:spcAft>
                <a:spcPts val="1200"/>
              </a:spcAft>
              <a:buNone/>
            </a:pPr>
            <a:r>
              <a:rPr lang="en-GB">
                <a:solidFill>
                  <a:schemeClr val="dk1"/>
                </a:solidFill>
                <a:sym typeface="+mn-ea"/>
              </a:rPr>
              <a:t>x = F028892BAD7ED57D2FB57BF33081D5CFCF6F9ED3D3D7F159C2E2FFF579DC341A</a:t>
            </a:r>
            <a:endParaRPr lang="en-GB">
              <a:solidFill>
                <a:schemeClr val="dk1"/>
              </a:solidFill>
              <a:sym typeface="+mn-ea"/>
            </a:endParaRPr>
          </a:p>
          <a:p>
            <a:pPr marL="0" lvl="0" indent="0" algn="l" rtl="0">
              <a:spcBef>
                <a:spcPts val="0"/>
              </a:spcBef>
              <a:spcAft>
                <a:spcPts val="1200"/>
              </a:spcAft>
              <a:buNone/>
            </a:pPr>
            <a:r>
              <a:rPr lang="en-GB">
                <a:solidFill>
                  <a:schemeClr val="dk1"/>
                </a:solidFill>
                <a:sym typeface="+mn-ea"/>
              </a:rPr>
              <a:t>y = 07CF33DA18BD734C600B96A72BBC4749D5141C90EC8AC328AE52DDFE2E505BDB</a:t>
            </a:r>
            <a:endParaRPr lang="en-GB">
              <a:solidFill>
                <a:schemeClr val="dk1"/>
              </a:solidFill>
              <a:sym typeface="+mn-ea"/>
            </a:endParaRPr>
          </a:p>
          <a:p>
            <a:pPr marL="0" lvl="0" indent="0" algn="l" rtl="0">
              <a:spcBef>
                <a:spcPts val="0"/>
              </a:spcBef>
              <a:spcAft>
                <a:spcPts val="1200"/>
              </a:spcAft>
              <a:buNone/>
            </a:pP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:2.</a:t>
            </a:r>
            <a:r>
              <a:rPr lang="en-US">
                <a:sym typeface="+mn-ea"/>
              </a:rPr>
              <a:t>Bitcoin technical deep dive</a:t>
            </a:r>
            <a:br>
              <a:rPr b="1">
                <a:solidFill>
                  <a:schemeClr val="dk1"/>
                </a:solidFill>
              </a:rPr>
            </a:br>
            <a:endParaRPr lang="en-GB"/>
          </a:p>
        </p:txBody>
      </p:sp>
      <p:sp>
        <p:nvSpPr>
          <p:cNvPr id="495" name="Google Shape;495;p52"/>
          <p:cNvSpPr txBox="1"/>
          <p:nvPr>
            <p:ph type="body" idx="1"/>
          </p:nvPr>
        </p:nvSpPr>
        <p:spPr>
          <a:xfrm>
            <a:off x="457200" y="96000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2a.Describe the steps to create a public (legacy) address, from private key to Base58 address type.</a:t>
            </a:r>
            <a:endParaRPr>
              <a:solidFill>
                <a:schemeClr val="dk1"/>
              </a:solidFill>
            </a:endParaRPr>
          </a:p>
          <a:p>
            <a:pPr marL="0" lvl="0" indent="0" algn="l" rtl="0">
              <a:spcBef>
                <a:spcPts val="0"/>
              </a:spcBef>
              <a:spcAft>
                <a:spcPts val="1200"/>
              </a:spcAft>
              <a:buNone/>
            </a:pPr>
            <a:endParaRPr lang="en-GB"/>
          </a:p>
        </p:txBody>
      </p:sp>
      <p:pic>
        <p:nvPicPr>
          <p:cNvPr id="1" name="Picture 0"/>
          <p:cNvPicPr>
            <a:picLocks noChangeAspect="1"/>
          </p:cNvPicPr>
          <p:nvPr/>
        </p:nvPicPr>
        <p:blipFill>
          <a:blip r:embed="rId1"/>
          <a:stretch>
            <a:fillRect/>
          </a:stretch>
        </p:blipFill>
        <p:spPr>
          <a:xfrm>
            <a:off x="2412365" y="1266825"/>
            <a:ext cx="3404870" cy="33629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:2.</a:t>
            </a:r>
            <a:r>
              <a:rPr lang="en-US">
                <a:sym typeface="+mn-ea"/>
              </a:rPr>
              <a:t>Bitcoin technical deep dive</a:t>
            </a:r>
            <a:br>
              <a:rPr b="1">
                <a:solidFill>
                  <a:schemeClr val="dk1"/>
                </a:solidFill>
              </a:rPr>
            </a:br>
            <a:endParaRPr lang="en-GB"/>
          </a:p>
        </p:txBody>
      </p:sp>
      <p:sp>
        <p:nvSpPr>
          <p:cNvPr id="495" name="Google Shape;495;p52"/>
          <p:cNvSpPr txBox="1"/>
          <p:nvPr>
            <p:ph type="body" idx="1"/>
          </p:nvPr>
        </p:nvSpPr>
        <p:spPr>
          <a:xfrm>
            <a:off x="457200" y="96000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2a.Describe the steps to create a public (legacy) address, from private key to Base58 address type.</a:t>
            </a:r>
            <a:endParaRPr>
              <a:solidFill>
                <a:schemeClr val="dk1"/>
              </a:solidFill>
            </a:endParaRPr>
          </a:p>
          <a:p>
            <a:pPr marL="0" lvl="0" indent="0" algn="l" rtl="0">
              <a:spcBef>
                <a:spcPts val="0"/>
              </a:spcBef>
              <a:spcAft>
                <a:spcPts val="1200"/>
              </a:spcAft>
              <a:buNone/>
            </a:pPr>
            <a:endParaRPr lang="en-GB"/>
          </a:p>
        </p:txBody>
      </p:sp>
      <p:pic>
        <p:nvPicPr>
          <p:cNvPr id="2" name="Picture 1"/>
          <p:cNvPicPr>
            <a:picLocks noChangeAspect="1"/>
          </p:cNvPicPr>
          <p:nvPr/>
        </p:nvPicPr>
        <p:blipFill>
          <a:blip r:embed="rId1"/>
          <a:stretch>
            <a:fillRect/>
          </a:stretch>
        </p:blipFill>
        <p:spPr>
          <a:xfrm>
            <a:off x="1736725" y="1204595"/>
            <a:ext cx="4756150" cy="3628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:2.</a:t>
            </a:r>
            <a:r>
              <a:rPr lang="en-US">
                <a:sym typeface="+mn-ea"/>
              </a:rPr>
              <a:t>Bitcoin technical deep dive</a:t>
            </a:r>
            <a:br>
              <a:rPr b="1">
                <a:solidFill>
                  <a:schemeClr val="dk1"/>
                </a:solidFill>
              </a:rPr>
            </a:br>
            <a:endParaRPr lang="en-GB"/>
          </a:p>
        </p:txBody>
      </p:sp>
      <p:sp>
        <p:nvSpPr>
          <p:cNvPr id="495" name="Google Shape;495;p52"/>
          <p:cNvSpPr txBox="1"/>
          <p:nvPr>
            <p:ph type="body" idx="1"/>
          </p:nvPr>
        </p:nvSpPr>
        <p:spPr>
          <a:xfrm>
            <a:off x="457200" y="96000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2a.Describe the steps to create a public (legacy) address, from private key to Base58 address type.</a:t>
            </a:r>
            <a:endParaRPr>
              <a:solidFill>
                <a:schemeClr val="dk1"/>
              </a:solidFill>
            </a:endParaRPr>
          </a:p>
          <a:p>
            <a:pPr marL="0" lvl="0" indent="0" algn="l" rtl="0">
              <a:spcBef>
                <a:spcPts val="0"/>
              </a:spcBef>
              <a:spcAft>
                <a:spcPts val="1200"/>
              </a:spcAft>
              <a:buNone/>
            </a:pPr>
            <a:endParaRPr lang="en-GB"/>
          </a:p>
        </p:txBody>
      </p:sp>
      <p:pic>
        <p:nvPicPr>
          <p:cNvPr id="3" name="Picture 2"/>
          <p:cNvPicPr>
            <a:picLocks noChangeAspect="1"/>
          </p:cNvPicPr>
          <p:nvPr/>
        </p:nvPicPr>
        <p:blipFill>
          <a:blip r:embed="rId1"/>
          <a:stretch>
            <a:fillRect/>
          </a:stretch>
        </p:blipFill>
        <p:spPr>
          <a:xfrm>
            <a:off x="457200" y="1238885"/>
            <a:ext cx="6489700" cy="2908935"/>
          </a:xfrm>
          <a:prstGeom prst="rect">
            <a:avLst/>
          </a:prstGeom>
        </p:spPr>
      </p:pic>
      <p:pic>
        <p:nvPicPr>
          <p:cNvPr id="4" name="Picture 3"/>
          <p:cNvPicPr>
            <a:picLocks noChangeAspect="1"/>
          </p:cNvPicPr>
          <p:nvPr/>
        </p:nvPicPr>
        <p:blipFill>
          <a:blip r:embed="rId2"/>
          <a:stretch>
            <a:fillRect/>
          </a:stretch>
        </p:blipFill>
        <p:spPr>
          <a:xfrm>
            <a:off x="523240" y="3759835"/>
            <a:ext cx="6224905" cy="930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:2.</a:t>
            </a:r>
            <a:r>
              <a:rPr lang="en-US">
                <a:sym typeface="+mn-ea"/>
              </a:rPr>
              <a:t>Bitcoin technical deep dive</a:t>
            </a:r>
            <a:br>
              <a:rPr b="1">
                <a:solidFill>
                  <a:schemeClr val="dk1"/>
                </a:solidFill>
              </a:rPr>
            </a:br>
            <a:endParaRPr lang="en-GB"/>
          </a:p>
        </p:txBody>
      </p:sp>
      <p:sp>
        <p:nvSpPr>
          <p:cNvPr id="495" name="Google Shape;495;p52"/>
          <p:cNvSpPr txBox="1"/>
          <p:nvPr>
            <p:ph type="body" idx="1"/>
          </p:nvPr>
        </p:nvSpPr>
        <p:spPr>
          <a:xfrm>
            <a:off x="457200" y="96000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2b.</a:t>
            </a:r>
            <a:r>
              <a:rPr lang="en-US">
                <a:solidFill>
                  <a:schemeClr val="dk1"/>
                </a:solidFill>
                <a:sym typeface="+mn-ea"/>
              </a:rPr>
              <a:t>What other address types are there? Create a short description for each.</a:t>
            </a:r>
            <a:endParaRPr>
              <a:solidFill>
                <a:schemeClr val="dk1"/>
              </a:solidFill>
            </a:endParaRPr>
          </a:p>
          <a:p>
            <a:pPr marL="0" lvl="1" indent="0" algn="l" rtl="0">
              <a:spcBef>
                <a:spcPts val="0"/>
              </a:spcBef>
              <a:spcAft>
                <a:spcPts val="1200"/>
              </a:spcAft>
              <a:buNone/>
            </a:pPr>
            <a:r>
              <a:rPr lang="en-US" altLang="en-GB" b="1"/>
              <a:t>P2PK</a:t>
            </a:r>
            <a:r>
              <a:rPr lang="en-US" altLang="en-GB"/>
              <a:t>:using ip address to pay, every time given different public key, so transcations will not being connected.</a:t>
            </a:r>
            <a:endParaRPr lang="en-US" altLang="en-GB"/>
          </a:p>
          <a:p>
            <a:pPr marL="0" lvl="1" indent="0" algn="l" rtl="0">
              <a:spcBef>
                <a:spcPts val="0"/>
              </a:spcBef>
              <a:spcAft>
                <a:spcPts val="1200"/>
              </a:spcAft>
              <a:buNone/>
            </a:pPr>
            <a:r>
              <a:rPr lang="en-US" altLang="en-GB" b="1"/>
              <a:t>P2PKH</a:t>
            </a:r>
            <a:r>
              <a:rPr lang="en-US" altLang="en-GB"/>
              <a:t>:using hash function </a:t>
            </a:r>
            <a:r>
              <a:rPr lang="en-US" altLang="en-GB">
                <a:sym typeface="+mn-ea"/>
              </a:rPr>
              <a:t>RIPEMD160(SHA256(K)) </a:t>
            </a:r>
            <a:r>
              <a:rPr lang="en-US" altLang="en-GB"/>
              <a:t>to shorter public key from 65 bytes to 20 bytes.</a:t>
            </a:r>
            <a:endParaRPr lang="en-US" altLang="en-GB"/>
          </a:p>
          <a:p>
            <a:pPr marL="0" lvl="1" indent="0" algn="l" rtl="0">
              <a:spcBef>
                <a:spcPts val="0"/>
              </a:spcBef>
              <a:spcAft>
                <a:spcPts val="1200"/>
              </a:spcAft>
              <a:buNone/>
            </a:pPr>
            <a:r>
              <a:rPr lang="en-US" altLang="en-GB" b="1"/>
              <a:t>Besh32</a:t>
            </a:r>
            <a:r>
              <a:rPr lang="en-US" altLang="en-GB"/>
              <a:t>:Bech32 uses only numbers and a single case of letters (preferably rendered in lowercase)</a:t>
            </a:r>
            <a:endParaRPr lang="en-US" altLang="en-GB"/>
          </a:p>
          <a:p>
            <a:pPr marL="0" lvl="1" indent="0" algn="l" rtl="0">
              <a:spcBef>
                <a:spcPts val="0"/>
              </a:spcBef>
              <a:spcAft>
                <a:spcPts val="1200"/>
              </a:spcAft>
              <a:buNone/>
            </a:pPr>
            <a:r>
              <a:rPr lang="en-US" altLang="en-GB" b="1"/>
              <a:t>Bech32m</a:t>
            </a:r>
            <a:r>
              <a:rPr lang="en-US" altLang="en-GB"/>
              <a:t>:The version of bech32 with a single different constant is known as bech32 modified (bech32m)</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:2.</a:t>
            </a:r>
            <a:r>
              <a:rPr lang="en-US">
                <a:sym typeface="+mn-ea"/>
              </a:rPr>
              <a:t>Bitcoin technical deep dive</a:t>
            </a:r>
            <a:br>
              <a:rPr b="1">
                <a:solidFill>
                  <a:schemeClr val="dk1"/>
                </a:solidFill>
              </a:rPr>
            </a:br>
            <a:endParaRPr lang="en-GB"/>
          </a:p>
        </p:txBody>
      </p:sp>
      <p:sp>
        <p:nvSpPr>
          <p:cNvPr id="495" name="Google Shape;495;p52"/>
          <p:cNvSpPr txBox="1"/>
          <p:nvPr>
            <p:ph type="body" idx="1"/>
          </p:nvPr>
        </p:nvSpPr>
        <p:spPr>
          <a:xfrm>
            <a:off x="457200" y="96000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2c.</a:t>
            </a:r>
            <a:r>
              <a:rPr lang="en-US">
                <a:solidFill>
                  <a:schemeClr val="dk1"/>
                </a:solidFill>
                <a:sym typeface="+mn-ea"/>
              </a:rPr>
              <a:t>What is a HD wallet? What advantage does it have over non-deterministic wallets?</a:t>
            </a:r>
            <a:endParaRPr>
              <a:solidFill>
                <a:schemeClr val="dk1"/>
              </a:solidFill>
            </a:endParaRPr>
          </a:p>
          <a:p>
            <a:pPr marL="0" lvl="1" indent="0" algn="l" rtl="0">
              <a:spcBef>
                <a:spcPts val="0"/>
              </a:spcBef>
              <a:spcAft>
                <a:spcPts val="1200"/>
              </a:spcAft>
              <a:buNone/>
            </a:pPr>
            <a:r>
              <a:rPr lang="en-US" altLang="en-GB"/>
              <a:t>HD wallet:A tree of keys generated from a single seed</a:t>
            </a:r>
            <a:endParaRPr lang="en-US" altLang="en-GB"/>
          </a:p>
          <a:p>
            <a:pPr marL="0" lvl="1" indent="0" algn="l" rtl="0">
              <a:spcBef>
                <a:spcPts val="0"/>
              </a:spcBef>
              <a:spcAft>
                <a:spcPts val="1200"/>
              </a:spcAft>
              <a:buNone/>
            </a:pPr>
            <a:r>
              <a:rPr lang="en-US" altLang="en-GB"/>
              <a:t>Disadvantage:</a:t>
            </a:r>
            <a:endParaRPr lang="en-US" altLang="en-GB"/>
          </a:p>
          <a:p>
            <a:pPr marL="0" lvl="1" indent="0" algn="l" rtl="0">
              <a:spcBef>
                <a:spcPts val="0"/>
              </a:spcBef>
              <a:spcAft>
                <a:spcPts val="1200"/>
              </a:spcAft>
              <a:buNone/>
            </a:pPr>
            <a:r>
              <a:rPr lang="en-US" altLang="en-GB"/>
              <a:t>1.it required users to back up the wallet database each time they generated and distributed new keys, which could be as often as each time they generated a new address to receive a new payment. Failure to back up the wallet database on time would lead to the user losing access to any funds received to keys that had not been backed up.</a:t>
            </a:r>
            <a:endParaRPr lang="en-US" altLang="en-GB"/>
          </a:p>
          <a:p>
            <a:pPr marL="0" lvl="1" indent="0" algn="l" rtl="0">
              <a:spcBef>
                <a:spcPts val="0"/>
              </a:spcBef>
              <a:spcAft>
                <a:spcPts val="1200"/>
              </a:spcAft>
              <a:buNone/>
            </a:pPr>
            <a:r>
              <a:rPr lang="en-US" altLang="en-GB"/>
              <a:t>2.For each independently generated key, the user would need to back up about 32 bytes, plus overhead. </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4" name="Google Shape;494;p52"/>
          <p:cNvSpPr txBox="1"/>
          <p:nvPr>
            <p:ph type="title"/>
          </p:nvPr>
        </p:nvSpPr>
        <p:spPr>
          <a:xfrm>
            <a:off x="457200" y="457200"/>
            <a:ext cx="7315200" cy="50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Assignment</a:t>
            </a:r>
            <a:r>
              <a:rPr lang="en-US" altLang="en-GB"/>
              <a:t>:2.</a:t>
            </a:r>
            <a:r>
              <a:rPr lang="en-US">
                <a:sym typeface="+mn-ea"/>
              </a:rPr>
              <a:t>Bitcoin technical deep dive</a:t>
            </a:r>
            <a:br>
              <a:rPr b="1">
                <a:solidFill>
                  <a:schemeClr val="dk1"/>
                </a:solidFill>
              </a:rPr>
            </a:br>
            <a:endParaRPr lang="en-GB"/>
          </a:p>
        </p:txBody>
      </p:sp>
      <p:sp>
        <p:nvSpPr>
          <p:cNvPr id="495" name="Google Shape;495;p52"/>
          <p:cNvSpPr txBox="1"/>
          <p:nvPr>
            <p:ph type="body" idx="1"/>
          </p:nvPr>
        </p:nvSpPr>
        <p:spPr>
          <a:xfrm>
            <a:off x="457200" y="960000"/>
            <a:ext cx="7315200" cy="3730800"/>
          </a:xfrm>
          <a:prstGeom prst="rect">
            <a:avLst/>
          </a:prstGeom>
        </p:spPr>
        <p:txBody>
          <a:bodyPr spcFirstLastPara="1" wrap="square" lIns="0" tIns="0" rIns="0" bIns="0" anchor="t" anchorCtr="0">
            <a:noAutofit/>
          </a:bodyPr>
          <a:lstStyle/>
          <a:p>
            <a:pPr marL="0" lvl="1" indent="0" algn="l" rtl="0">
              <a:spcBef>
                <a:spcPts val="0"/>
              </a:spcBef>
              <a:spcAft>
                <a:spcPts val="1200"/>
              </a:spcAft>
              <a:buNone/>
            </a:pPr>
            <a:r>
              <a:rPr lang="en-US">
                <a:solidFill>
                  <a:schemeClr val="dk1"/>
                </a:solidFill>
                <a:sym typeface="+mn-ea"/>
              </a:rPr>
              <a:t>2d.</a:t>
            </a:r>
            <a:r>
              <a:rPr lang="en-US">
                <a:solidFill>
                  <a:schemeClr val="dk1"/>
                </a:solidFill>
                <a:sym typeface="+mn-ea"/>
              </a:rPr>
              <a:t>What information is contained in the Block header?</a:t>
            </a:r>
            <a:endParaRPr>
              <a:solidFill>
                <a:schemeClr val="dk1"/>
              </a:solidFill>
            </a:endParaRPr>
          </a:p>
          <a:p>
            <a:pPr marL="0" lvl="1" indent="0" algn="l" rtl="0">
              <a:spcBef>
                <a:spcPts val="0"/>
              </a:spcBef>
              <a:spcAft>
                <a:spcPts val="1200"/>
              </a:spcAft>
              <a:buNone/>
            </a:pPr>
            <a:endParaRPr lang="en-GB"/>
          </a:p>
        </p:txBody>
      </p:sp>
      <p:pic>
        <p:nvPicPr>
          <p:cNvPr id="1" name="Picture 0"/>
          <p:cNvPicPr>
            <a:picLocks noChangeAspect="1"/>
          </p:cNvPicPr>
          <p:nvPr/>
        </p:nvPicPr>
        <p:blipFill>
          <a:blip r:embed="rId1"/>
          <a:stretch>
            <a:fillRect/>
          </a:stretch>
        </p:blipFill>
        <p:spPr>
          <a:xfrm>
            <a:off x="457200" y="1249045"/>
            <a:ext cx="6165215" cy="299085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5024</Words>
  <Application>WPS Spreadsheets</Application>
  <PresentationFormat/>
  <Paragraphs>95</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Arial</vt:lpstr>
      <vt:lpstr>Cairo</vt:lpstr>
      <vt:lpstr>Roboto Condensed</vt:lpstr>
      <vt:lpstr>Calibri</vt:lpstr>
      <vt:lpstr>Inter</vt:lpstr>
      <vt:lpstr>Microsoft YaHei</vt:lpstr>
      <vt:lpstr>汉仪旗黑</vt:lpstr>
      <vt:lpstr>Arial Unicode MS</vt:lpstr>
      <vt:lpstr>宋体-简</vt:lpstr>
      <vt:lpstr>Helvetica Neue</vt:lpstr>
      <vt:lpstr>Simple Light</vt:lpstr>
      <vt:lpstr>Assignment 2</vt:lpstr>
      <vt:lpstr>Assignment:1.Read all chapters of “21 Lessons” and the Bitcoin whitepaper.</vt:lpstr>
      <vt:lpstr>Assignment:1.Read all chapters of “21 Lessons” and the Bitcoin whitepaper.</vt:lpstr>
      <vt:lpstr>Assignment:2.Bitcoin technical deep dive </vt:lpstr>
      <vt:lpstr>Assignment:2.Bitcoin technical deep dive </vt:lpstr>
      <vt:lpstr>Assignment:2.Bitcoin technical deep dive </vt:lpstr>
      <vt:lpstr>Assignment:2.Bitcoin technical deep dive </vt:lpstr>
      <vt:lpstr>Assignment:2.Bitcoin technical deep dive </vt:lpstr>
      <vt:lpstr>Assignment:2.Bitcoin technical deep dive </vt:lpstr>
      <vt:lpstr>Assignment:2.Bitcoin technical deep dive </vt:lpstr>
      <vt:lpstr>Assignment:3.Energy consumption and CO2 footprint</vt:lpstr>
      <vt:lpstr>Assignment:3.Energy consumption and CO2 footprint</vt:lpstr>
      <vt:lpstr>Assignment:4.Practical: Connect with other Talents on Twitter, join the #twitter slack channel, follow the Bitcoin Talents Twitter list, participate in a Twitter Space. You can also introduce yourself to the whole cohort using THIS TABLE. </vt:lpstr>
      <vt:lpstr>Submit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
  <cp:lastModifiedBy>xueyuanhuang</cp:lastModifiedBy>
  <cp:revision>4</cp:revision>
  <dcterms:created xsi:type="dcterms:W3CDTF">2024-02-19T09:16:50Z</dcterms:created>
  <dcterms:modified xsi:type="dcterms:W3CDTF">2024-02-19T09:16:50Z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