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1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F4AE-4E2A-45BA-B895-598EA8BA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08A6B-94CE-4B1C-9073-1BADB1F0D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324F-C45D-4FFC-BE6D-D399A08F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95B2-DD44-4934-8C2F-012D2216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34EF-8031-4FCB-80D3-59EA2D91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83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088-A614-4C06-ABBB-664C8BBF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5C406-D1F3-491D-A96F-E6FFFFCC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D511-77AA-4980-A067-B74B1B9C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2A5C-6600-4EC3-A7D0-DC9A6DF3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8CE2-C55A-438C-943E-C5806AF1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06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8956-0181-43A7-956A-9F078320F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0CE08-DCE7-4388-BE94-78CCA961A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4FBB-FC8E-4509-9438-5DD5896E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A523-1066-4C63-93BE-BE9B543A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B716-BD9F-4B4D-9A15-FA807B85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723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5FE1-0446-4E21-BD42-F831CBDD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047A-87A2-4F5E-881C-6E2CDFD2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190F-BA97-40CE-B117-8A16361D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2AA2-A591-4D6D-A724-4AA032CF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0F2D-716F-467A-A7EF-4F579517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010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7236-233E-4A14-A001-188202A2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E88C-8A0A-4D75-A87B-104A129B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B1B4-89A1-4B31-9A67-EFE72CC0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AD46-985A-4814-BA27-ED882757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F479-632F-46BF-9E95-D649FBAA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1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333E-084D-45E3-A580-E2089515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1174-A426-448E-88D8-DAFEF9C3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6952-1FB1-412D-BDFA-F5C39AB88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30A0A-8887-42F9-BE1E-5C37248A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4699-C688-43E2-A8CC-D5A3115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375B-7595-4F93-AF02-1AAEFE69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66E1-466E-4DF8-9619-A6A13C5A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9136-0A64-4D20-BF12-55EFF6AA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5DF8-65A8-44DC-B61B-B7C8ACF5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1A026-1102-4D3B-87F9-E85EA379E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569A4-44EE-435D-959C-403042125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8C452-7CDC-471C-A445-3860D831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0D866-4075-4D5C-A0BE-BA59AE4E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FA4A6-D0A2-4EC8-ACF1-BC18E92B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33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7022-D79E-4044-9A6D-1906B44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72497-3758-440D-BABC-3C1713A9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D69FC-45DD-4086-B3EF-557C972B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14F5-6AF5-4645-BBCD-6EF6AE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06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6F2FE-AB56-451B-AC8D-14D951F8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4FFDC-868C-4170-869F-85B073E3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906DE-F176-41EA-A3ED-A39262DC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3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6BCF-7800-4F0F-9A82-029BD450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3B1-DADE-4DED-BAD8-BBE73C62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75AD5-378F-4444-BC3C-6B6EC0C5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C97E-F10C-4E90-8650-AD22A02D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6C2B6-06D5-4F92-8624-6F8B035D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9798-40B2-4008-8861-9DA1B628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73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6973-65AB-48D2-B41A-35F9D612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66249-53E8-402B-8A5C-C481F0CB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2E6C8-5FDA-4F22-8AD3-469FF197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79494-18E8-4EDB-A84D-8039425A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FFE52-FFF0-46C7-98E0-0D00FA6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6952-4B00-4CAA-8301-AB362E5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925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D4831-E02B-4DFD-A1AA-5C8D9496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837F-8EB6-4F83-8C82-4DC945A3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4853-EDD7-41A0-907C-327D539FC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DCE67-BFD5-4ACF-A4E8-A17EB07594B6}" type="datetimeFigureOut">
              <a:rPr lang="en-SG" smtClean="0"/>
              <a:t>15/10/2021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41FA-7DC2-4E9A-B806-9DF7FBE8D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1A1F-F2D9-4428-BB81-44AE8D619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790A-0A75-4B1F-ACED-ED27E0F4120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3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C8246-A6F6-4E1D-A7A8-983ED4243F18}"/>
              </a:ext>
            </a:extLst>
          </p:cNvPr>
          <p:cNvGrpSpPr/>
          <p:nvPr/>
        </p:nvGrpSpPr>
        <p:grpSpPr>
          <a:xfrm>
            <a:off x="3210603" y="1803603"/>
            <a:ext cx="5770794" cy="3250794"/>
            <a:chOff x="1662338" y="2204287"/>
            <a:chExt cx="5770794" cy="3250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E54BA5-C35E-4704-ADE5-A01E616D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338" y="2204287"/>
              <a:ext cx="3250794" cy="32507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27CB8-3AA6-40A1-97BA-5273D369A34D}"/>
                </a:ext>
              </a:extLst>
            </p:cNvPr>
            <p:cNvSpPr txBox="1"/>
            <p:nvPr/>
          </p:nvSpPr>
          <p:spPr>
            <a:xfrm>
              <a:off x="4551416" y="3475741"/>
              <a:ext cx="28632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dirty="0">
                  <a:solidFill>
                    <a:srgbClr val="C0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M</a:t>
              </a:r>
              <a:r>
                <a:rPr lang="en-SG" sz="4000" dirty="0">
                  <a:solidFill>
                    <a:srgbClr val="FF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FFC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rgbClr val="FFFF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92D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t</a:t>
              </a:r>
              <a:r>
                <a:rPr lang="en-SG" sz="4000" dirty="0">
                  <a:solidFill>
                    <a:srgbClr val="00B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00B0F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r</a:t>
              </a:r>
              <a:r>
                <a:rPr lang="en-SG" sz="4000" dirty="0">
                  <a:solidFill>
                    <a:srgbClr val="0070C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7030A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D7D18B-F704-4DCC-B678-F5EB8779F4DC}"/>
                </a:ext>
              </a:extLst>
            </p:cNvPr>
            <p:cNvSpPr>
              <a:spLocks/>
            </p:cNvSpPr>
            <p:nvPr/>
          </p:nvSpPr>
          <p:spPr>
            <a:xfrm>
              <a:off x="1673132" y="3302494"/>
              <a:ext cx="576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669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C8246-A6F6-4E1D-A7A8-983ED4243F18}"/>
              </a:ext>
            </a:extLst>
          </p:cNvPr>
          <p:cNvGrpSpPr/>
          <p:nvPr/>
        </p:nvGrpSpPr>
        <p:grpSpPr>
          <a:xfrm>
            <a:off x="3210603" y="1803603"/>
            <a:ext cx="5770794" cy="3250794"/>
            <a:chOff x="1662338" y="2204287"/>
            <a:chExt cx="5770794" cy="3250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E54BA5-C35E-4704-ADE5-A01E616D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338" y="2204287"/>
              <a:ext cx="3250794" cy="32507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27CB8-3AA6-40A1-97BA-5273D369A34D}"/>
                </a:ext>
              </a:extLst>
            </p:cNvPr>
            <p:cNvSpPr txBox="1"/>
            <p:nvPr/>
          </p:nvSpPr>
          <p:spPr>
            <a:xfrm>
              <a:off x="4551416" y="3475741"/>
              <a:ext cx="28632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dirty="0">
                  <a:solidFill>
                    <a:srgbClr val="C0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M</a:t>
              </a:r>
              <a:r>
                <a:rPr lang="en-SG" sz="4000" dirty="0">
                  <a:solidFill>
                    <a:srgbClr val="FF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FFC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rgbClr val="FFFF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92D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t</a:t>
              </a:r>
              <a:r>
                <a:rPr lang="en-SG" sz="4000" dirty="0">
                  <a:solidFill>
                    <a:srgbClr val="00B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00B0F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r</a:t>
              </a:r>
              <a:r>
                <a:rPr lang="en-SG" sz="4000" dirty="0">
                  <a:solidFill>
                    <a:srgbClr val="0070C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7030A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D7D18B-F704-4DCC-B678-F5EB8779F4DC}"/>
                </a:ext>
              </a:extLst>
            </p:cNvPr>
            <p:cNvSpPr>
              <a:spLocks/>
            </p:cNvSpPr>
            <p:nvPr/>
          </p:nvSpPr>
          <p:spPr>
            <a:xfrm>
              <a:off x="1673132" y="3302494"/>
              <a:ext cx="576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2235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5C8246-A6F6-4E1D-A7A8-983ED4243F18}"/>
              </a:ext>
            </a:extLst>
          </p:cNvPr>
          <p:cNvGrpSpPr/>
          <p:nvPr/>
        </p:nvGrpSpPr>
        <p:grpSpPr>
          <a:xfrm>
            <a:off x="3210603" y="1803603"/>
            <a:ext cx="5770794" cy="3250794"/>
            <a:chOff x="1662338" y="2204287"/>
            <a:chExt cx="5770794" cy="3250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E54BA5-C35E-4704-ADE5-A01E616DC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338" y="2204287"/>
              <a:ext cx="3250794" cy="32507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27CB8-3AA6-40A1-97BA-5273D369A34D}"/>
                </a:ext>
              </a:extLst>
            </p:cNvPr>
            <p:cNvSpPr txBox="1"/>
            <p:nvPr/>
          </p:nvSpPr>
          <p:spPr>
            <a:xfrm>
              <a:off x="4551416" y="3475741"/>
              <a:ext cx="28632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000" dirty="0">
                  <a:solidFill>
                    <a:srgbClr val="C0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M</a:t>
              </a:r>
              <a:r>
                <a:rPr lang="en-SG" sz="4000" dirty="0">
                  <a:solidFill>
                    <a:srgbClr val="FF0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FFC0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rgbClr val="FFFF0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92D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t</a:t>
              </a:r>
              <a:r>
                <a:rPr lang="en-SG" sz="4000" dirty="0">
                  <a:solidFill>
                    <a:srgbClr val="00B05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o</a:t>
              </a:r>
              <a:r>
                <a:rPr lang="en-SG" sz="4000" dirty="0">
                  <a:solidFill>
                    <a:srgbClr val="00B0F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r</a:t>
              </a:r>
              <a:r>
                <a:rPr lang="en-SG" sz="4000" dirty="0">
                  <a:solidFill>
                    <a:srgbClr val="0070C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i</a:t>
              </a:r>
              <a:r>
                <a:rPr lang="en-SG" sz="4000" dirty="0">
                  <a:solidFill>
                    <a:srgbClr val="7030A0"/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n</a:t>
              </a:r>
              <a:r>
                <a:rPr lang="en-SG" sz="4000" dirty="0">
                  <a:solidFill>
                    <a:schemeClr val="accent5">
                      <a:lumMod val="50000"/>
                    </a:schemeClr>
                  </a:solidFill>
                  <a:latin typeface="Aharoni" panose="02010803020104030203" pitchFamily="2" charset="-79"/>
                  <a:ea typeface="Yu Mincho Demibold" panose="02020600000000000000" pitchFamily="18" charset="-128"/>
                  <a:cs typeface="Aharoni" panose="02010803020104030203" pitchFamily="2" charset="-79"/>
                </a:rPr>
                <a:t>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D7D18B-F704-4DCC-B678-F5EB8779F4DC}"/>
                </a:ext>
              </a:extLst>
            </p:cNvPr>
            <p:cNvSpPr>
              <a:spLocks/>
            </p:cNvSpPr>
            <p:nvPr/>
          </p:nvSpPr>
          <p:spPr>
            <a:xfrm>
              <a:off x="1673132" y="3302494"/>
              <a:ext cx="576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0338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YU</dc:creator>
  <cp:lastModifiedBy>Xue YU</cp:lastModifiedBy>
  <cp:revision>7</cp:revision>
  <dcterms:created xsi:type="dcterms:W3CDTF">2021-10-15T00:53:56Z</dcterms:created>
  <dcterms:modified xsi:type="dcterms:W3CDTF">2021-10-15T05:04:34Z</dcterms:modified>
</cp:coreProperties>
</file>