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4" r:id="rId8"/>
    <p:sldId id="259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訊號與系統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B0329003	</a:t>
            </a:r>
            <a:r>
              <a:rPr lang="zh-TW" altLang="en-US" dirty="0" smtClean="0"/>
              <a:t>林學宇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971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音樂播放器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56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緣由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想做出一個音樂播放的介面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412618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畫面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726" y="1603376"/>
            <a:ext cx="597693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7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8734" y="423863"/>
            <a:ext cx="8596668" cy="1320800"/>
          </a:xfrm>
        </p:spPr>
        <p:txBody>
          <a:bodyPr/>
          <a:lstStyle/>
          <a:p>
            <a:r>
              <a:rPr lang="zh-TW" altLang="en-US" dirty="0" smtClean="0"/>
              <a:t>介面說明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734" y="1489076"/>
            <a:ext cx="5976936" cy="3881437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958013" y="1744663"/>
            <a:ext cx="51149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上面顯示</a:t>
            </a:r>
            <a:endParaRPr lang="en-US" altLang="zh-TW" sz="2000" dirty="0" smtClean="0"/>
          </a:p>
          <a:p>
            <a:r>
              <a:rPr lang="en-US" altLang="zh-TW" sz="2000" dirty="0" smtClean="0"/>
              <a:t>	</a:t>
            </a:r>
            <a:r>
              <a:rPr lang="zh-TW" altLang="en-US" sz="2000" dirty="0" smtClean="0"/>
              <a:t>歌曲圖片、歌名、演唱</a:t>
            </a:r>
            <a:r>
              <a:rPr lang="zh-TW" altLang="en-US" sz="2000" dirty="0" smtClean="0"/>
              <a:t>者</a:t>
            </a:r>
            <a:endParaRPr lang="en-US" altLang="zh-TW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底下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左邊目前歌曲數量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右邊音量狀況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中間</a:t>
            </a:r>
            <a:r>
              <a:rPr lang="en-US" altLang="zh-TW" sz="2000" dirty="0" smtClean="0"/>
              <a:t>4</a:t>
            </a:r>
            <a:r>
              <a:rPr lang="zh-TW" altLang="en-US" sz="2000" dirty="0" smtClean="0"/>
              <a:t>個按鈕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分別為</a:t>
            </a:r>
            <a:endParaRPr lang="en-US" altLang="zh-TW" sz="2000" dirty="0"/>
          </a:p>
          <a:p>
            <a:pPr lvl="1"/>
            <a:r>
              <a:rPr lang="en-US" altLang="zh-TW" sz="2000" dirty="0" smtClean="0"/>
              <a:t>	</a:t>
            </a:r>
            <a:r>
              <a:rPr lang="zh-TW" altLang="en-US" sz="2000" dirty="0" smtClean="0"/>
              <a:t>撥放</a:t>
            </a:r>
            <a:r>
              <a:rPr lang="en-US" altLang="zh-TW" sz="2000" dirty="0" smtClean="0"/>
              <a:t>/</a:t>
            </a:r>
            <a:r>
              <a:rPr lang="zh-TW" altLang="en-US" sz="2000" dirty="0" smtClean="0"/>
              <a:t>暫停</a:t>
            </a:r>
            <a:endParaRPr lang="en-US" altLang="zh-TW" sz="2000" dirty="0" smtClean="0"/>
          </a:p>
          <a:p>
            <a:pPr lvl="1"/>
            <a:r>
              <a:rPr lang="en-US" altLang="zh-TW" sz="2000" dirty="0"/>
              <a:t>	</a:t>
            </a:r>
            <a:r>
              <a:rPr lang="zh-TW" altLang="en-US" sz="2000" dirty="0" smtClean="0"/>
              <a:t>收藏</a:t>
            </a:r>
            <a:endParaRPr lang="en-US" altLang="zh-TW" sz="2000" dirty="0" smtClean="0"/>
          </a:p>
          <a:p>
            <a:pPr lvl="1"/>
            <a:r>
              <a:rPr lang="en-US" altLang="zh-TW" sz="2000" dirty="0"/>
              <a:t>	</a:t>
            </a:r>
            <a:r>
              <a:rPr lang="zh-TW" altLang="en-US" sz="2000" dirty="0" smtClean="0"/>
              <a:t>刪除</a:t>
            </a:r>
            <a:endParaRPr lang="en-US" altLang="zh-TW" sz="2000" dirty="0" smtClean="0"/>
          </a:p>
          <a:p>
            <a:pPr lvl="1"/>
            <a:r>
              <a:rPr lang="en-US" altLang="zh-TW" sz="2000" dirty="0"/>
              <a:t>	</a:t>
            </a:r>
            <a:r>
              <a:rPr lang="zh-TW" altLang="en-US" sz="2000" dirty="0" smtClean="0"/>
              <a:t>下一</a:t>
            </a:r>
            <a:r>
              <a:rPr lang="zh-TW" altLang="en-US" sz="2000" dirty="0" smtClean="0"/>
              <a:t>首</a:t>
            </a:r>
            <a:endParaRPr lang="en-US" altLang="zh-TW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65514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8734" y="423863"/>
            <a:ext cx="8596668" cy="1320800"/>
          </a:xfrm>
        </p:spPr>
        <p:txBody>
          <a:bodyPr/>
          <a:lstStyle/>
          <a:p>
            <a:r>
              <a:rPr lang="zh-TW" altLang="en-US" dirty="0" smtClean="0"/>
              <a:t>功能說明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734" y="1489076"/>
            <a:ext cx="5976936" cy="3881437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425670" y="1653997"/>
            <a:ext cx="51149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撥放</a:t>
            </a:r>
            <a:r>
              <a:rPr lang="en-US" altLang="zh-TW" sz="2000" dirty="0" smtClean="0"/>
              <a:t>/</a:t>
            </a:r>
            <a:r>
              <a:rPr lang="zh-TW" altLang="en-US" sz="2000" dirty="0" smtClean="0"/>
              <a:t>暫停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	</a:t>
            </a:r>
            <a:r>
              <a:rPr lang="zh-TW" altLang="en-US" sz="2000" dirty="0" smtClean="0"/>
              <a:t>停止、播放音樂</a:t>
            </a:r>
            <a:endParaRPr lang="en-US" altLang="zh-TW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收藏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	</a:t>
            </a:r>
            <a:r>
              <a:rPr lang="zh-TW" altLang="en-US" sz="2000" dirty="0" smtClean="0"/>
              <a:t>點擊後變成紅色</a:t>
            </a:r>
            <a:endParaRPr lang="en-US" altLang="zh-TW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刪除</a:t>
            </a:r>
            <a:endParaRPr lang="en-US" altLang="zh-TW" sz="2000" dirty="0" smtClean="0"/>
          </a:p>
          <a:p>
            <a:pPr lvl="1"/>
            <a:r>
              <a:rPr lang="en-US" altLang="zh-TW" sz="2000" dirty="0"/>
              <a:t>	</a:t>
            </a:r>
            <a:r>
              <a:rPr lang="zh-TW" altLang="en-US" sz="2000" dirty="0" smtClean="0"/>
              <a:t>除了第一首接可以刪除</a:t>
            </a:r>
            <a:endParaRPr lang="en-US" altLang="zh-TW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下一首</a:t>
            </a:r>
            <a:endParaRPr lang="en-US" altLang="zh-TW" sz="2000" dirty="0" smtClean="0"/>
          </a:p>
          <a:p>
            <a:pPr lvl="2"/>
            <a:r>
              <a:rPr lang="zh-TW" altLang="en-US" sz="2000" dirty="0" smtClean="0"/>
              <a:t>播放下一</a:t>
            </a:r>
            <a:r>
              <a:rPr lang="zh-TW" altLang="en-US" sz="2000" dirty="0"/>
              <a:t>首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985593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8734" y="382589"/>
            <a:ext cx="8596668" cy="1320800"/>
          </a:xfrm>
        </p:spPr>
        <p:txBody>
          <a:bodyPr/>
          <a:lstStyle/>
          <a:p>
            <a:r>
              <a:rPr lang="zh-TW" altLang="en-US" dirty="0" smtClean="0"/>
              <a:t>功能說明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734" y="1489076"/>
            <a:ext cx="5976936" cy="388143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800850" y="1985963"/>
            <a:ext cx="381476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底下</a:t>
            </a:r>
            <a:endParaRPr lang="en-US" altLang="zh-TW" sz="2000" dirty="0"/>
          </a:p>
          <a:p>
            <a:pPr lvl="1"/>
            <a:r>
              <a:rPr lang="zh-TW" altLang="en-US" sz="2000" dirty="0"/>
              <a:t>左邊目前歌曲</a:t>
            </a:r>
            <a:r>
              <a:rPr lang="zh-TW" altLang="en-US" sz="2000" dirty="0" smtClean="0"/>
              <a:t>數量</a:t>
            </a:r>
            <a:endParaRPr lang="en-US" altLang="zh-TW" sz="2000" dirty="0" smtClean="0"/>
          </a:p>
          <a:p>
            <a:pPr lvl="1"/>
            <a:r>
              <a:rPr lang="en-US" altLang="zh-TW" sz="2000" dirty="0"/>
              <a:t>	</a:t>
            </a:r>
            <a:r>
              <a:rPr lang="zh-TW" altLang="en-US" sz="2000" dirty="0" smtClean="0"/>
              <a:t>刪除後會扣除</a:t>
            </a:r>
            <a:endParaRPr lang="en-US" altLang="zh-TW" sz="2000" dirty="0"/>
          </a:p>
          <a:p>
            <a:pPr lvl="1"/>
            <a:r>
              <a:rPr lang="zh-TW" altLang="en-US" sz="2000" dirty="0"/>
              <a:t>右邊音量</a:t>
            </a:r>
            <a:r>
              <a:rPr lang="zh-TW" altLang="en-US" sz="2000" dirty="0" smtClean="0"/>
              <a:t>狀況</a:t>
            </a:r>
            <a:endParaRPr lang="en-US" altLang="zh-TW" sz="2000" dirty="0" smtClean="0"/>
          </a:p>
          <a:p>
            <a:pPr lvl="1"/>
            <a:r>
              <a:rPr lang="en-US" altLang="zh-TW" sz="2000" dirty="0"/>
              <a:t>	</a:t>
            </a:r>
            <a:r>
              <a:rPr lang="zh-TW" altLang="en-US" sz="2000" dirty="0" smtClean="0"/>
              <a:t>按鍵盤左右會</a:t>
            </a:r>
            <a:r>
              <a:rPr lang="en-US" altLang="zh-TW" sz="2000" dirty="0" smtClean="0"/>
              <a:t>+/-</a:t>
            </a:r>
            <a:endParaRPr lang="en-US" altLang="zh-TW" sz="2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548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本來試想把即時的頻譜顯示在畫面上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但是沒有</a:t>
            </a:r>
            <a:r>
              <a:rPr lang="zh-TW" altLang="en-US" sz="2400" dirty="0" smtClean="0"/>
              <a:t>成功</a:t>
            </a:r>
            <a:endParaRPr lang="en-US" altLang="zh-TW" sz="2400" dirty="0" smtClean="0"/>
          </a:p>
          <a:p>
            <a:pPr marL="0" indent="0">
              <a:buNone/>
            </a:pP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3681412"/>
            <a:ext cx="46672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2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endParaRPr lang="en-US" altLang="zh-TW" dirty="0" smtClean="0"/>
          </a:p>
          <a:p>
            <a:r>
              <a:rPr lang="en-US" altLang="zh-TW"/>
              <a:t>https://github.com/Hongten/PyMusic/blob/master/src/PyMusic_v1.2.py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57965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48</Words>
  <Application>Microsoft Office PowerPoint</Application>
  <PresentationFormat>寬螢幕</PresentationFormat>
  <Paragraphs>37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Trebuchet MS</vt:lpstr>
      <vt:lpstr>Wingdings 3</vt:lpstr>
      <vt:lpstr>多面向</vt:lpstr>
      <vt:lpstr>訊號與系統</vt:lpstr>
      <vt:lpstr>音樂播放器</vt:lpstr>
      <vt:lpstr>緣由</vt:lpstr>
      <vt:lpstr>畫面</vt:lpstr>
      <vt:lpstr>介面說明</vt:lpstr>
      <vt:lpstr>功能說明</vt:lpstr>
      <vt:lpstr>功能說明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訊號與系統</dc:title>
  <dc:creator>XueYu Lin</dc:creator>
  <cp:lastModifiedBy>XueYu Lin</cp:lastModifiedBy>
  <cp:revision>5</cp:revision>
  <dcterms:created xsi:type="dcterms:W3CDTF">2016-06-21T04:29:42Z</dcterms:created>
  <dcterms:modified xsi:type="dcterms:W3CDTF">2016-06-24T09:25:04Z</dcterms:modified>
</cp:coreProperties>
</file>