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6292"/>
  </p:normalViewPr>
  <p:slideViewPr>
    <p:cSldViewPr snapToGrid="0" snapToObjects="1">
      <p:cViewPr>
        <p:scale>
          <a:sx n="91" d="100"/>
          <a:sy n="91" d="100"/>
        </p:scale>
        <p:origin x="199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267E-3F68-D74C-92D3-1582131D3A8E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45FA-F875-CB46-85B7-CADD45FD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GSE114615_not working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045FA-F875-CB46-85B7-CADD45FDD8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6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6DA-D334-3E46-AEA0-AEA85FA84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A43A-EC57-8743-9E2B-C46DC070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C19F-2A3F-524B-8A80-53286CB6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268D-CDFA-704D-9054-55337571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0849-2ACD-2447-9AE6-029DDDC6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A341-3A73-474D-86B0-A4D36BDB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86DD-5D93-DE45-AEDF-E012CED8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9B75-2BD9-DA4B-8823-415A8E52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8D7D-2DD5-BD47-B47B-8C8B0A1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D054-30C2-FB48-9804-65536CF5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4D7D9-7FDE-D14B-83CA-0EB09D5A5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9EF5-8985-344F-88F8-FF26251C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74B4-2FE4-924B-B718-190DB0BD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E38E-28A9-3147-B8A6-8D4EB0DD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69EC-2C94-584F-BF84-6CF773E0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B279-B991-614A-9A7F-F80E07DB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55B0-610C-524F-B5E6-DD44B206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27EB-1FB6-EE4F-AEF5-1C675482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03BB-9741-5E40-A80E-EB7B7AD4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E180-79BC-DD42-94F9-1B7C09B8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6569-8168-B540-9528-E1137F14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E5CEB-4377-0842-BB84-0EDD3E3A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2C18-6DEC-E244-BBD2-801676E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56D9-8581-8D42-80C6-318EA5BE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078D-C8CE-5F40-AC6F-96D5C801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AA56-045C-174A-8E50-5AFA4AC6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17CF-1A91-FB4B-BA0A-7A59673D7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3399-3DC6-D143-B558-CA35E0D3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9B52F-3E1E-3841-B285-CAFEF123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07A5-B786-F941-B192-E3272D73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C1F6-0A50-DE40-944C-637768DC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FB0B-F7D7-2844-9CA3-97238D2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18AA-B0E9-5D4B-8767-91711071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F6A3-D5FF-A244-97FF-22AFC3E9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5439A-1318-464A-ADE9-098099E8C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CAA33-498D-CF49-9FD4-AFDF9E353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A51CD-F0AC-4949-9BDE-BA6C439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8B37C-F25A-BB42-9A1A-6A2C2979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D5810-BC66-744B-B877-B3656D64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0B11-F3E1-F448-B6BD-F15FA68E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7D3F-26B1-434F-9861-6E27C43A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719E-F4E0-B449-B011-6ACD6F82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B2004-D081-3C4B-9AF6-CE9A559C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3BB24-0F68-694B-B92C-31FC78E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7620-6F18-3344-98AC-A57F0D1C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A2C7-530A-7A4D-B24C-53E7C7B8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4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9C3A-0E2F-0C4E-942B-D163942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DA51-5871-2E48-894A-9E7FFA9C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FA38-6F04-F249-BE88-12022E46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0DF7-ADAE-254A-9AC6-4A5CECA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A484-FB1F-6A4F-9614-C9E6ACC1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B8EBB-68D8-9D49-9047-CB2A725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5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4C25-CF6A-674C-8D93-D417A2AA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D6DFB-7E9F-264E-B0C9-8E6A1D8C6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638BF-1FA4-7F44-A188-FCAD70BB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D4035-FA70-5B41-8A12-85057D3B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B682E-FDDE-D042-9BEF-40F6F8C4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AE32-2ED8-AB40-89A7-8F66D3D8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0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90820-1DE2-C14A-926E-1F09DBF9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9042-3238-2942-9C03-4DC2BA6A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CBF1-C184-2D4F-A065-E7A009E66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58FE-8D01-F741-B702-1E370D181C6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EC93-392E-8540-8E6D-8FD4B990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FA33-2B83-8B4D-8550-2854CA426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37B8-1912-DE4F-9342-4F603B918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0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C672-5A4B-D346-8EB3-CED13262E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1382-4E77-024B-94F7-475879EBE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4008D-49D3-AB4C-9D33-CB98B6FD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10058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633DC-63C1-8744-8A39-1C6CF945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10" y="1825625"/>
            <a:ext cx="8205380" cy="4351338"/>
          </a:xfrm>
        </p:spPr>
      </p:pic>
    </p:spTree>
    <p:extLst>
      <p:ext uri="{BB962C8B-B14F-4D97-AF65-F5344CB8AC3E}">
        <p14:creationId xmlns:p14="http://schemas.microsoft.com/office/powerpoint/2010/main" val="62316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280A5-4EB7-B341-BA89-57641B6E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76" y="-148281"/>
            <a:ext cx="3867974" cy="6224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F698C-DF7B-0348-87B9-164963499B6B}"/>
              </a:ext>
            </a:extLst>
          </p:cNvPr>
          <p:cNvSpPr txBox="1"/>
          <p:nvPr/>
        </p:nvSpPr>
        <p:spPr>
          <a:xfrm>
            <a:off x="5981475" y="1665745"/>
            <a:ext cx="4621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They are co-expressed in 303 cells in root tip, with AT4G38360 express in 2248 cells,  518 cells in AT4G38370. Mean expression value in cells is 1.32 for AT4G38370, 1.86 for AT4G38360</a:t>
            </a:r>
          </a:p>
        </p:txBody>
      </p:sp>
    </p:spTree>
    <p:extLst>
      <p:ext uri="{BB962C8B-B14F-4D97-AF65-F5344CB8AC3E}">
        <p14:creationId xmlns:p14="http://schemas.microsoft.com/office/powerpoint/2010/main" val="47679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4F29B-8D55-1240-BE59-290106E4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3" y="0"/>
            <a:ext cx="4219433" cy="6858000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D8F74F-6F6A-244D-9AD6-E422A8F6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53157"/>
            <a:ext cx="49911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78A64-111E-F845-B598-82C657BF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86" y="-225083"/>
            <a:ext cx="4219433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52628C-2503-BB45-A664-9F9F9A0CE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69" y="2445141"/>
            <a:ext cx="5359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2B95A-D73B-5247-A955-52E7871A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9433" cy="68580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626C03-3662-5544-A017-F79B6EACB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50" y="4629736"/>
            <a:ext cx="54102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05F53-05F6-2441-86D4-4E2BC550F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3" y="0"/>
            <a:ext cx="421943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F842F-A496-9D4A-B55A-06C5162ED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333" y="0"/>
            <a:ext cx="4219433" cy="6858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44F3D78-027A-D242-A594-D5A7A121A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433" y="4515436"/>
            <a:ext cx="6045200" cy="1905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F38C4C5-73B8-6A4E-91B2-507F4BF2E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420" y="4708818"/>
            <a:ext cx="5702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2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41</Words>
  <Application>Microsoft Macintosh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Zhang</dc:creator>
  <cp:lastModifiedBy>Xue Zhang</cp:lastModifiedBy>
  <cp:revision>1</cp:revision>
  <dcterms:created xsi:type="dcterms:W3CDTF">2022-09-23T07:19:08Z</dcterms:created>
  <dcterms:modified xsi:type="dcterms:W3CDTF">2022-09-23T12:09:12Z</dcterms:modified>
</cp:coreProperties>
</file>