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62" r:id="rId6"/>
    <p:sldId id="257" r:id="rId7"/>
    <p:sldId id="260" r:id="rId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7030"/>
  </p:normalViewPr>
  <p:slideViewPr>
    <p:cSldViewPr snapToGrid="0" snapToObjects="1">
      <p:cViewPr varScale="1">
        <p:scale>
          <a:sx n="113" d="100"/>
          <a:sy n="113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164D-10DB-CB4F-95D8-5EA6B5BC9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6716A-F171-494D-A9D2-90BE15532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2DC59-E8C9-D140-8F5C-B98E0164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05F6-87EF-9F49-A0F7-CFAD79D28D0D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1A2D-0D93-4148-A603-166D699F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166C7-E7B5-EE4B-8C4B-A50A885A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4890-6442-0845-8A6D-9BFD2098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2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C953-06B9-E44F-A906-04925AF4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363AA-B989-674D-9347-5B34370B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732C3-9A22-3142-8DE1-02481888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05F6-87EF-9F49-A0F7-CFAD79D28D0D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AE9E5-1B73-7E41-82A2-15F0C850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AB5CD-A445-3545-BE4F-726EA2C2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4890-6442-0845-8A6D-9BFD2098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272ED-FCBB-D14A-BA78-85052575B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3FA68-790C-B04C-9F66-FFFFEE17F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67903-D31E-7C42-A230-BD71E75A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05F6-87EF-9F49-A0F7-CFAD79D28D0D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36613-362C-C442-9743-8CFE6545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FA9B2-CD71-FE41-8B37-A2900DBA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4890-6442-0845-8A6D-9BFD2098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50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D11A-B711-6840-9E30-93BE0376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86BE6-5018-E348-8B0D-B1FCAC2C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A5896-21CA-5347-8EB4-2A7FA372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05F6-87EF-9F49-A0F7-CFAD79D28D0D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063D6-3BD8-0849-845A-95E967C8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59510-F4EF-134F-B3EE-8BA89E85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4890-6442-0845-8A6D-9BFD2098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74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7061-1DE2-C247-AA59-4DEB85A7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ABB73-CDAA-2243-BDDE-061434086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B0AF-F646-284A-A1EA-C4529CA3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05F6-87EF-9F49-A0F7-CFAD79D28D0D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CB289-F81F-4543-BA31-5326179A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46424-EDBB-944F-8F07-030897E1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4890-6442-0845-8A6D-9BFD2098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18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C01D-CF6E-744E-9729-02029ABA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88FB-783B-2949-991A-4B580A3DA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8DEB7-9992-3449-AD9C-499C41F13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574F4-4E98-6F47-A072-117A4F61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05F6-87EF-9F49-A0F7-CFAD79D28D0D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03BAF-A433-F149-99B0-20DA366B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53FBD-3993-2B4A-ACDE-40D1CB4E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4890-6442-0845-8A6D-9BFD2098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28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EAE0-A354-014E-B08C-99101909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01A45-D44C-E747-AA0E-96E675FD6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BBF9B-7A85-4A4D-93EA-B13BC649C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EC23F-B29B-B743-9AAD-58BFB503C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24635-F715-2744-BAE6-309CE8031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24CE9-AE46-5F4D-BB1A-976BF029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05F6-87EF-9F49-A0F7-CFAD79D28D0D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628986-F5E8-C34A-9D39-E0FAA0CF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37CF8-EBC4-3542-A083-498CFFC1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4890-6442-0845-8A6D-9BFD2098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35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C1D7-C0B1-FE43-BA97-D6203972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963AD-B01B-B54D-AE6B-E8773B62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05F6-87EF-9F49-A0F7-CFAD79D28D0D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600CA-26F1-2F49-B000-2CAA4934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17AA3-6FC3-4D4D-989F-9F3C373B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4890-6442-0845-8A6D-9BFD2098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28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75191-79F9-7F44-AE0C-5E5A88E2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05F6-87EF-9F49-A0F7-CFAD79D28D0D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7A25E-787C-9D47-942A-D41AB5D9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6AC80-9447-1C40-B246-C3A01076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4890-6442-0845-8A6D-9BFD2098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37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4DBF-EDF6-424C-B25E-A025AC29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D4A68-D264-0541-A3CE-FD52BB839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0AC61-CF3D-2E4C-81F4-CC924378B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4D0BB-FC1E-4646-AAB7-4796E77F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05F6-87EF-9F49-A0F7-CFAD79D28D0D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95D3F-BC38-2843-8A7F-E91281AF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BD77F-9AC3-614E-A4F0-40AD1816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4890-6442-0845-8A6D-9BFD2098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7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9DBF-2645-3D46-B2BD-F8952BB7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B856A-2D06-1546-AC3F-211273ACF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DF1FC-D102-4F42-85C3-E7897FAF5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7038C-766D-B04E-A029-E3788A24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05F6-87EF-9F49-A0F7-CFAD79D28D0D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8BC1C-E30D-EE41-BA61-07DE5406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3E6B1-D7E0-FF4F-AF47-193E3233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4890-6442-0845-8A6D-9BFD2098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99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9B673-774D-3A40-ACDA-F1491E57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76585-4398-E940-A9AA-2821CEA4D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77B5-97E1-F144-8748-B1B0C9AF9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C05F6-87EF-9F49-A0F7-CFAD79D28D0D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E5D46-E085-1F4E-80E1-E4EB6D90B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E32B8-4D92-FD4E-A2D8-CC4F76873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F4890-6442-0845-8A6D-9BFD2098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63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838EB6-C8A3-AD41-A4C8-A15878297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16" y="1123527"/>
            <a:ext cx="2831951" cy="4604800"/>
          </a:xfrm>
          <a:prstGeom prst="rect">
            <a:avLst/>
          </a:prstGeom>
        </p:spPr>
      </p:pic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11AD04A-B5FB-7044-A0B1-B83E2E8E6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373" y="1123527"/>
            <a:ext cx="2831951" cy="4604800"/>
          </a:xfrm>
          <a:prstGeom prst="rect">
            <a:avLst/>
          </a:prstGeom>
        </p:spPr>
      </p:pic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FD27F5-D551-0F40-82AF-000E7F979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920" y="1123528"/>
            <a:ext cx="2831951" cy="4604800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129255CA-9980-2F40-AFCC-6B8E29997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9843" y="5902223"/>
            <a:ext cx="3217333" cy="643466"/>
          </a:xfrm>
          <a:prstGeom prst="rect">
            <a:avLst/>
          </a:prstGeom>
        </p:spPr>
      </p:pic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54D2AA57-DD01-CC40-B6B8-D876887A2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003" y="5823757"/>
            <a:ext cx="3252903" cy="800398"/>
          </a:xfrm>
          <a:prstGeom prst="rect">
            <a:avLst/>
          </a:prstGeom>
        </p:spPr>
      </p:pic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416D551-F1DD-CD46-BCE6-5E918E933D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2210"/>
          <a:stretch/>
        </p:blipFill>
        <p:spPr>
          <a:xfrm>
            <a:off x="8532835" y="5461476"/>
            <a:ext cx="3252903" cy="1524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64D336-DACA-B64D-AB87-7A865F13C366}"/>
              </a:ext>
            </a:extLst>
          </p:cNvPr>
          <p:cNvSpPr txBox="1"/>
          <p:nvPr/>
        </p:nvSpPr>
        <p:spPr>
          <a:xfrm>
            <a:off x="827216" y="362857"/>
            <a:ext cx="140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GSE141730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FB8DA-7219-3649-84EE-1DAA0AC42025}"/>
              </a:ext>
            </a:extLst>
          </p:cNvPr>
          <p:cNvSpPr txBox="1"/>
          <p:nvPr/>
        </p:nvSpPr>
        <p:spPr>
          <a:xfrm>
            <a:off x="5738558" y="1204555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10.9,4048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78A5C-7330-4644-ABCB-58F7803F3A79}"/>
              </a:ext>
            </a:extLst>
          </p:cNvPr>
          <p:cNvSpPr txBox="1"/>
          <p:nvPr/>
        </p:nvSpPr>
        <p:spPr>
          <a:xfrm>
            <a:off x="1696330" y="1087166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2,32,2112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B290F5-F743-7241-AE51-680405E93F36}"/>
              </a:ext>
            </a:extLst>
          </p:cNvPr>
          <p:cNvSpPr txBox="1"/>
          <p:nvPr/>
        </p:nvSpPr>
        <p:spPr>
          <a:xfrm>
            <a:off x="9173834" y="1204555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35.6,5320</a:t>
            </a:r>
          </a:p>
        </p:txBody>
      </p:sp>
    </p:spTree>
    <p:extLst>
      <p:ext uri="{BB962C8B-B14F-4D97-AF65-F5344CB8AC3E}">
        <p14:creationId xmlns:p14="http://schemas.microsoft.com/office/powerpoint/2010/main" val="304080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05E3A99-9F48-B14A-AF51-B54EBFEF1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16" y="1123527"/>
            <a:ext cx="2831951" cy="46048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98AF86C-E1C7-B148-803C-6ABED970C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373" y="1123527"/>
            <a:ext cx="2831951" cy="46048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0163FAB-F03A-B342-9EFC-6076C43A8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920" y="1123528"/>
            <a:ext cx="2831951" cy="46048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5282F62-0D7E-F948-B8DF-E554B43776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355"/>
          <a:stretch/>
        </p:blipFill>
        <p:spPr>
          <a:xfrm>
            <a:off x="1155970" y="5109029"/>
            <a:ext cx="3252903" cy="1937657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2A5542-EE9E-3D48-8FF5-0A84ED17E2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8516"/>
          <a:stretch/>
        </p:blipFill>
        <p:spPr>
          <a:xfrm>
            <a:off x="5225236" y="5409400"/>
            <a:ext cx="3252903" cy="1448600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CD769D-E6E0-6A47-B3AB-67256BB34F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3575" y="5433953"/>
            <a:ext cx="2722295" cy="16127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C2CFE1-EEDA-7F44-9C3C-4DAB34B6075D}"/>
              </a:ext>
            </a:extLst>
          </p:cNvPr>
          <p:cNvSpPr txBox="1"/>
          <p:nvPr/>
        </p:nvSpPr>
        <p:spPr>
          <a:xfrm>
            <a:off x="1399324" y="2362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GSE123818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A58DBF-CBAB-314A-929C-1842ABB5B77E}"/>
              </a:ext>
            </a:extLst>
          </p:cNvPr>
          <p:cNvSpPr txBox="1"/>
          <p:nvPr/>
        </p:nvSpPr>
        <p:spPr>
          <a:xfrm>
            <a:off x="1459419" y="1162919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2.23,2443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19D1E9-1617-BA49-937C-C6092396D39A}"/>
              </a:ext>
            </a:extLst>
          </p:cNvPr>
          <p:cNvSpPr txBox="1"/>
          <p:nvPr/>
        </p:nvSpPr>
        <p:spPr>
          <a:xfrm>
            <a:off x="5416813" y="1162919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14.7,4338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99DCEF-6205-644B-B466-FC3DF1854C2C}"/>
              </a:ext>
            </a:extLst>
          </p:cNvPr>
          <p:cNvSpPr txBox="1"/>
          <p:nvPr/>
        </p:nvSpPr>
        <p:spPr>
          <a:xfrm>
            <a:off x="9386470" y="1204555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65.7,4654</a:t>
            </a:r>
          </a:p>
        </p:txBody>
      </p:sp>
    </p:spTree>
    <p:extLst>
      <p:ext uri="{BB962C8B-B14F-4D97-AF65-F5344CB8AC3E}">
        <p14:creationId xmlns:p14="http://schemas.microsoft.com/office/powerpoint/2010/main" val="410404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9AD09E-F435-064E-846B-FF94D6057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16" y="1123527"/>
            <a:ext cx="2831951" cy="46048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350298C-B4C2-E148-9CA8-C3A981577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534" y="1123527"/>
            <a:ext cx="2831951" cy="46048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53D8966-7CA2-1445-8483-125573E8E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070" y="1123527"/>
            <a:ext cx="2831951" cy="46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884DF0-4095-5744-AAAB-E112CCAEABFC}"/>
              </a:ext>
            </a:extLst>
          </p:cNvPr>
          <p:cNvSpPr txBox="1"/>
          <p:nvPr/>
        </p:nvSpPr>
        <p:spPr>
          <a:xfrm>
            <a:off x="8824" y="107527"/>
            <a:ext cx="7329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GSE121619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81053C-7404-A34C-B7C1-E417BA2B1FD1}"/>
              </a:ext>
            </a:extLst>
          </p:cNvPr>
          <p:cNvSpPr txBox="1"/>
          <p:nvPr/>
        </p:nvSpPr>
        <p:spPr>
          <a:xfrm>
            <a:off x="1459419" y="1162919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1.26,982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2A8FFC-7975-AC44-BBD9-605C88189477}"/>
              </a:ext>
            </a:extLst>
          </p:cNvPr>
          <p:cNvSpPr txBox="1"/>
          <p:nvPr/>
        </p:nvSpPr>
        <p:spPr>
          <a:xfrm>
            <a:off x="5357656" y="1123527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3.63,3002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C22BFD-4F70-1D4A-A5D7-71769AFB76C0}"/>
              </a:ext>
            </a:extLst>
          </p:cNvPr>
          <p:cNvSpPr txBox="1"/>
          <p:nvPr/>
        </p:nvSpPr>
        <p:spPr>
          <a:xfrm>
            <a:off x="8717714" y="1123527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13.19,4459</a:t>
            </a:r>
          </a:p>
        </p:txBody>
      </p:sp>
    </p:spTree>
    <p:extLst>
      <p:ext uri="{BB962C8B-B14F-4D97-AF65-F5344CB8AC3E}">
        <p14:creationId xmlns:p14="http://schemas.microsoft.com/office/powerpoint/2010/main" val="193765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DE20B5-EEAA-B44A-9C22-63345DE60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16" y="1123527"/>
            <a:ext cx="2831951" cy="46048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9DD43F7-EC66-6041-9B9C-7A562E8BC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544" y="1123527"/>
            <a:ext cx="2831951" cy="46048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230B64-C397-D244-94AD-8F6700884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965" y="1123527"/>
            <a:ext cx="2831951" cy="4604800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1A6D09B-F888-B845-B126-D5956127C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544" y="5143500"/>
            <a:ext cx="6261100" cy="1714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700A6C-5D27-6D49-89D5-E0184AA0EAB9}"/>
              </a:ext>
            </a:extLst>
          </p:cNvPr>
          <p:cNvSpPr txBox="1"/>
          <p:nvPr/>
        </p:nvSpPr>
        <p:spPr>
          <a:xfrm>
            <a:off x="383324" y="2217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GSE123013</a:t>
            </a:r>
          </a:p>
        </p:txBody>
      </p:sp>
      <p:pic>
        <p:nvPicPr>
          <p:cNvPr id="20" name="Picture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BE4482-9F08-A148-8CD6-A32761198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2720" y="5346700"/>
            <a:ext cx="2743200" cy="1511300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733AC1-13DB-944D-8294-8036B6942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1147" y="5284114"/>
            <a:ext cx="2162947" cy="15846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858B77-0E19-DB46-8166-01AD17959CE1}"/>
              </a:ext>
            </a:extLst>
          </p:cNvPr>
          <p:cNvSpPr txBox="1"/>
          <p:nvPr/>
        </p:nvSpPr>
        <p:spPr>
          <a:xfrm>
            <a:off x="1459419" y="1162919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2.10,2819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6EF41-40BA-1046-B821-9BC3AE339308}"/>
              </a:ext>
            </a:extLst>
          </p:cNvPr>
          <p:cNvSpPr txBox="1"/>
          <p:nvPr/>
        </p:nvSpPr>
        <p:spPr>
          <a:xfrm>
            <a:off x="5093796" y="1162919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9.13,3555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DECC89-1E21-0545-AFF6-0918C2B2D7CB}"/>
              </a:ext>
            </a:extLst>
          </p:cNvPr>
          <p:cNvSpPr txBox="1"/>
          <p:nvPr/>
        </p:nvSpPr>
        <p:spPr>
          <a:xfrm>
            <a:off x="9171577" y="1231340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121.5,4405</a:t>
            </a:r>
          </a:p>
        </p:txBody>
      </p:sp>
    </p:spTree>
    <p:extLst>
      <p:ext uri="{BB962C8B-B14F-4D97-AF65-F5344CB8AC3E}">
        <p14:creationId xmlns:p14="http://schemas.microsoft.com/office/powerpoint/2010/main" val="336880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E82249-62EA-A14A-8CEC-EDE65C9C6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16" y="1123527"/>
            <a:ext cx="2831951" cy="4604800"/>
          </a:xfrm>
          <a:prstGeom prst="rect">
            <a:avLst/>
          </a:prstGeom>
        </p:spPr>
      </p:pic>
      <p:cxnSp>
        <p:nvCxnSpPr>
          <p:cNvPr id="9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4640FC5-FA69-8F43-838D-53DF44398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887" y="1283185"/>
            <a:ext cx="2831951" cy="46048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EF5CC06-8D50-874E-AD4E-1631DE605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24" y="1123527"/>
            <a:ext cx="2831951" cy="4604800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874C00A4-8169-B943-947A-7291B0743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73" y="5284113"/>
            <a:ext cx="8077200" cy="1663700"/>
          </a:xfrm>
          <a:prstGeom prst="rect">
            <a:avLst/>
          </a:prstGeom>
        </p:spPr>
      </p:pic>
      <p:pic>
        <p:nvPicPr>
          <p:cNvPr id="21" name="Picture 2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4459CBA-8E82-2E48-973B-584D444AC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1524" y="5499870"/>
            <a:ext cx="2463800" cy="1676400"/>
          </a:xfrm>
          <a:prstGeom prst="rect">
            <a:avLst/>
          </a:prstGeom>
        </p:spPr>
      </p:pic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7F42AD-EF3A-9046-9666-E9C9F26009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3609" y="5537138"/>
            <a:ext cx="2501900" cy="1244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A0734D4-FE8D-304F-AF3E-98BC48AF6B5F}"/>
              </a:ext>
            </a:extLst>
          </p:cNvPr>
          <p:cNvSpPr txBox="1"/>
          <p:nvPr/>
        </p:nvSpPr>
        <p:spPr>
          <a:xfrm>
            <a:off x="-5690" y="107527"/>
            <a:ext cx="7329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GSE114615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76866E-25DD-7D46-8E2B-66456374F169}"/>
              </a:ext>
            </a:extLst>
          </p:cNvPr>
          <p:cNvSpPr txBox="1"/>
          <p:nvPr/>
        </p:nvSpPr>
        <p:spPr>
          <a:xfrm>
            <a:off x="1459419" y="1162919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2.12,83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4FACB7-4218-FB44-B24F-0CD2572F08B9}"/>
              </a:ext>
            </a:extLst>
          </p:cNvPr>
          <p:cNvSpPr txBox="1"/>
          <p:nvPr/>
        </p:nvSpPr>
        <p:spPr>
          <a:xfrm>
            <a:off x="5513291" y="1216541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5.98,121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C827E-4770-DE45-8294-8F03BBC7005B}"/>
              </a:ext>
            </a:extLst>
          </p:cNvPr>
          <p:cNvSpPr txBox="1"/>
          <p:nvPr/>
        </p:nvSpPr>
        <p:spPr>
          <a:xfrm>
            <a:off x="8934569" y="1216541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21.89,180</a:t>
            </a:r>
          </a:p>
        </p:txBody>
      </p:sp>
    </p:spTree>
    <p:extLst>
      <p:ext uri="{BB962C8B-B14F-4D97-AF65-F5344CB8AC3E}">
        <p14:creationId xmlns:p14="http://schemas.microsoft.com/office/powerpoint/2010/main" val="218495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72366-25F8-D644-855D-1AE85971A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16" y="1123527"/>
            <a:ext cx="2831951" cy="4604800"/>
          </a:xfrm>
          <a:prstGeom prst="rect">
            <a:avLst/>
          </a:prstGeom>
        </p:spPr>
      </p:pic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2F2A30E-ECCF-894E-8985-722E222EB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204" y="1123527"/>
            <a:ext cx="2831951" cy="46048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986E6AB-EB88-E649-B6B3-AC7A2DA44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427" y="1124083"/>
            <a:ext cx="2831951" cy="4604800"/>
          </a:xfrm>
          <a:prstGeom prst="rect">
            <a:avLst/>
          </a:prstGeom>
        </p:spPr>
      </p:pic>
      <p:pic>
        <p:nvPicPr>
          <p:cNvPr id="21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46BE790-2C03-A04F-8860-E982BBB12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91886" y="5728327"/>
            <a:ext cx="7995918" cy="1339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F5961F-1FF9-0443-8231-5A0E496B81D0}"/>
              </a:ext>
            </a:extLst>
          </p:cNvPr>
          <p:cNvSpPr txBox="1"/>
          <p:nvPr/>
        </p:nvSpPr>
        <p:spPr>
          <a:xfrm>
            <a:off x="8912491" y="1204555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2.67,3183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4F2951-474E-0640-80AF-C75E4FF84EFF}"/>
              </a:ext>
            </a:extLst>
          </p:cNvPr>
          <p:cNvSpPr txBox="1"/>
          <p:nvPr/>
        </p:nvSpPr>
        <p:spPr>
          <a:xfrm>
            <a:off x="5572725" y="1204555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1.43,1313</a:t>
            </a:r>
          </a:p>
        </p:txBody>
      </p:sp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1438FB-14FC-6E46-99D3-CF9C5EF8C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1659" y="5392728"/>
            <a:ext cx="3252903" cy="1560736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3A1A66-F94D-C646-A2C4-0A7DD88564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5087" y="5202932"/>
            <a:ext cx="3252903" cy="194032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51351FD-A07B-2C4D-BD97-E7B3F21C8389}"/>
              </a:ext>
            </a:extLst>
          </p:cNvPr>
          <p:cNvSpPr txBox="1"/>
          <p:nvPr/>
        </p:nvSpPr>
        <p:spPr>
          <a:xfrm>
            <a:off x="1459419" y="1162919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1.23,1242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7BD4F9-A090-6448-91DD-A6A88CC743FF}"/>
              </a:ext>
            </a:extLst>
          </p:cNvPr>
          <p:cNvSpPr txBox="1"/>
          <p:nvPr/>
        </p:nvSpPr>
        <p:spPr>
          <a:xfrm>
            <a:off x="1277257" y="44994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GSE155304</a:t>
            </a:r>
          </a:p>
        </p:txBody>
      </p:sp>
    </p:spTree>
    <p:extLst>
      <p:ext uri="{BB962C8B-B14F-4D97-AF65-F5344CB8AC3E}">
        <p14:creationId xmlns:p14="http://schemas.microsoft.com/office/powerpoint/2010/main" val="340658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74D45D-8D86-584A-997E-6F98D022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16" y="1123527"/>
            <a:ext cx="2831951" cy="46048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3FD83AC-4A32-2B4C-870A-4C2C7B869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904" y="1094496"/>
            <a:ext cx="2831951" cy="46048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4C3B5AF-60E3-3A42-8DC1-ECE457A06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777" y="1123527"/>
            <a:ext cx="2831951" cy="4604800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39FD61-E821-5E4F-8EB0-EFDD891FD3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336"/>
          <a:stretch/>
        </p:blipFill>
        <p:spPr>
          <a:xfrm>
            <a:off x="1068441" y="5728327"/>
            <a:ext cx="2349500" cy="1242786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2F979AD-EDFD-2244-9039-BE783AFF0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328" y="5728327"/>
            <a:ext cx="2438400" cy="1016000"/>
          </a:xfrm>
          <a:prstGeom prst="rect">
            <a:avLst/>
          </a:prstGeom>
        </p:spPr>
      </p:pic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B413836-D243-434B-BF78-FA693C1A0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1615" y="5345513"/>
            <a:ext cx="2667000" cy="1625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927427-A0FC-924A-AD49-CE1BC48C4E33}"/>
              </a:ext>
            </a:extLst>
          </p:cNvPr>
          <p:cNvSpPr txBox="1"/>
          <p:nvPr/>
        </p:nvSpPr>
        <p:spPr>
          <a:xfrm>
            <a:off x="-5690" y="107527"/>
            <a:ext cx="7329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GSE122687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FC483E-61C7-6844-A25C-9F6DC22430CA}"/>
              </a:ext>
            </a:extLst>
          </p:cNvPr>
          <p:cNvSpPr txBox="1"/>
          <p:nvPr/>
        </p:nvSpPr>
        <p:spPr>
          <a:xfrm>
            <a:off x="1459419" y="1162919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1.02,50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59C884-5D91-344A-89D4-28C65B292E36}"/>
              </a:ext>
            </a:extLst>
          </p:cNvPr>
          <p:cNvSpPr txBox="1"/>
          <p:nvPr/>
        </p:nvSpPr>
        <p:spPr>
          <a:xfrm>
            <a:off x="5325518" y="1204555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1.45,289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D1F1CF-83D3-BA40-B619-28DBEFEDB2AE}"/>
              </a:ext>
            </a:extLst>
          </p:cNvPr>
          <p:cNvSpPr txBox="1"/>
          <p:nvPr/>
        </p:nvSpPr>
        <p:spPr>
          <a:xfrm>
            <a:off x="8837170" y="1204555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2.65,675</a:t>
            </a:r>
          </a:p>
        </p:txBody>
      </p:sp>
    </p:spTree>
    <p:extLst>
      <p:ext uri="{BB962C8B-B14F-4D97-AF65-F5344CB8AC3E}">
        <p14:creationId xmlns:p14="http://schemas.microsoft.com/office/powerpoint/2010/main" val="238175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 Zhang</dc:creator>
  <cp:lastModifiedBy>Xue Zhang</cp:lastModifiedBy>
  <cp:revision>2</cp:revision>
  <dcterms:created xsi:type="dcterms:W3CDTF">2022-09-23T08:48:07Z</dcterms:created>
  <dcterms:modified xsi:type="dcterms:W3CDTF">2022-09-23T13:58:46Z</dcterms:modified>
</cp:coreProperties>
</file>