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>
        <p:scale>
          <a:sx n="95" d="100"/>
          <a:sy n="95" d="100"/>
        </p:scale>
        <p:origin x="132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988E-66E1-4448-5FDB-35B5DEFB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5FC589-E3B7-9C3E-358A-3CD1C1C1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1851F-DC78-BA88-E569-AA6CB19A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908A5-4EA8-B94F-002B-2534E73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5E515-8965-4BB9-4AC5-BAF2E409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6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8872C-32E1-BF6B-A945-2B96B61D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97103-7E95-AF99-A2B2-72DBFF59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66E6A-F562-0529-29A2-63C1EA4C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F1A2B-C772-025F-F04A-FA6CEAE3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7172-D84C-FA9A-9464-8ACD2EA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6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2314A9-22E6-5761-070A-8B0CA4A61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BBAF2-C279-7ADF-86A0-9B473DB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DECCC-7F71-4281-AF4C-DD735790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9DB6-489D-E130-859C-A90C2DA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E695-4DC8-9796-6726-631D00BB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9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AAC7-905D-BBBC-6BFE-20FB94D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3672-B5CC-9145-2CBB-FAA8875F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BB930-4748-5CBD-DBB2-7F993DC3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CC53E-CE4D-6D33-BF76-E1500710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0303C-C83B-A8F8-16CD-6B684B2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9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E489C-C01D-EB0E-247C-006066A3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F1276-4B94-0D3E-85C2-13253E61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18405-8119-478F-4AB1-CC2FFF8D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78D5-B694-B3CA-795D-1BE18FF3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9AC5-A801-F951-A418-E60DAB2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A4087-5F70-2B5F-AE94-155FAFD1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AA068-E6EF-F214-2872-9B4B9EA39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6A6F6-96AF-CFBE-B3B1-DC4E4759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2838F-74D8-2F11-6DF9-DF977C94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208D9-26BE-83FA-3A34-FD9E3AEF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781E6-7BFC-2AB2-385C-022A49F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89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DF452-154F-0515-BF3F-D75EC4D2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C575-F53C-321F-D386-AC1BE042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A7349-8CDE-1E66-1950-74BBFFE4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999AB-AD38-FE53-347D-EFDBB1E51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C0E58D-E09B-88B8-81A1-359F2D0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A89CD0-7F0C-6F68-962C-E2F71E83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19BF5-4B4D-748B-1390-EB784D46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7F619-5CA7-E61D-396D-40DA2854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4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93EE-E6F0-BD23-3AFF-46CC951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7D819-B9F7-B77C-A3F6-D12E0B2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3A7C3-2CC8-7A22-DBBC-BF4D68CD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38B88-A139-DF0F-9015-DE4292CC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64A84E-7A88-C1F4-7ABE-851FC449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CB296-F099-3577-E467-B157CED9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01605-6486-D6E2-0B66-2FDB4936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3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2E463-8148-6681-FD32-1A1446D6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9BD19-1A3B-0DCF-D13C-72028866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5A941-D45E-7C43-DD9A-646BD776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7FDCE-FFD9-84E2-A809-59EBCCD2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A80DB-E6EC-8028-36D6-230E072A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CB1CA-3014-D18A-F37C-3B03839C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6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CACF-D57B-B6FA-199D-892B33E5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025909-A318-9309-811C-E4AFA504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FB334-7D9A-A7B8-477C-23A508A9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4069B-AE9C-9B5D-B026-A580B14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2677A-2A6A-3886-02E0-885D718E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CAA44-1D1B-03BB-6634-5E18FED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76320A-2A3E-2315-C286-3392F88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860FA-A0AE-AB00-CCED-1FC88C29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44DA-B416-B2FC-8F50-81D3074FD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569B-7831-2C41-B2EB-40B8E07379D9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AADF-E4D1-E249-10F3-659A4A0BE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30191-2081-B052-7434-6DA7E3D2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0E321A-9F51-90D4-BF28-625DD2B6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8" y="506775"/>
            <a:ext cx="5340809" cy="53408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336674-554B-9531-C9F4-A52BBA33326F}"/>
              </a:ext>
            </a:extLst>
          </p:cNvPr>
          <p:cNvSpPr/>
          <p:nvPr/>
        </p:nvSpPr>
        <p:spPr>
          <a:xfrm>
            <a:off x="1280160" y="2328672"/>
            <a:ext cx="3694176" cy="181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3C2C24-7759-DC42-7304-37FC63F3E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465575" y="1971145"/>
            <a:ext cx="3454156" cy="250426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C62941-8F80-BAFF-DD7D-FB0CC360B4C8}"/>
              </a:ext>
            </a:extLst>
          </p:cNvPr>
          <p:cNvSpPr/>
          <p:nvPr/>
        </p:nvSpPr>
        <p:spPr>
          <a:xfrm>
            <a:off x="1394749" y="3130952"/>
            <a:ext cx="329879" cy="60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EB5A53-BA66-146C-1FE6-8394F841921B}"/>
              </a:ext>
            </a:extLst>
          </p:cNvPr>
          <p:cNvSpPr/>
          <p:nvPr/>
        </p:nvSpPr>
        <p:spPr>
          <a:xfrm>
            <a:off x="2028254" y="3040284"/>
            <a:ext cx="329879" cy="60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DF65D3-6D7E-ED0C-00EE-1B1AA7B87371}"/>
              </a:ext>
            </a:extLst>
          </p:cNvPr>
          <p:cNvSpPr/>
          <p:nvPr/>
        </p:nvSpPr>
        <p:spPr>
          <a:xfrm>
            <a:off x="1679915" y="3900924"/>
            <a:ext cx="455614" cy="60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054B17-18FE-2302-3389-61485C412A4A}"/>
              </a:ext>
            </a:extLst>
          </p:cNvPr>
          <p:cNvSpPr/>
          <p:nvPr/>
        </p:nvSpPr>
        <p:spPr>
          <a:xfrm>
            <a:off x="3645633" y="2125525"/>
            <a:ext cx="369260" cy="215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C664B-6331-485C-4255-88350B8C95D8}"/>
              </a:ext>
            </a:extLst>
          </p:cNvPr>
          <p:cNvSpPr/>
          <p:nvPr/>
        </p:nvSpPr>
        <p:spPr>
          <a:xfrm>
            <a:off x="1698375" y="2537171"/>
            <a:ext cx="97079" cy="4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6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Ezio Auditore</dc:creator>
  <cp:lastModifiedBy>Ezio Auditore</cp:lastModifiedBy>
  <cp:revision>8</cp:revision>
  <dcterms:created xsi:type="dcterms:W3CDTF">2024-04-28T16:27:03Z</dcterms:created>
  <dcterms:modified xsi:type="dcterms:W3CDTF">2024-04-28T17:28:02Z</dcterms:modified>
</cp:coreProperties>
</file>