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E38B-F5BF-4214-B52E-2028A04A95B3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F4E2-1FB8-4E82-8A50-4C69950D7D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5918" y="1142984"/>
            <a:ext cx="2500330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1604" y="1571612"/>
            <a:ext cx="2215991" cy="3429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>
                <a:latin typeface="Microsoft Himalaya" pitchFamily="2" charset="0"/>
                <a:ea typeface="方正舒体" pitchFamily="2" charset="-122"/>
                <a:cs typeface="Microsoft Himalaya" pitchFamily="2" charset="0"/>
              </a:rPr>
              <a:t>彧彧其</a:t>
            </a:r>
            <a:r>
              <a:rPr lang="zh-CN" altLang="en-US" sz="4400" dirty="0" smtClean="0">
                <a:latin typeface="Microsoft Himalaya" pitchFamily="2" charset="0"/>
                <a:ea typeface="方正舒体" pitchFamily="2" charset="-122"/>
                <a:cs typeface="Microsoft Himalaya" pitchFamily="2" charset="0"/>
              </a:rPr>
              <a:t>文</a:t>
            </a:r>
            <a:endParaRPr lang="en-US" altLang="zh-CN" sz="4400" dirty="0" smtClean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  <a:p>
            <a:r>
              <a:rPr lang="en-US" altLang="zh-CN" sz="4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 </a:t>
            </a:r>
            <a:r>
              <a:rPr lang="zh-CN" altLang="en-US" sz="4400" dirty="0" smtClean="0">
                <a:latin typeface="Microsoft Himalaya" pitchFamily="2" charset="0"/>
                <a:ea typeface="方正舒体" pitchFamily="2" charset="-122"/>
                <a:cs typeface="Microsoft Himalaya" pitchFamily="2" charset="0"/>
              </a:rPr>
              <a:t>馥馥</a:t>
            </a:r>
            <a:r>
              <a:rPr lang="zh-CN" altLang="en-US" sz="4400" dirty="0" smtClean="0">
                <a:latin typeface="Microsoft Himalaya" pitchFamily="2" charset="0"/>
                <a:ea typeface="方正舒体" pitchFamily="2" charset="-122"/>
                <a:cs typeface="Microsoft Himalaya" pitchFamily="2" charset="0"/>
              </a:rPr>
              <a:t>其芬</a:t>
            </a:r>
          </a:p>
          <a:p>
            <a:endParaRPr lang="zh-CN" altLang="en-US" sz="4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643182"/>
            <a:ext cx="861774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>
                <a:latin typeface="隶书" pitchFamily="49" charset="-122"/>
                <a:ea typeface="隶书" pitchFamily="49" charset="-122"/>
              </a:rPr>
              <a:t>馥馥其芬</a:t>
            </a:r>
            <a:endParaRPr lang="zh-CN" altLang="en-US" sz="4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2857496"/>
            <a:ext cx="1071570" cy="166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000628" y="1071546"/>
            <a:ext cx="2500330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zjr</dc:creator>
  <cp:lastModifiedBy>my</cp:lastModifiedBy>
  <cp:revision>15</cp:revision>
  <dcterms:created xsi:type="dcterms:W3CDTF">2017-12-11T12:19:45Z</dcterms:created>
  <dcterms:modified xsi:type="dcterms:W3CDTF">2018-04-21T03:53:24Z</dcterms:modified>
</cp:coreProperties>
</file>