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a33c76ee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a33c76ee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a33c76ee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a33c76ee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a33c76ee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5a33c76ee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5b928dd62f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5b928dd62f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b928dd62f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5b928dd62f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a33c76ee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a33c76ee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People with visual impairments face challenges in scene and object recognition, especially in unknown environments. Nowadays, only a few tools for exploring unknown spaces were available such as a guide dog. So we want to develop an APP to provide an auditory scene description to people with visual impairments.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With a search function, the system can even guide the user to a particular item. The system also provides spatial audio warnings for nearby objects and walls to avoid collisions.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a33c76ee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a33c76ee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a33c76ee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a33c76ee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b928dd62f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b928dd62f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a33c76ee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a33c76ee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a33c76ee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a33c76ee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be4065b8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be4065b8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bd3ea709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bd3ea709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apple.com/documentation/arkit" TargetMode="External"/><Relationship Id="rId4" Type="http://schemas.openxmlformats.org/officeDocument/2006/relationships/hyperlink" Target="https://medium.com/@regis.loeb/playing-with-point-clouds-for-3d-object-detection-eff1d98e526a" TargetMode="External"/><Relationship Id="rId5" Type="http://schemas.openxmlformats.org/officeDocument/2006/relationships/hyperlink" Target="https://www.51cto.com/article/701356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311708" y="640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3D Detection For Blind People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50"/>
            <a:ext cx="4860000" cy="8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Xufeng Shen, Zhiao Zhou, Wenxin Zu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— Group A1_01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500"/>
              <a:t>Technologies to evaluate and reason for choosing them</a:t>
            </a:r>
            <a:endParaRPr sz="3500"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701975"/>
            <a:ext cx="8520600" cy="2867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400">
                <a:solidFill>
                  <a:schemeClr val="accent1"/>
                </a:solidFill>
              </a:rPr>
              <a:t>ARKit:</a:t>
            </a:r>
            <a:r>
              <a:rPr lang="zh-CN" sz="6400"/>
              <a:t> ARKit which is a tool by Apple, it provides lots of functions including object detection and tracking, </a:t>
            </a:r>
            <a:r>
              <a:rPr lang="zh-CN" sz="6400"/>
              <a:t>measurements</a:t>
            </a:r>
            <a:r>
              <a:rPr lang="zh-CN" sz="6400"/>
              <a:t>. We use ARKit so we can build ios applications using it and take advantages of iphones’ camera and LiDAR.</a:t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6400">
                <a:solidFill>
                  <a:schemeClr val="accent1"/>
                </a:solidFill>
              </a:rPr>
              <a:t>LiDAR:</a:t>
            </a:r>
            <a:r>
              <a:rPr b="1" lang="zh-CN" sz="6400"/>
              <a:t> </a:t>
            </a:r>
            <a:r>
              <a:rPr lang="zh-CN" sz="6400"/>
              <a:t>The LiDAR is the sensor can get point clouds data which can be stored and analyzed. Which is important for this project.</a:t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6400">
                <a:solidFill>
                  <a:schemeClr val="accent1"/>
                </a:solidFill>
              </a:rPr>
              <a:t>Deep learning algorithms:</a:t>
            </a:r>
            <a:r>
              <a:rPr lang="zh-CN" sz="6400"/>
              <a:t> In detection objects area, neural network plays a big role. Lots of work are done in object detection algorithms. We use these algorithms to do the core  detection job.</a:t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500"/>
              <a:t>Setup of development environment</a:t>
            </a:r>
            <a:endParaRPr sz="3500"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★"/>
            </a:pPr>
            <a:r>
              <a:rPr b="1" i="1" lang="zh-CN"/>
              <a:t>Hardware</a:t>
            </a:r>
            <a:r>
              <a:rPr lang="zh-CN"/>
              <a:t>: Macbook, iPhone13 PRO(LiDAR)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★"/>
            </a:pPr>
            <a:r>
              <a:rPr b="1" i="1" lang="zh-CN"/>
              <a:t>Development environment</a:t>
            </a:r>
            <a:r>
              <a:rPr lang="zh-CN"/>
              <a:t>: MacOS Monterey, XCode(Version 13.4.1)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★"/>
            </a:pPr>
            <a:r>
              <a:rPr b="1" i="1" lang="zh-CN"/>
              <a:t>Tools</a:t>
            </a:r>
            <a:r>
              <a:rPr lang="zh-CN"/>
              <a:t>: ARKit, different kinds of deep learning models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8181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500"/>
              <a:t>Next Sprint goals</a:t>
            </a:r>
            <a:endParaRPr sz="5300"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★"/>
            </a:pPr>
            <a:r>
              <a:rPr lang="zh-CN" sz="2500"/>
              <a:t>Different methods advantages and disadvantages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★"/>
            </a:pPr>
            <a:r>
              <a:rPr lang="zh-CN" sz="2500"/>
              <a:t>Literature review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★"/>
            </a:pPr>
            <a:r>
              <a:rPr lang="zh-CN" sz="2500"/>
              <a:t>Test open sources </a:t>
            </a:r>
            <a:endParaRPr sz="2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Citations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[1]Kaul, O.B., Behrens, K. and Rohs, M., 2021, May. Mobile Recognition and Tracking of Objects in the Environment through Augmented Reality and 3D Audio Cues for People with Visual Impairments. In </a:t>
            </a:r>
            <a:r>
              <a:rPr i="1" lang="zh-C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Extended Abstracts of the 2021 CHI Conference on Human Factors in Computing Systems</a:t>
            </a:r>
            <a:r>
              <a:rPr lang="zh-C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(pp. 1-7).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[2]Csapó, Á., Wersényi, G., Nagy, H. and Stockman, T., 2015. A survey of assistive technologies and applications for blind users on mobile platforms: a review and foundation for research. </a:t>
            </a:r>
            <a:r>
              <a:rPr i="1" lang="zh-C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Journal on Multimodal User Interfaces</a:t>
            </a:r>
            <a:r>
              <a:rPr lang="zh-C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zh-C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zh-C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(4), pp.275-286.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[3]Simões, W.C. and de Lucena, V.F., 2016, September. Hybrid Indoor Navigation as sistant for visually impaired people based on fusion of proximity method and pattern recognition algorithm. In </a:t>
            </a:r>
            <a:r>
              <a:rPr i="1" lang="zh-C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2016 IEEE 6th International Conference on Consumer Electronics-Berlin (ICCE-Berlin)</a:t>
            </a:r>
            <a:r>
              <a:rPr lang="zh-C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(pp. 108-111). IEEE.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[4]</a:t>
            </a:r>
            <a:r>
              <a:rPr lang="zh-CN" sz="10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Lo Valvo, A., Croce, D., Garlisi, D., Giuliano, F., Giarré, L. and Tinnirello, I., 2021. A navigation and augmented reality system for visually impaired people. Sensors, 21(9), p.3061.</a:t>
            </a:r>
            <a:endParaRPr sz="1000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[5]</a:t>
            </a:r>
            <a:r>
              <a:rPr lang="zh-CN" sz="105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https://developer.apple.com/documentation/arkit</a:t>
            </a:r>
            <a:r>
              <a:rPr lang="zh-CN" sz="105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5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[6]</a:t>
            </a:r>
            <a:r>
              <a:rPr lang="zh-CN" sz="105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https://medium.com/@regis.loeb/playing-with-point-clouds-for-3d-object-detection-eff1d98e526a</a:t>
            </a:r>
            <a:endParaRPr sz="1000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[7]</a:t>
            </a:r>
            <a:r>
              <a:rPr lang="zh-CN" sz="105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https://www.51cto.com/article/701356.html</a:t>
            </a:r>
            <a:endParaRPr sz="1000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2845950" y="2052750"/>
            <a:ext cx="3452100" cy="1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zh-CN" sz="60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THANKS!</a:t>
            </a:r>
            <a:endParaRPr b="1" sz="60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500">
                <a:highlight>
                  <a:schemeClr val="lt1"/>
                </a:highlight>
              </a:rPr>
              <a:t>P</a:t>
            </a:r>
            <a:r>
              <a:rPr lang="zh-CN" sz="3500">
                <a:highlight>
                  <a:schemeClr val="lt1"/>
                </a:highlight>
              </a:rPr>
              <a:t>roduct Mission</a:t>
            </a:r>
            <a:endParaRPr sz="5300">
              <a:highlight>
                <a:schemeClr val="lt1"/>
              </a:highlight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8091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★"/>
            </a:pPr>
            <a:r>
              <a:rPr lang="zh-CN" sz="2500"/>
              <a:t>Help </a:t>
            </a:r>
            <a:r>
              <a:rPr lang="zh-CN" sz="2500"/>
              <a:t>blind people or people with visual impairments</a:t>
            </a:r>
            <a:r>
              <a:rPr lang="zh-CN" sz="2500"/>
              <a:t> and elder people to avoid collision.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988" y="2382200"/>
            <a:ext cx="3428025" cy="257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500"/>
              <a:t>U</a:t>
            </a:r>
            <a:r>
              <a:rPr lang="zh-CN" sz="3500"/>
              <a:t>sers</a:t>
            </a:r>
            <a:endParaRPr sz="3500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★"/>
            </a:pPr>
            <a:r>
              <a:rPr lang="zh-CN" sz="2500"/>
              <a:t>Blind people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★"/>
            </a:pPr>
            <a:r>
              <a:rPr lang="zh-CN" sz="2500"/>
              <a:t>People with visual impairments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★"/>
            </a:pPr>
            <a:r>
              <a:rPr lang="zh-CN" sz="2500"/>
              <a:t>Elder people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500"/>
              <a:t>User Stories and MVP User Stories</a:t>
            </a:r>
            <a:endParaRPr sz="3500"/>
          </a:p>
          <a:p>
            <a:pPr indent="0" lvl="0" marL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500"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★"/>
            </a:pPr>
            <a:r>
              <a:rPr lang="zh-CN" sz="2500"/>
              <a:t>Blind people, avoid injure;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★"/>
            </a:pPr>
            <a:r>
              <a:rPr lang="zh-CN" sz="2500"/>
              <a:t>People with visual impairments, get particular things directly;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★"/>
            </a:pPr>
            <a:r>
              <a:rPr lang="zh-CN" sz="2500"/>
              <a:t>Elder people, assistance in life. 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500"/>
              <a:t>User Stories and MVP User Stories</a:t>
            </a:r>
            <a:endParaRPr sz="3500"/>
          </a:p>
          <a:p>
            <a:pPr indent="0" lvl="0" marL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500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Char char="★"/>
            </a:pPr>
            <a:r>
              <a:rPr lang="zh-CN" sz="2500">
                <a:solidFill>
                  <a:schemeClr val="accent1"/>
                </a:solidFill>
              </a:rPr>
              <a:t>Blind people, avoid injure;</a:t>
            </a:r>
            <a:endParaRPr sz="25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★"/>
            </a:pPr>
            <a:r>
              <a:rPr lang="zh-CN" sz="2500"/>
              <a:t>People with visual impairments, get particular things directly;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★"/>
            </a:pPr>
            <a:r>
              <a:rPr lang="zh-CN" sz="2500"/>
              <a:t>Elder people, assistance in life. 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500"/>
              <a:t>MVP</a:t>
            </a:r>
            <a:endParaRPr sz="35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2500"/>
              <a:t>🌟C</a:t>
            </a:r>
            <a:r>
              <a:rPr lang="zh-CN" sz="2500"/>
              <a:t>alculate the distance between people and obstacles, and send alarm to people when near danger.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500"/>
              <a:t>Comprehensive literature review</a:t>
            </a:r>
            <a:endParaRPr sz="3500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26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 assistive applications on mobile platforms for users </a:t>
            </a:r>
            <a:r>
              <a:rPr lang="zh-CN"/>
              <a:t>with visual impairments</a:t>
            </a:r>
            <a:r>
              <a:rPr lang="zh-CN"/>
              <a:t> have been researched by years. The paper[1] summarized recent developments in this area. And concluded the main methods.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★"/>
            </a:pPr>
            <a:r>
              <a:rPr lang="zh-CN"/>
              <a:t>Tactile solutions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zh-CN"/>
              <a:t>Auditory solutions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zh-CN"/>
              <a:t>Auditory and tactile solutions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319700" y="4118550"/>
            <a:ext cx="852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Open Sans"/>
                <a:ea typeface="Open Sans"/>
                <a:cs typeface="Open Sans"/>
                <a:sym typeface="Open Sans"/>
              </a:rPr>
              <a:t>[1]</a:t>
            </a:r>
            <a:r>
              <a:rPr lang="zh-CN" sz="1000">
                <a:solidFill>
                  <a:srgbClr val="222222"/>
                </a:solidFill>
                <a:highlight>
                  <a:srgbClr val="FFFFFF"/>
                </a:highlight>
              </a:rPr>
              <a:t>Csapó, Á., Wersényi, G., Nagy, H. and Stockman, T., 2015. A survey of assistive technologies and applications for blind users on mobile platforms: a review and foundation for research. </a:t>
            </a:r>
            <a:r>
              <a:rPr i="1" lang="zh-CN" sz="1000">
                <a:solidFill>
                  <a:srgbClr val="222222"/>
                </a:solidFill>
                <a:highlight>
                  <a:srgbClr val="FFFFFF"/>
                </a:highlight>
              </a:rPr>
              <a:t>Journal on Multimodal User Interfaces</a:t>
            </a:r>
            <a:r>
              <a:rPr lang="zh-CN" sz="10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zh-CN" sz="1000">
                <a:solidFill>
                  <a:srgbClr val="222222"/>
                </a:solidFill>
                <a:highlight>
                  <a:srgbClr val="FFFFFF"/>
                </a:highlight>
              </a:rPr>
              <a:t>9</a:t>
            </a:r>
            <a:r>
              <a:rPr lang="zh-CN" sz="1000">
                <a:solidFill>
                  <a:srgbClr val="222222"/>
                </a:solidFill>
                <a:highlight>
                  <a:srgbClr val="FFFFFF"/>
                </a:highlight>
              </a:rPr>
              <a:t>(4), pp.275-286.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500"/>
              <a:t>Comprehensive literature review</a:t>
            </a:r>
            <a:endParaRPr sz="3500"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5623050" y="1266325"/>
            <a:ext cx="3209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For AR area, the paper[1] shows us a system using ARKit and MobileNet allows users with visual  impairments to avoid collisions.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(</a:t>
            </a:r>
            <a:r>
              <a:rPr b="1" lang="zh-CN"/>
              <a:t>Auditory assistant</a:t>
            </a:r>
            <a:r>
              <a:rPr lang="zh-C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9575"/>
            <a:ext cx="4324025" cy="326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325200" y="4450800"/>
            <a:ext cx="8493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1000">
                <a:solidFill>
                  <a:srgbClr val="222222"/>
                </a:solidFill>
                <a:highlight>
                  <a:srgbClr val="FFFFFF"/>
                </a:highlight>
              </a:rPr>
              <a:t>[1]Kaul, O.B., Behrens, K. and Rohs, M., 2021, May. Mobile Recognition and Tracking of Objects in the Environment through Augmented Reality and 3D Audio Cues for People with Visual Impairments. In </a:t>
            </a:r>
            <a:r>
              <a:rPr i="1" lang="zh-CN" sz="1000">
                <a:solidFill>
                  <a:srgbClr val="222222"/>
                </a:solidFill>
                <a:highlight>
                  <a:srgbClr val="FFFFFF"/>
                </a:highlight>
              </a:rPr>
              <a:t>Extended Abstracts of the 2021 CHI Conference on Human Factors in Computing Systems</a:t>
            </a:r>
            <a:r>
              <a:rPr lang="zh-CN" sz="1000">
                <a:solidFill>
                  <a:srgbClr val="222222"/>
                </a:solidFill>
                <a:highlight>
                  <a:srgbClr val="FFFFFF"/>
                </a:highlight>
              </a:rPr>
              <a:t> (pp. 1-7).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500"/>
              <a:t>Comprehensive literature review</a:t>
            </a:r>
            <a:endParaRPr sz="3500"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66325"/>
            <a:ext cx="8520600" cy="26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Other related work including </a:t>
            </a:r>
            <a:r>
              <a:rPr b="1" lang="zh-CN"/>
              <a:t>indoor </a:t>
            </a:r>
            <a:r>
              <a:rPr b="1" lang="zh-CN"/>
              <a:t>positioning</a:t>
            </a:r>
            <a:r>
              <a:rPr b="1" lang="zh-CN"/>
              <a:t> system</a:t>
            </a:r>
            <a:r>
              <a:rPr lang="zh-CN"/>
              <a:t>, </a:t>
            </a:r>
            <a:r>
              <a:rPr b="1" lang="zh-CN"/>
              <a:t>vision based systems</a:t>
            </a:r>
            <a:r>
              <a:rPr lang="zh-CN"/>
              <a:t> are also get a huge development during these years. One of them is the ARIANNA+[1] </a:t>
            </a:r>
            <a:r>
              <a:rPr lang="zh-CN"/>
              <a:t>which</a:t>
            </a:r>
            <a:r>
              <a:rPr lang="zh-CN"/>
              <a:t> is a navigation system for people who has visual impairment to use </a:t>
            </a:r>
            <a:r>
              <a:rPr lang="zh-CN"/>
              <a:t>indoor</a:t>
            </a:r>
            <a:r>
              <a:rPr lang="zh-CN"/>
              <a:t> and outdoor.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And [2] </a:t>
            </a:r>
            <a:r>
              <a:rPr lang="zh-CN"/>
              <a:t>which</a:t>
            </a:r>
            <a:r>
              <a:rPr lang="zh-CN"/>
              <a:t> is a system based on pattern recognition.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319700" y="4118550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315750" y="3930500"/>
            <a:ext cx="8512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222222"/>
                </a:solidFill>
                <a:highlight>
                  <a:srgbClr val="FFFFFF"/>
                </a:highlight>
              </a:rPr>
              <a:t>[1]Lo Valvo, A., Croce, D., Garlisi, D., Giuliano, F., Giarré, L. and Tinnirello, I., 2021. A navigation and augmented reality system for visually impaired people. Sensors, 21(9), p.3061.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222222"/>
                </a:solidFill>
                <a:highlight>
                  <a:srgbClr val="FFFFFF"/>
                </a:highlight>
              </a:rPr>
              <a:t>[2]Simões, W.C. and de Lucena, V.F., 2016, September. Hybrid Indoor Navigation as sistant for visually impaired people based on fusion of proximity method and pattern recognition algorithm. In </a:t>
            </a:r>
            <a:r>
              <a:rPr i="1" lang="zh-CN" sz="1000">
                <a:solidFill>
                  <a:srgbClr val="222222"/>
                </a:solidFill>
                <a:highlight>
                  <a:srgbClr val="FFFFFF"/>
                </a:highlight>
              </a:rPr>
              <a:t>2016 IEEE 6th International Conference on Consumer Electronics-Berlin (ICCE-Berlin)</a:t>
            </a:r>
            <a:r>
              <a:rPr lang="zh-CN" sz="1000">
                <a:solidFill>
                  <a:srgbClr val="222222"/>
                </a:solidFill>
                <a:highlight>
                  <a:srgbClr val="FFFFFF"/>
                </a:highlight>
              </a:rPr>
              <a:t> (pp. 108-111). IEEE.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