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DD2B-E789-4783-877B-F820F34CA30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17F-F566-44F5-A91C-6E92250FC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4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DD2B-E789-4783-877B-F820F34CA30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17F-F566-44F5-A91C-6E92250FC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DD2B-E789-4783-877B-F820F34CA30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17F-F566-44F5-A91C-6E92250FC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17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DD2B-E789-4783-877B-F820F34CA30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17F-F566-44F5-A91C-6E92250FC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7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DD2B-E789-4783-877B-F820F34CA30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17F-F566-44F5-A91C-6E92250FC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0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DD2B-E789-4783-877B-F820F34CA30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17F-F566-44F5-A91C-6E92250FC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DD2B-E789-4783-877B-F820F34CA30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17F-F566-44F5-A91C-6E92250FC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DD2B-E789-4783-877B-F820F34CA30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17F-F566-44F5-A91C-6E92250FC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88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DD2B-E789-4783-877B-F820F34CA30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17F-F566-44F5-A91C-6E92250FC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7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DD2B-E789-4783-877B-F820F34CA30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17F-F566-44F5-A91C-6E92250FC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1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DD2B-E789-4783-877B-F820F34CA30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717F-F566-44F5-A91C-6E92250FC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1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DD2B-E789-4783-877B-F820F34CA30E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717F-F566-44F5-A91C-6E92250FC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0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8" y="72745"/>
            <a:ext cx="7073568" cy="13741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38" y="1446873"/>
            <a:ext cx="7151077" cy="16768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38" y="3123677"/>
            <a:ext cx="7628224" cy="15637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78" y="4785243"/>
            <a:ext cx="6412524" cy="186401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270631" y="457201"/>
            <a:ext cx="169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EC10_1 E.coli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270631" y="2071078"/>
            <a:ext cx="26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EC10_1 plasmid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270631" y="3684955"/>
            <a:ext cx="169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EC10_2 E.coli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270631" y="5298832"/>
            <a:ext cx="238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EC10_2 plasmid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212016" y="6279924"/>
            <a:ext cx="238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from MEME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34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969477" y="120564"/>
            <a:ext cx="169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EC10_1 E.coli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077200" y="147398"/>
            <a:ext cx="265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EC10_1 plasmid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969477" y="2788469"/>
            <a:ext cx="169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EC10_2 E.coli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569569" y="2788469"/>
            <a:ext cx="238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EC10_2 plasmid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212016" y="6279924"/>
            <a:ext cx="238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from HOMER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4" y="486910"/>
            <a:ext cx="5601852" cy="2256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798" y="530439"/>
            <a:ext cx="6379328" cy="20451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9" y="3109656"/>
            <a:ext cx="5726429" cy="28853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223" y="3109657"/>
            <a:ext cx="6240483" cy="228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78" y="542178"/>
            <a:ext cx="5346932" cy="25342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11684" y="3309089"/>
            <a:ext cx="169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E.coli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10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motif</dc:title>
  <dc:creator>xugang</dc:creator>
  <cp:lastModifiedBy>xugang</cp:lastModifiedBy>
  <cp:revision>4</cp:revision>
  <dcterms:created xsi:type="dcterms:W3CDTF">2023-11-14T08:50:24Z</dcterms:created>
  <dcterms:modified xsi:type="dcterms:W3CDTF">2023-11-14T09:06:28Z</dcterms:modified>
</cp:coreProperties>
</file>