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774E5-0E70-644C-A7CB-FA720007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827BCA-CD8D-554F-A2A4-0835858D2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4203D-09A7-6543-85CB-38D27496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8418-3E1C-634F-965D-1B159480B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F536A-D1C1-BD41-85F4-899761B0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FC7B1-B6E6-F94B-B3A9-96D6BC10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41A-CB07-BF4B-B416-538875D44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1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8760A-4693-AF43-96CA-DCBCC3EF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1B626-54D0-9944-8CFE-232B5E0F7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AC9E6-E3FA-8347-A46E-A6F0A179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8418-3E1C-634F-965D-1B159480B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88C05-A626-514F-ABB6-0D98C3F3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9E269-4A63-1A4C-A35E-61493F30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41A-CB07-BF4B-B416-538875D44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8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53CB91-D374-DE4B-B21D-8C479083C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AE92B-81EC-DD49-8B33-808F7317F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55FDD-ABA6-A94F-B0D6-731F133A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8418-3E1C-634F-965D-1B159480B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79666-21B5-9D45-B7AC-DF7F6783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B352A-E3D2-E345-9904-F2C3D5E7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41A-CB07-BF4B-B416-538875D44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038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90072-7254-7748-844F-1FD204AA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F8764-1C0B-1D4A-A993-AE878E9C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05856-7DF0-ED43-AED6-586AE4E9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8418-3E1C-634F-965D-1B159480B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6A0D5-CF4A-3145-8FFF-52DDE513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B56B8-53B3-A144-A306-8A860815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41A-CB07-BF4B-B416-538875D44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D2FD2-468A-DD42-A246-54CF4FDA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904C3-348A-2C45-999E-204AFB56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C33E7-7316-CB4F-8061-C008F360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8418-3E1C-634F-965D-1B159480B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3E72F-7CF6-C54D-99F2-2A0FB0BF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8F10F-C1FE-7A47-9D5D-ECDB3033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41A-CB07-BF4B-B416-538875D44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72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2311B-A801-F841-9F62-A07CECE8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45C11-A240-374C-973B-72A2B9948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0239A-DFC5-6943-931E-ED61CFD5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9885F-06FA-9D4D-B9FA-4FDA2861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8418-3E1C-634F-965D-1B159480B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9EBA8-BE54-934B-836C-7ACCE09C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EF116-88A9-7543-B3DA-26B3EBB2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41A-CB07-BF4B-B416-538875D44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63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840DF-FCE1-CE45-97D6-216ECC7B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9C434-8AD9-D14B-88E3-5594912F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4A8E8-5105-3345-B391-A3E39E48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42E8CD-33F3-4F44-9AA7-ABA02B97D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C2D559-C886-5643-A617-57E3FC97D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EA83C5-4426-FF4E-8330-CC924FD6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8418-3E1C-634F-965D-1B159480B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3EE286-7056-084D-BB5F-03CB46D2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8274B-00B8-DC49-AB67-44EA15A3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41A-CB07-BF4B-B416-538875D44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50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D57F3-1143-8D42-8995-0CD5BE38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E34BC-21DF-F246-B0A4-8FAD91C4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8418-3E1C-634F-965D-1B159480B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DAB3E3-2EB4-584A-9E18-9A2891F8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74A28A-88DC-1543-8C1D-82CE1D9A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41A-CB07-BF4B-B416-538875D44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910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80A1C1-3DC2-DD4A-AE69-5A4C66CD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8418-3E1C-634F-965D-1B159480B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BCAD9-AD07-2F46-87EA-51CF4B1E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5C1DE-BAEE-744D-879D-3C3B6AD1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41A-CB07-BF4B-B416-538875D44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76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3239E-6C8B-1141-A393-0C1B98D7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331F5-12EB-FC41-8A52-DB18274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316E9-ED43-B54C-983B-EEA20AEBB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BCF81-014C-5446-80F0-042A6F87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8418-3E1C-634F-965D-1B159480B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372A1-098F-D845-BC73-4598E7E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DDAE0-F1B2-1A47-9087-5F64EF7D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41A-CB07-BF4B-B416-538875D44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8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8C5CE-993A-C141-A5A5-E47A75D4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49CA9F-CCE2-7D4E-B736-AFB98C594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E70232-435F-D940-9A80-9F27E5E50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B09C7-88B7-E944-9673-5E42164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8418-3E1C-634F-965D-1B159480B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A6FB9-D4AC-E74B-B464-9DAC6472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3E92C-24BD-0040-ADEC-84268F79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E41A-CB07-BF4B-B416-538875D44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26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2A8387-7481-874B-8E6F-FB893EDA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D077B-3DC0-204E-A18F-0B679365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4FDDA-5876-2742-8EDD-07985330D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8418-3E1C-634F-965D-1B159480B815}" type="datetimeFigureOut">
              <a:rPr kumimoji="1" lang="zh-CN" altLang="en-US" smtClean="0"/>
              <a:t>2019/10/8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45408-B9F6-9246-95D2-012E5AB92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9FAFC-B57B-8641-87FE-45AACD62A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3E41A-CB07-BF4B-B416-538875D44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63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33E36-0401-B34C-8283-5A0C59C46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45DF35-EDAA-C943-A86A-B81B07DEF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57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42905B-5FE3-F14C-8C86-9BCFC9A39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2" b="3051"/>
          <a:stretch/>
        </p:blipFill>
        <p:spPr>
          <a:xfrm>
            <a:off x="504370" y="14796"/>
            <a:ext cx="3220785" cy="31930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AB98F0-104E-EC4A-AF2E-26A517DE7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9" r="3088"/>
          <a:stretch/>
        </p:blipFill>
        <p:spPr>
          <a:xfrm>
            <a:off x="3812580" y="105548"/>
            <a:ext cx="3206058" cy="32223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08CC8E-39F4-1041-A7F3-F013688605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6" r="2654" b="594"/>
          <a:stretch/>
        </p:blipFill>
        <p:spPr>
          <a:xfrm>
            <a:off x="519092" y="3399031"/>
            <a:ext cx="3206063" cy="31930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B90EA4-D00B-1E4F-8827-02BB05EA54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86" r="3232" b="2784"/>
          <a:stretch/>
        </p:blipFill>
        <p:spPr>
          <a:xfrm>
            <a:off x="3812575" y="3434990"/>
            <a:ext cx="3206063" cy="315704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CEE1E78-F536-7644-A5AD-3A90BF77EDD4}"/>
              </a:ext>
            </a:extLst>
          </p:cNvPr>
          <p:cNvSpPr/>
          <p:nvPr/>
        </p:nvSpPr>
        <p:spPr>
          <a:xfrm>
            <a:off x="1115645" y="105548"/>
            <a:ext cx="2085654" cy="271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Raw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6C4A2C-75E6-6648-A9AC-482AF20DC49C}"/>
              </a:ext>
            </a:extLst>
          </p:cNvPr>
          <p:cNvSpPr/>
          <p:nvPr/>
        </p:nvSpPr>
        <p:spPr>
          <a:xfrm>
            <a:off x="4423852" y="3367321"/>
            <a:ext cx="2085654" cy="271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Remove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date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of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library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9B0F98-3475-B84A-BCEF-1B4C4A9D70D8}"/>
              </a:ext>
            </a:extLst>
          </p:cNvPr>
          <p:cNvSpPr/>
          <p:nvPr/>
        </p:nvSpPr>
        <p:spPr>
          <a:xfrm>
            <a:off x="4474322" y="98767"/>
            <a:ext cx="2085654" cy="271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Filter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low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expression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6B0E7A-218B-7D41-9EEE-B334DAE111CB}"/>
              </a:ext>
            </a:extLst>
          </p:cNvPr>
          <p:cNvSpPr/>
          <p:nvPr/>
        </p:nvSpPr>
        <p:spPr>
          <a:xfrm>
            <a:off x="995806" y="3399032"/>
            <a:ext cx="2511133" cy="271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Remove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RNA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</a:rPr>
              <a:t>concentration</a:t>
            </a:r>
            <a:r>
              <a:rPr kumimoji="1" lang="zh-CN" altLang="en-US" sz="1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122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Macintosh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 Xu</dc:creator>
  <cp:lastModifiedBy>Gang Xu</cp:lastModifiedBy>
  <cp:revision>1</cp:revision>
  <dcterms:created xsi:type="dcterms:W3CDTF">2019-10-08T10:00:59Z</dcterms:created>
  <dcterms:modified xsi:type="dcterms:W3CDTF">2019-10-08T10:07:59Z</dcterms:modified>
</cp:coreProperties>
</file>