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739"/>
  </p:normalViewPr>
  <p:slideViewPr>
    <p:cSldViewPr snapToGrid="0" snapToObjects="1">
      <p:cViewPr varScale="1">
        <p:scale>
          <a:sx n="114" d="100"/>
          <a:sy n="11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ugang/Documents/c-pycharm/git/sequencing_center/result/result_190626_lbx/ribo-luboxun/ribo-luboxun/a8-xtail/control_casefc_result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ugang/Downloads/lbxrs_results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xugang/Documents/c-pycharm/git/sequencing_center/result/result_190626_lbx/lbxfc_results.txt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xugang/Documents/c-pycharm/git/sequencing_center/result/result_190626_lbx/ribo-luboxun/ribo-luboxun/a8-xtail/control_casefc_results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new!$B$2:$B$7215</c:f>
              <c:numCache>
                <c:formatCode>General</c:formatCode>
                <c:ptCount val="7214"/>
                <c:pt idx="0">
                  <c:v>-0.42148516827979898</c:v>
                </c:pt>
                <c:pt idx="1">
                  <c:v>1.79378154630503</c:v>
                </c:pt>
                <c:pt idx="2">
                  <c:v>-1.0208030517144899</c:v>
                </c:pt>
                <c:pt idx="3">
                  <c:v>-0.36259240955333299</c:v>
                </c:pt>
                <c:pt idx="4">
                  <c:v>-0.18702038854504399</c:v>
                </c:pt>
                <c:pt idx="5">
                  <c:v>0.34746886347681799</c:v>
                </c:pt>
                <c:pt idx="6">
                  <c:v>0.66180397107326805</c:v>
                </c:pt>
                <c:pt idx="7">
                  <c:v>1.1175397394044499</c:v>
                </c:pt>
                <c:pt idx="8">
                  <c:v>-0.30050974877258901</c:v>
                </c:pt>
                <c:pt idx="9">
                  <c:v>-0.70338001462212196</c:v>
                </c:pt>
                <c:pt idx="10">
                  <c:v>0.39264756176943999</c:v>
                </c:pt>
                <c:pt idx="11">
                  <c:v>0.54496089778907097</c:v>
                </c:pt>
                <c:pt idx="12">
                  <c:v>-1.4824761804728901</c:v>
                </c:pt>
                <c:pt idx="13">
                  <c:v>1.1488290619739101</c:v>
                </c:pt>
                <c:pt idx="14">
                  <c:v>0.20358643508881</c:v>
                </c:pt>
                <c:pt idx="15">
                  <c:v>-0.64021790387932198</c:v>
                </c:pt>
                <c:pt idx="16">
                  <c:v>4.3154500109993004</c:v>
                </c:pt>
                <c:pt idx="17">
                  <c:v>0.14110811067940501</c:v>
                </c:pt>
                <c:pt idx="18">
                  <c:v>-0.82387926027227298</c:v>
                </c:pt>
                <c:pt idx="19">
                  <c:v>0.33475784066863001</c:v>
                </c:pt>
                <c:pt idx="20">
                  <c:v>-1.7142681863887601</c:v>
                </c:pt>
                <c:pt idx="21">
                  <c:v>0.91858894952191605</c:v>
                </c:pt>
                <c:pt idx="22">
                  <c:v>-0.351945714969572</c:v>
                </c:pt>
                <c:pt idx="23">
                  <c:v>3.9004261523297701</c:v>
                </c:pt>
                <c:pt idx="24">
                  <c:v>1.06245775804725E-2</c:v>
                </c:pt>
                <c:pt idx="25">
                  <c:v>-1.7289143292628799</c:v>
                </c:pt>
                <c:pt idx="26">
                  <c:v>0.26485343690283703</c:v>
                </c:pt>
                <c:pt idx="27">
                  <c:v>1.2671158417311801</c:v>
                </c:pt>
                <c:pt idx="28">
                  <c:v>-0.491874799278393</c:v>
                </c:pt>
                <c:pt idx="29">
                  <c:v>0.70404452951557706</c:v>
                </c:pt>
                <c:pt idx="30">
                  <c:v>0.80851974973600105</c:v>
                </c:pt>
                <c:pt idx="31">
                  <c:v>2.1634748043957202</c:v>
                </c:pt>
                <c:pt idx="32">
                  <c:v>3.0120864526411899</c:v>
                </c:pt>
                <c:pt idx="33">
                  <c:v>-0.61343785922683502</c:v>
                </c:pt>
                <c:pt idx="34">
                  <c:v>0.27108593539930698</c:v>
                </c:pt>
                <c:pt idx="35">
                  <c:v>1.9299856398003601</c:v>
                </c:pt>
                <c:pt idx="36">
                  <c:v>-1.42230619199946</c:v>
                </c:pt>
                <c:pt idx="37">
                  <c:v>0.18377326893479301</c:v>
                </c:pt>
                <c:pt idx="38">
                  <c:v>1.65251416593696</c:v>
                </c:pt>
                <c:pt idx="39">
                  <c:v>0.83005216968977202</c:v>
                </c:pt>
                <c:pt idx="40">
                  <c:v>-0.303430513576807</c:v>
                </c:pt>
                <c:pt idx="41">
                  <c:v>3.0930864032084</c:v>
                </c:pt>
                <c:pt idx="42">
                  <c:v>0.44100968857180101</c:v>
                </c:pt>
                <c:pt idx="43">
                  <c:v>1.5785112422482199</c:v>
                </c:pt>
                <c:pt idx="44">
                  <c:v>3.31545374065663</c:v>
                </c:pt>
                <c:pt idx="45">
                  <c:v>-0.28786066706094998</c:v>
                </c:pt>
                <c:pt idx="46">
                  <c:v>0.36875584919680898</c:v>
                </c:pt>
                <c:pt idx="47">
                  <c:v>1.16469908237896</c:v>
                </c:pt>
                <c:pt idx="48">
                  <c:v>0.31547925597308202</c:v>
                </c:pt>
                <c:pt idx="49">
                  <c:v>-0.83979836878112901</c:v>
                </c:pt>
                <c:pt idx="50">
                  <c:v>1.81143647441557</c:v>
                </c:pt>
                <c:pt idx="51">
                  <c:v>-0.59780968963198899</c:v>
                </c:pt>
                <c:pt idx="52">
                  <c:v>0.17872075017859701</c:v>
                </c:pt>
                <c:pt idx="53">
                  <c:v>0.27108480733352402</c:v>
                </c:pt>
                <c:pt idx="54">
                  <c:v>-0.49187375877707201</c:v>
                </c:pt>
                <c:pt idx="55">
                  <c:v>0.52540196595992905</c:v>
                </c:pt>
                <c:pt idx="56">
                  <c:v>2.6780470892922899</c:v>
                </c:pt>
                <c:pt idx="57">
                  <c:v>0.68666209227918296</c:v>
                </c:pt>
                <c:pt idx="58">
                  <c:v>0.71601736702167795</c:v>
                </c:pt>
                <c:pt idx="59">
                  <c:v>-0.64595770945809505</c:v>
                </c:pt>
                <c:pt idx="60">
                  <c:v>0.16453714412977</c:v>
                </c:pt>
                <c:pt idx="61">
                  <c:v>1.3699270076638601</c:v>
                </c:pt>
                <c:pt idx="62">
                  <c:v>0.474177552642707</c:v>
                </c:pt>
                <c:pt idx="63">
                  <c:v>-1.6231169665246701</c:v>
                </c:pt>
                <c:pt idx="64">
                  <c:v>-7.0579422996011595E-2</c:v>
                </c:pt>
                <c:pt idx="65">
                  <c:v>-2.41243547243098</c:v>
                </c:pt>
                <c:pt idx="66">
                  <c:v>-0.854443416241501</c:v>
                </c:pt>
                <c:pt idx="67">
                  <c:v>-1.2452347264741901</c:v>
                </c:pt>
                <c:pt idx="68">
                  <c:v>0.21594547069946601</c:v>
                </c:pt>
                <c:pt idx="69">
                  <c:v>-1.47806954633272</c:v>
                </c:pt>
                <c:pt idx="70">
                  <c:v>0.894636121810093</c:v>
                </c:pt>
                <c:pt idx="71">
                  <c:v>-0.93244612139469196</c:v>
                </c:pt>
                <c:pt idx="72">
                  <c:v>-0.66541189597691697</c:v>
                </c:pt>
                <c:pt idx="73">
                  <c:v>0.63098124034082004</c:v>
                </c:pt>
                <c:pt idx="74">
                  <c:v>9.9973043646363502E-2</c:v>
                </c:pt>
                <c:pt idx="75">
                  <c:v>0.69489263041931204</c:v>
                </c:pt>
                <c:pt idx="76">
                  <c:v>-0.491874040817874</c:v>
                </c:pt>
                <c:pt idx="77">
                  <c:v>0.21359959614935201</c:v>
                </c:pt>
                <c:pt idx="78">
                  <c:v>0.87490665777318699</c:v>
                </c:pt>
                <c:pt idx="79">
                  <c:v>-0.66740703521727396</c:v>
                </c:pt>
                <c:pt idx="80">
                  <c:v>-1.3569458937382901</c:v>
                </c:pt>
                <c:pt idx="81">
                  <c:v>4.6373695847212399</c:v>
                </c:pt>
                <c:pt idx="82">
                  <c:v>0.24880801736953001</c:v>
                </c:pt>
                <c:pt idx="83">
                  <c:v>0.412776119643257</c:v>
                </c:pt>
                <c:pt idx="84">
                  <c:v>0.73051709760014905</c:v>
                </c:pt>
                <c:pt idx="85">
                  <c:v>0.13247400916516799</c:v>
                </c:pt>
                <c:pt idx="86">
                  <c:v>4.2461265361071698E-2</c:v>
                </c:pt>
                <c:pt idx="87">
                  <c:v>2.31547304653412</c:v>
                </c:pt>
                <c:pt idx="88">
                  <c:v>-0.42589656931853498</c:v>
                </c:pt>
                <c:pt idx="89">
                  <c:v>-0.77127081015997601</c:v>
                </c:pt>
                <c:pt idx="90">
                  <c:v>1.34864636511165</c:v>
                </c:pt>
                <c:pt idx="91">
                  <c:v>2.51341820321956</c:v>
                </c:pt>
                <c:pt idx="92">
                  <c:v>-0.39723679220130398</c:v>
                </c:pt>
                <c:pt idx="93">
                  <c:v>7.9665826160518594E-2</c:v>
                </c:pt>
                <c:pt idx="94">
                  <c:v>3.2000001595928902</c:v>
                </c:pt>
                <c:pt idx="95">
                  <c:v>0.10788352326690499</c:v>
                </c:pt>
                <c:pt idx="96">
                  <c:v>-1.1954820624220099</c:v>
                </c:pt>
                <c:pt idx="97">
                  <c:v>-1.9984098113187301</c:v>
                </c:pt>
                <c:pt idx="98">
                  <c:v>-1.1359821099995899</c:v>
                </c:pt>
                <c:pt idx="99">
                  <c:v>0.62245707979291798</c:v>
                </c:pt>
                <c:pt idx="100">
                  <c:v>-4.02435917058156</c:v>
                </c:pt>
                <c:pt idx="101">
                  <c:v>1.4674815006883299</c:v>
                </c:pt>
                <c:pt idx="102">
                  <c:v>-0.163989862302096</c:v>
                </c:pt>
                <c:pt idx="103">
                  <c:v>-0.73647318354023095</c:v>
                </c:pt>
                <c:pt idx="104">
                  <c:v>0.73051744377459105</c:v>
                </c:pt>
                <c:pt idx="105">
                  <c:v>-0.32194950888138402</c:v>
                </c:pt>
                <c:pt idx="106">
                  <c:v>2.24508943991514</c:v>
                </c:pt>
                <c:pt idx="107">
                  <c:v>-1.24720871419823</c:v>
                </c:pt>
                <c:pt idx="108">
                  <c:v>3.72609797943828</c:v>
                </c:pt>
                <c:pt idx="109">
                  <c:v>-1.7142659773304201</c:v>
                </c:pt>
                <c:pt idx="110">
                  <c:v>-0.38495935182314001</c:v>
                </c:pt>
                <c:pt idx="111">
                  <c:v>0.900442253327845</c:v>
                </c:pt>
                <c:pt idx="112">
                  <c:v>1.55363891840048</c:v>
                </c:pt>
                <c:pt idx="113">
                  <c:v>0.35561830911210701</c:v>
                </c:pt>
                <c:pt idx="114">
                  <c:v>-0.787332069174287</c:v>
                </c:pt>
                <c:pt idx="115">
                  <c:v>-0.40996482211582003</c:v>
                </c:pt>
                <c:pt idx="116">
                  <c:v>0.69399098654126901</c:v>
                </c:pt>
                <c:pt idx="117">
                  <c:v>2.4085877537704001</c:v>
                </c:pt>
                <c:pt idx="118">
                  <c:v>9.6710468422084601E-3</c:v>
                </c:pt>
                <c:pt idx="119">
                  <c:v>-0.12509310975510399</c:v>
                </c:pt>
                <c:pt idx="120">
                  <c:v>1.2916255268324199E-2</c:v>
                </c:pt>
                <c:pt idx="121">
                  <c:v>-0.81380278250527704</c:v>
                </c:pt>
                <c:pt idx="122">
                  <c:v>-1.4422177104961</c:v>
                </c:pt>
                <c:pt idx="123">
                  <c:v>0.24699917872281399</c:v>
                </c:pt>
                <c:pt idx="124">
                  <c:v>-1.1174787899679299</c:v>
                </c:pt>
                <c:pt idx="125">
                  <c:v>0.13105518332069899</c:v>
                </c:pt>
                <c:pt idx="126">
                  <c:v>1.66990951588967</c:v>
                </c:pt>
                <c:pt idx="127">
                  <c:v>0.40858874818949298</c:v>
                </c:pt>
                <c:pt idx="128">
                  <c:v>-0.39315787680439601</c:v>
                </c:pt>
                <c:pt idx="129">
                  <c:v>-0.955624411635974</c:v>
                </c:pt>
                <c:pt idx="130">
                  <c:v>0.221151934004161</c:v>
                </c:pt>
                <c:pt idx="131">
                  <c:v>1.35890335857465E-2</c:v>
                </c:pt>
                <c:pt idx="132">
                  <c:v>-0.57204476352036104</c:v>
                </c:pt>
                <c:pt idx="133">
                  <c:v>1.2374768728599601</c:v>
                </c:pt>
                <c:pt idx="134">
                  <c:v>1.28153180392068</c:v>
                </c:pt>
                <c:pt idx="135">
                  <c:v>0.22801627783669701</c:v>
                </c:pt>
                <c:pt idx="136">
                  <c:v>0.42566214686540199</c:v>
                </c:pt>
                <c:pt idx="137">
                  <c:v>0.35612171838387102</c:v>
                </c:pt>
                <c:pt idx="138">
                  <c:v>-5.37541499750777E-2</c:v>
                </c:pt>
                <c:pt idx="139">
                  <c:v>-0.936059427154049</c:v>
                </c:pt>
                <c:pt idx="140">
                  <c:v>2.4367853563308901</c:v>
                </c:pt>
                <c:pt idx="141">
                  <c:v>0.66340247667204899</c:v>
                </c:pt>
                <c:pt idx="142">
                  <c:v>0.15793806580435499</c:v>
                </c:pt>
                <c:pt idx="143">
                  <c:v>-2.4803797690552098</c:v>
                </c:pt>
                <c:pt idx="144">
                  <c:v>-1.0365061856475499</c:v>
                </c:pt>
                <c:pt idx="145">
                  <c:v>-0.329339024866735</c:v>
                </c:pt>
                <c:pt idx="146">
                  <c:v>4.6373936772784701</c:v>
                </c:pt>
                <c:pt idx="147">
                  <c:v>-0.86585046975330104</c:v>
                </c:pt>
                <c:pt idx="148">
                  <c:v>1.6634019511706499</c:v>
                </c:pt>
                <c:pt idx="149">
                  <c:v>2.6175075969941202</c:v>
                </c:pt>
                <c:pt idx="150">
                  <c:v>1.1085179983717599E-2</c:v>
                </c:pt>
                <c:pt idx="151">
                  <c:v>0.60178352914785704</c:v>
                </c:pt>
                <c:pt idx="152">
                  <c:v>5.0158759617710302</c:v>
                </c:pt>
                <c:pt idx="153">
                  <c:v>0.80090643606560497</c:v>
                </c:pt>
                <c:pt idx="154">
                  <c:v>-0.26948267251406799</c:v>
                </c:pt>
                <c:pt idx="155">
                  <c:v>-0.39167123190414199</c:v>
                </c:pt>
                <c:pt idx="156">
                  <c:v>-0.131979644336777</c:v>
                </c:pt>
                <c:pt idx="157">
                  <c:v>-0.269481733388172</c:v>
                </c:pt>
                <c:pt idx="158">
                  <c:v>-0.15484119407909899</c:v>
                </c:pt>
                <c:pt idx="159">
                  <c:v>-2.9575351891453301</c:v>
                </c:pt>
                <c:pt idx="160">
                  <c:v>0.160202648536199</c:v>
                </c:pt>
                <c:pt idx="161">
                  <c:v>-0.51106956439053897</c:v>
                </c:pt>
                <c:pt idx="162">
                  <c:v>0.50424048290562495</c:v>
                </c:pt>
                <c:pt idx="163">
                  <c:v>-0.95130588521234405</c:v>
                </c:pt>
                <c:pt idx="164">
                  <c:v>0.241478812194481</c:v>
                </c:pt>
                <c:pt idx="165">
                  <c:v>-0.127463833304237</c:v>
                </c:pt>
                <c:pt idx="166">
                  <c:v>0.73051572780621299</c:v>
                </c:pt>
                <c:pt idx="167">
                  <c:v>1.0722080301216399</c:v>
                </c:pt>
                <c:pt idx="168">
                  <c:v>-0.57381736578013398</c:v>
                </c:pt>
                <c:pt idx="169">
                  <c:v>-2.3283734818600301</c:v>
                </c:pt>
                <c:pt idx="170">
                  <c:v>-0.44474199090341199</c:v>
                </c:pt>
                <c:pt idx="171">
                  <c:v>1.8224391309043699</c:v>
                </c:pt>
                <c:pt idx="172">
                  <c:v>2.4529822733052602</c:v>
                </c:pt>
                <c:pt idx="173">
                  <c:v>-0.31255173853245499</c:v>
                </c:pt>
                <c:pt idx="174">
                  <c:v>-0.326572980992345</c:v>
                </c:pt>
                <c:pt idx="175">
                  <c:v>2.8300516417294799</c:v>
                </c:pt>
                <c:pt idx="176">
                  <c:v>0.13748050483372201</c:v>
                </c:pt>
                <c:pt idx="177">
                  <c:v>8.7673842349051997E-2</c:v>
                </c:pt>
                <c:pt idx="178">
                  <c:v>-0.48521205004957102</c:v>
                </c:pt>
                <c:pt idx="179">
                  <c:v>0.19348943579589301</c:v>
                </c:pt>
                <c:pt idx="180">
                  <c:v>6.7552028357281704E-2</c:v>
                </c:pt>
                <c:pt idx="181">
                  <c:v>-2.33219474232523E-2</c:v>
                </c:pt>
                <c:pt idx="182">
                  <c:v>1.11384574847046</c:v>
                </c:pt>
                <c:pt idx="183">
                  <c:v>-1.11747853690028</c:v>
                </c:pt>
                <c:pt idx="184">
                  <c:v>-0.50894955246274098</c:v>
                </c:pt>
                <c:pt idx="185">
                  <c:v>-0.491875049835855</c:v>
                </c:pt>
                <c:pt idx="186">
                  <c:v>0.45661486231220999</c:v>
                </c:pt>
                <c:pt idx="187">
                  <c:v>-1.7024409789025301</c:v>
                </c:pt>
                <c:pt idx="188">
                  <c:v>0.50812473241127998</c:v>
                </c:pt>
                <c:pt idx="189">
                  <c:v>0.371188617799243</c:v>
                </c:pt>
                <c:pt idx="190">
                  <c:v>-0.43940753944162397</c:v>
                </c:pt>
                <c:pt idx="191">
                  <c:v>1.0353711645780801</c:v>
                </c:pt>
                <c:pt idx="192">
                  <c:v>0.176415135656116</c:v>
                </c:pt>
                <c:pt idx="193">
                  <c:v>0.73051585714457601</c:v>
                </c:pt>
                <c:pt idx="194">
                  <c:v>1.45508501296327</c:v>
                </c:pt>
                <c:pt idx="195">
                  <c:v>0.44239092966456001</c:v>
                </c:pt>
                <c:pt idx="196">
                  <c:v>1.09308741202863</c:v>
                </c:pt>
                <c:pt idx="197">
                  <c:v>0.43353525885075</c:v>
                </c:pt>
                <c:pt idx="198">
                  <c:v>-1.68451892487767</c:v>
                </c:pt>
                <c:pt idx="199">
                  <c:v>1.18619598012637</c:v>
                </c:pt>
                <c:pt idx="200">
                  <c:v>0.34147508061334197</c:v>
                </c:pt>
                <c:pt idx="201">
                  <c:v>0.171643270855417</c:v>
                </c:pt>
                <c:pt idx="202">
                  <c:v>-0.35694647301800803</c:v>
                </c:pt>
                <c:pt idx="203">
                  <c:v>0.23604429883519801</c:v>
                </c:pt>
                <c:pt idx="204">
                  <c:v>-1.00644765946448</c:v>
                </c:pt>
                <c:pt idx="205">
                  <c:v>2.9579267692973898</c:v>
                </c:pt>
                <c:pt idx="206">
                  <c:v>-1.16760355564194</c:v>
                </c:pt>
                <c:pt idx="207">
                  <c:v>0.28153206459993402</c:v>
                </c:pt>
                <c:pt idx="208">
                  <c:v>1.3405704678422099</c:v>
                </c:pt>
                <c:pt idx="209">
                  <c:v>-1.3034302388289201</c:v>
                </c:pt>
                <c:pt idx="210">
                  <c:v>0.113846772400443</c:v>
                </c:pt>
                <c:pt idx="211">
                  <c:v>-2.7665858141910402E-2</c:v>
                </c:pt>
                <c:pt idx="212">
                  <c:v>2.3154790329839301</c:v>
                </c:pt>
                <c:pt idx="213">
                  <c:v>6.7551973468856899E-2</c:v>
                </c:pt>
                <c:pt idx="214">
                  <c:v>1.4854040190760001</c:v>
                </c:pt>
                <c:pt idx="215">
                  <c:v>-0.49187541449551803</c:v>
                </c:pt>
                <c:pt idx="216">
                  <c:v>-2.2843643301632102E-2</c:v>
                </c:pt>
                <c:pt idx="217">
                  <c:v>-0.22449621883513099</c:v>
                </c:pt>
                <c:pt idx="218">
                  <c:v>1.97444202200428</c:v>
                </c:pt>
                <c:pt idx="219">
                  <c:v>-0.60205857244416205</c:v>
                </c:pt>
                <c:pt idx="220">
                  <c:v>-0.32393048755821202</c:v>
                </c:pt>
                <c:pt idx="221">
                  <c:v>-1.13298089479083</c:v>
                </c:pt>
                <c:pt idx="222">
                  <c:v>-0.97462385124533502</c:v>
                </c:pt>
                <c:pt idx="223">
                  <c:v>-1.5424964492286299</c:v>
                </c:pt>
                <c:pt idx="224">
                  <c:v>1.8749071320667701</c:v>
                </c:pt>
                <c:pt idx="225">
                  <c:v>1.3362377536059</c:v>
                </c:pt>
                <c:pt idx="226">
                  <c:v>0.28573162667788099</c:v>
                </c:pt>
                <c:pt idx="227">
                  <c:v>-2.0768342369733399</c:v>
                </c:pt>
                <c:pt idx="228">
                  <c:v>-0.59780894339926405</c:v>
                </c:pt>
                <c:pt idx="229">
                  <c:v>0.57851340423351305</c:v>
                </c:pt>
                <c:pt idx="230">
                  <c:v>1.0088181959371501</c:v>
                </c:pt>
                <c:pt idx="231">
                  <c:v>4.9003782303805297</c:v>
                </c:pt>
                <c:pt idx="232">
                  <c:v>-1.0722506111791601</c:v>
                </c:pt>
                <c:pt idx="233">
                  <c:v>0.61368066345037098</c:v>
                </c:pt>
                <c:pt idx="234">
                  <c:v>2.9675545644457499</c:v>
                </c:pt>
                <c:pt idx="235">
                  <c:v>-0.67276334997875198</c:v>
                </c:pt>
                <c:pt idx="236">
                  <c:v>0.91858925727214003</c:v>
                </c:pt>
                <c:pt idx="237">
                  <c:v>0.31547881285767299</c:v>
                </c:pt>
                <c:pt idx="238">
                  <c:v>-3.6270297367013198</c:v>
                </c:pt>
                <c:pt idx="239">
                  <c:v>-0.387319948276863</c:v>
                </c:pt>
                <c:pt idx="240">
                  <c:v>1.05244449127272</c:v>
                </c:pt>
                <c:pt idx="241">
                  <c:v>2.48540336663961</c:v>
                </c:pt>
                <c:pt idx="242">
                  <c:v>0.16863801200617201</c:v>
                </c:pt>
                <c:pt idx="243">
                  <c:v>1.17346027107302</c:v>
                </c:pt>
                <c:pt idx="244">
                  <c:v>2.44827811649974E-2</c:v>
                </c:pt>
                <c:pt idx="245">
                  <c:v>-0.73255402953045101</c:v>
                </c:pt>
                <c:pt idx="246">
                  <c:v>0.84835320866066899</c:v>
                </c:pt>
                <c:pt idx="247">
                  <c:v>0.46748421375224197</c:v>
                </c:pt>
                <c:pt idx="248">
                  <c:v>-1.61051924241452</c:v>
                </c:pt>
                <c:pt idx="249">
                  <c:v>0.99355066449163598</c:v>
                </c:pt>
                <c:pt idx="250">
                  <c:v>0.47897796633237</c:v>
                </c:pt>
                <c:pt idx="251">
                  <c:v>-3.5993351558949997E-2</c:v>
                </c:pt>
                <c:pt idx="252">
                  <c:v>-1.04207194688181</c:v>
                </c:pt>
                <c:pt idx="253">
                  <c:v>-0.98830114139315295</c:v>
                </c:pt>
                <c:pt idx="254">
                  <c:v>-0.54581421313531098</c:v>
                </c:pt>
                <c:pt idx="255">
                  <c:v>-1.29922936955346</c:v>
                </c:pt>
                <c:pt idx="256">
                  <c:v>0.90044114691003196</c:v>
                </c:pt>
                <c:pt idx="257">
                  <c:v>0.28994433997190899</c:v>
                </c:pt>
                <c:pt idx="258">
                  <c:v>-1.2814550516247301</c:v>
                </c:pt>
                <c:pt idx="259">
                  <c:v>-0.236316595256335</c:v>
                </c:pt>
                <c:pt idx="260">
                  <c:v>-0.17065380539525199</c:v>
                </c:pt>
                <c:pt idx="261">
                  <c:v>0.408588576920068</c:v>
                </c:pt>
                <c:pt idx="262">
                  <c:v>-1.0768375826593399</c:v>
                </c:pt>
                <c:pt idx="263">
                  <c:v>-0.18153595425706801</c:v>
                </c:pt>
                <c:pt idx="264">
                  <c:v>-0.42905994072565201</c:v>
                </c:pt>
                <c:pt idx="265">
                  <c:v>9.3086715185431296E-2</c:v>
                </c:pt>
                <c:pt idx="266">
                  <c:v>-0.612785486960436</c:v>
                </c:pt>
                <c:pt idx="267">
                  <c:v>2.43095618112135</c:v>
                </c:pt>
                <c:pt idx="268">
                  <c:v>-2.1439502894760998</c:v>
                </c:pt>
                <c:pt idx="269">
                  <c:v>0.39386697567530099</c:v>
                </c:pt>
                <c:pt idx="270">
                  <c:v>1.6374069042923101</c:v>
                </c:pt>
                <c:pt idx="271">
                  <c:v>1.0744709672960999</c:v>
                </c:pt>
                <c:pt idx="272">
                  <c:v>-0.96462851597627197</c:v>
                </c:pt>
                <c:pt idx="273">
                  <c:v>0.62394456842429602</c:v>
                </c:pt>
                <c:pt idx="274">
                  <c:v>0.113846576124831</c:v>
                </c:pt>
                <c:pt idx="275">
                  <c:v>5.6155815320967799E-2</c:v>
                </c:pt>
                <c:pt idx="276">
                  <c:v>-1.5145947658755401</c:v>
                </c:pt>
                <c:pt idx="277">
                  <c:v>-0.72758974935273801</c:v>
                </c:pt>
                <c:pt idx="278">
                  <c:v>-1.65950913467632</c:v>
                </c:pt>
                <c:pt idx="279">
                  <c:v>-6.3032433412488806E-2</c:v>
                </c:pt>
                <c:pt idx="280">
                  <c:v>-0.62937877896206396</c:v>
                </c:pt>
                <c:pt idx="281">
                  <c:v>-0.31255144928524597</c:v>
                </c:pt>
                <c:pt idx="282">
                  <c:v>-0.38495946749161097</c:v>
                </c:pt>
                <c:pt idx="283">
                  <c:v>0.80090610932283202</c:v>
                </c:pt>
                <c:pt idx="284">
                  <c:v>-0.56987827190190099</c:v>
                </c:pt>
                <c:pt idx="285">
                  <c:v>0.35039707222961802</c:v>
                </c:pt>
                <c:pt idx="286">
                  <c:v>1.40120899755016</c:v>
                </c:pt>
                <c:pt idx="287">
                  <c:v>-2.1439432883334901</c:v>
                </c:pt>
                <c:pt idx="288">
                  <c:v>-0.51459566091330899</c:v>
                </c:pt>
                <c:pt idx="289">
                  <c:v>-2.8475351722736401E-2</c:v>
                </c:pt>
                <c:pt idx="290">
                  <c:v>-0.60081041264147905</c:v>
                </c:pt>
                <c:pt idx="291">
                  <c:v>-0.75588250813001401</c:v>
                </c:pt>
                <c:pt idx="292">
                  <c:v>1.2085643403917199</c:v>
                </c:pt>
                <c:pt idx="293">
                  <c:v>-0.695747656490175</c:v>
                </c:pt>
                <c:pt idx="294">
                  <c:v>-0.47617746535574801</c:v>
                </c:pt>
                <c:pt idx="295">
                  <c:v>-0.60018219343995605</c:v>
                </c:pt>
                <c:pt idx="296">
                  <c:v>0.35612116963544899</c:v>
                </c:pt>
                <c:pt idx="297">
                  <c:v>-1.47593360960359</c:v>
                </c:pt>
                <c:pt idx="298">
                  <c:v>-0.49187627488219199</c:v>
                </c:pt>
                <c:pt idx="299">
                  <c:v>-1.2117673266550699</c:v>
                </c:pt>
                <c:pt idx="300">
                  <c:v>-0.26948272028410297</c:v>
                </c:pt>
                <c:pt idx="301">
                  <c:v>-0.258990743857479</c:v>
                </c:pt>
                <c:pt idx="302">
                  <c:v>-3.0768304962970499</c:v>
                </c:pt>
                <c:pt idx="303">
                  <c:v>-0.35289913294317299</c:v>
                </c:pt>
                <c:pt idx="304">
                  <c:v>-0.36553021771438199</c:v>
                </c:pt>
                <c:pt idx="305">
                  <c:v>0.46748273665453399</c:v>
                </c:pt>
                <c:pt idx="306">
                  <c:v>1.8862468899629701E-2</c:v>
                </c:pt>
                <c:pt idx="307">
                  <c:v>-0.69398174469102003</c:v>
                </c:pt>
                <c:pt idx="308">
                  <c:v>-9.2605216347943595E-2</c:v>
                </c:pt>
                <c:pt idx="309">
                  <c:v>-0.37841722454097299</c:v>
                </c:pt>
                <c:pt idx="310">
                  <c:v>-0.65693523975548496</c:v>
                </c:pt>
                <c:pt idx="311">
                  <c:v>-0.30135430828964799</c:v>
                </c:pt>
                <c:pt idx="312">
                  <c:v>-0.96992318289218404</c:v>
                </c:pt>
                <c:pt idx="313">
                  <c:v>0.23575191458292799</c:v>
                </c:pt>
                <c:pt idx="314">
                  <c:v>0.172026249030066</c:v>
                </c:pt>
                <c:pt idx="315">
                  <c:v>0.900441851894345</c:v>
                </c:pt>
                <c:pt idx="316">
                  <c:v>-0.21701641979039199</c:v>
                </c:pt>
                <c:pt idx="317">
                  <c:v>-0.368685396452479</c:v>
                </c:pt>
                <c:pt idx="318">
                  <c:v>-7.4980603451659106E-2</c:v>
                </c:pt>
                <c:pt idx="319">
                  <c:v>-1.38999655598145</c:v>
                </c:pt>
                <c:pt idx="320">
                  <c:v>-0.31678825278723299</c:v>
                </c:pt>
                <c:pt idx="321">
                  <c:v>-0.220573215731828</c:v>
                </c:pt>
                <c:pt idx="322">
                  <c:v>-0.13703298438536499</c:v>
                </c:pt>
                <c:pt idx="323">
                  <c:v>1.06868512245943</c:v>
                </c:pt>
                <c:pt idx="324">
                  <c:v>-0.41453381747846302</c:v>
                </c:pt>
                <c:pt idx="325">
                  <c:v>2.10602578484494</c:v>
                </c:pt>
                <c:pt idx="326">
                  <c:v>0.42418532403439302</c:v>
                </c:pt>
                <c:pt idx="327">
                  <c:v>1.00672660307022</c:v>
                </c:pt>
                <c:pt idx="328">
                  <c:v>0.200002785672657</c:v>
                </c:pt>
                <c:pt idx="329">
                  <c:v>-0.41917673829115898</c:v>
                </c:pt>
                <c:pt idx="330">
                  <c:v>1.5992721718151</c:v>
                </c:pt>
                <c:pt idx="331">
                  <c:v>-2.1439507452714199</c:v>
                </c:pt>
                <c:pt idx="332">
                  <c:v>0.51846620833301105</c:v>
                </c:pt>
                <c:pt idx="333">
                  <c:v>2.31542975826504</c:v>
                </c:pt>
                <c:pt idx="334">
                  <c:v>0.37688027181697198</c:v>
                </c:pt>
                <c:pt idx="335">
                  <c:v>0.83005264821561398</c:v>
                </c:pt>
                <c:pt idx="336">
                  <c:v>0.57851438212571304</c:v>
                </c:pt>
                <c:pt idx="337">
                  <c:v>5.2445799071417401E-2</c:v>
                </c:pt>
                <c:pt idx="338">
                  <c:v>0.52569668936615899</c:v>
                </c:pt>
                <c:pt idx="339">
                  <c:v>0.98849764295159204</c:v>
                </c:pt>
                <c:pt idx="340">
                  <c:v>-0.491874115085496</c:v>
                </c:pt>
                <c:pt idx="341">
                  <c:v>-1.2028461106144499</c:v>
                </c:pt>
                <c:pt idx="342">
                  <c:v>1.13490706835976</c:v>
                </c:pt>
                <c:pt idx="343">
                  <c:v>-0.94548090986183897</c:v>
                </c:pt>
                <c:pt idx="344">
                  <c:v>0.34028237709570502</c:v>
                </c:pt>
                <c:pt idx="345">
                  <c:v>-0.581251596166247</c:v>
                </c:pt>
                <c:pt idx="346">
                  <c:v>0.68869698003597402</c:v>
                </c:pt>
                <c:pt idx="347">
                  <c:v>-0.34163343047337602</c:v>
                </c:pt>
                <c:pt idx="348">
                  <c:v>0.99355132851955197</c:v>
                </c:pt>
                <c:pt idx="349">
                  <c:v>-0.53537750766944503</c:v>
                </c:pt>
                <c:pt idx="350">
                  <c:v>5.2445205493627099E-2</c:v>
                </c:pt>
                <c:pt idx="351">
                  <c:v>-0.32971874408247298</c:v>
                </c:pt>
                <c:pt idx="352">
                  <c:v>1.43095665858725</c:v>
                </c:pt>
                <c:pt idx="353">
                  <c:v>-1.43175490496247</c:v>
                </c:pt>
                <c:pt idx="354">
                  <c:v>1.2450899445860599</c:v>
                </c:pt>
                <c:pt idx="355">
                  <c:v>-2.62137684554803</c:v>
                </c:pt>
                <c:pt idx="356">
                  <c:v>8.2818714745713798E-2</c:v>
                </c:pt>
                <c:pt idx="357">
                  <c:v>-0.89706576783290803</c:v>
                </c:pt>
                <c:pt idx="358">
                  <c:v>-0.400727886693311</c:v>
                </c:pt>
                <c:pt idx="359">
                  <c:v>-0.19148112267287801</c:v>
                </c:pt>
                <c:pt idx="360">
                  <c:v>-1.0699517032770001</c:v>
                </c:pt>
                <c:pt idx="361">
                  <c:v>-1.10598498835902</c:v>
                </c:pt>
                <c:pt idx="362">
                  <c:v>0.187004506452363</c:v>
                </c:pt>
                <c:pt idx="363">
                  <c:v>1.09308581379324</c:v>
                </c:pt>
                <c:pt idx="364">
                  <c:v>-0.61167033001771298</c:v>
                </c:pt>
                <c:pt idx="365">
                  <c:v>-0.35437143004827498</c:v>
                </c:pt>
                <c:pt idx="366">
                  <c:v>1.18559882030594</c:v>
                </c:pt>
                <c:pt idx="367">
                  <c:v>-0.82407206229963803</c:v>
                </c:pt>
                <c:pt idx="368">
                  <c:v>-1.2137736187963499</c:v>
                </c:pt>
                <c:pt idx="369">
                  <c:v>2.0023380379045299E-2</c:v>
                </c:pt>
                <c:pt idx="370">
                  <c:v>-0.61217014836905903</c:v>
                </c:pt>
                <c:pt idx="371">
                  <c:v>-0.26314208328531802</c:v>
                </c:pt>
                <c:pt idx="372">
                  <c:v>-0.63205241619296604</c:v>
                </c:pt>
                <c:pt idx="373">
                  <c:v>-0.16256775528879999</c:v>
                </c:pt>
                <c:pt idx="374">
                  <c:v>-0.20179701831072799</c:v>
                </c:pt>
                <c:pt idx="375">
                  <c:v>1.3154794824724101</c:v>
                </c:pt>
                <c:pt idx="376">
                  <c:v>0.91108870790554897</c:v>
                </c:pt>
                <c:pt idx="377">
                  <c:v>0.62033426948834702</c:v>
                </c:pt>
                <c:pt idx="378">
                  <c:v>-1.37101966516441</c:v>
                </c:pt>
                <c:pt idx="379">
                  <c:v>-1.0064492035781001</c:v>
                </c:pt>
                <c:pt idx="380">
                  <c:v>-1.2275525267004499</c:v>
                </c:pt>
                <c:pt idx="381">
                  <c:v>0.20000317134124501</c:v>
                </c:pt>
                <c:pt idx="382">
                  <c:v>-0.36634479555984001</c:v>
                </c:pt>
                <c:pt idx="383">
                  <c:v>-0.66799131196668105</c:v>
                </c:pt>
                <c:pt idx="384">
                  <c:v>-1.11497345275987</c:v>
                </c:pt>
                <c:pt idx="385">
                  <c:v>0.69772677274862904</c:v>
                </c:pt>
                <c:pt idx="386">
                  <c:v>-1.26948094927235</c:v>
                </c:pt>
                <c:pt idx="387">
                  <c:v>-0.87520443884300503</c:v>
                </c:pt>
                <c:pt idx="388">
                  <c:v>-0.90309192078599898</c:v>
                </c:pt>
                <c:pt idx="389">
                  <c:v>-0.83426798889530596</c:v>
                </c:pt>
                <c:pt idx="390">
                  <c:v>-1.0630312273021201</c:v>
                </c:pt>
                <c:pt idx="391">
                  <c:v>-0.29655177051465198</c:v>
                </c:pt>
                <c:pt idx="392">
                  <c:v>-2.6541428145578601</c:v>
                </c:pt>
                <c:pt idx="393">
                  <c:v>-1.07057952978056</c:v>
                </c:pt>
                <c:pt idx="394">
                  <c:v>3.3154726442454598</c:v>
                </c:pt>
                <c:pt idx="395">
                  <c:v>1.57851319215465</c:v>
                </c:pt>
                <c:pt idx="396">
                  <c:v>0.145555112650259</c:v>
                </c:pt>
                <c:pt idx="397">
                  <c:v>-0.49187380560668398</c:v>
                </c:pt>
                <c:pt idx="398">
                  <c:v>0.404016094119034</c:v>
                </c:pt>
                <c:pt idx="399">
                  <c:v>-1.23706101846601</c:v>
                </c:pt>
                <c:pt idx="400">
                  <c:v>0.92316187247036396</c:v>
                </c:pt>
                <c:pt idx="401">
                  <c:v>-0.85444326034925799</c:v>
                </c:pt>
                <c:pt idx="402">
                  <c:v>1.66340224022052</c:v>
                </c:pt>
                <c:pt idx="403">
                  <c:v>0.40858907100172798</c:v>
                </c:pt>
                <c:pt idx="404">
                  <c:v>-0.60481466275883899</c:v>
                </c:pt>
                <c:pt idx="405">
                  <c:v>1.52698323590716</c:v>
                </c:pt>
                <c:pt idx="406">
                  <c:v>3.8656743694656202</c:v>
                </c:pt>
                <c:pt idx="407">
                  <c:v>-0.94986505169880397</c:v>
                </c:pt>
                <c:pt idx="408">
                  <c:v>-7.3217975289971801E-2</c:v>
                </c:pt>
                <c:pt idx="409">
                  <c:v>-0.54838469783496002</c:v>
                </c:pt>
                <c:pt idx="410">
                  <c:v>-0.12509288899346299</c:v>
                </c:pt>
                <c:pt idx="411">
                  <c:v>0.438627260590158</c:v>
                </c:pt>
                <c:pt idx="412">
                  <c:v>0.71791656053029296</c:v>
                </c:pt>
                <c:pt idx="413">
                  <c:v>1.6236011741055101</c:v>
                </c:pt>
                <c:pt idx="414">
                  <c:v>-9.4396805388035701E-2</c:v>
                </c:pt>
                <c:pt idx="415">
                  <c:v>-0.76955690577274405</c:v>
                </c:pt>
                <c:pt idx="416">
                  <c:v>0.61504099373795695</c:v>
                </c:pt>
                <c:pt idx="417">
                  <c:v>-0.42148437800915201</c:v>
                </c:pt>
                <c:pt idx="418">
                  <c:v>-0.14395249408477701</c:v>
                </c:pt>
                <c:pt idx="419">
                  <c:v>-0.53866935124798299</c:v>
                </c:pt>
                <c:pt idx="420">
                  <c:v>-0.78909259298566803</c:v>
                </c:pt>
                <c:pt idx="421">
                  <c:v>-0.59650984261445605</c:v>
                </c:pt>
                <c:pt idx="422">
                  <c:v>-0.71271716282668596</c:v>
                </c:pt>
                <c:pt idx="423">
                  <c:v>-0.169947925385043</c:v>
                </c:pt>
                <c:pt idx="424">
                  <c:v>-1.8274756993826</c:v>
                </c:pt>
                <c:pt idx="425">
                  <c:v>-0.440851649666748</c:v>
                </c:pt>
                <c:pt idx="426">
                  <c:v>-1.1748462015454699</c:v>
                </c:pt>
                <c:pt idx="427">
                  <c:v>-0.28443354415700101</c:v>
                </c:pt>
                <c:pt idx="428">
                  <c:v>0.97152469465268598</c:v>
                </c:pt>
                <c:pt idx="429">
                  <c:v>2.0524446115599799</c:v>
                </c:pt>
                <c:pt idx="430">
                  <c:v>-1.4214833430874101</c:v>
                </c:pt>
                <c:pt idx="431">
                  <c:v>-0.66724271510758904</c:v>
                </c:pt>
                <c:pt idx="432">
                  <c:v>-1.1317322666787899</c:v>
                </c:pt>
                <c:pt idx="433">
                  <c:v>1.90701433515685</c:v>
                </c:pt>
                <c:pt idx="434">
                  <c:v>0.28668172877195103</c:v>
                </c:pt>
                <c:pt idx="435">
                  <c:v>-0.47111594163234299</c:v>
                </c:pt>
                <c:pt idx="436">
                  <c:v>-0.43659343754005397</c:v>
                </c:pt>
                <c:pt idx="437">
                  <c:v>0.237476863821412</c:v>
                </c:pt>
                <c:pt idx="438">
                  <c:v>-2.0682241122826102</c:v>
                </c:pt>
                <c:pt idx="439">
                  <c:v>0.77342498129358905</c:v>
                </c:pt>
                <c:pt idx="440">
                  <c:v>-0.96374488528878199</c:v>
                </c:pt>
                <c:pt idx="441">
                  <c:v>0.12170721263697799</c:v>
                </c:pt>
                <c:pt idx="442">
                  <c:v>-0.44533197553762699</c:v>
                </c:pt>
                <c:pt idx="443">
                  <c:v>4.3154304543846402</c:v>
                </c:pt>
                <c:pt idx="444">
                  <c:v>4.1228236656375099</c:v>
                </c:pt>
                <c:pt idx="445">
                  <c:v>0.95639810259355196</c:v>
                </c:pt>
                <c:pt idx="446">
                  <c:v>-0.64799352381558994</c:v>
                </c:pt>
                <c:pt idx="447">
                  <c:v>0.40120906833565001</c:v>
                </c:pt>
                <c:pt idx="448">
                  <c:v>-0.70688809023233801</c:v>
                </c:pt>
                <c:pt idx="449">
                  <c:v>0.71313443971749702</c:v>
                </c:pt>
                <c:pt idx="450">
                  <c:v>1.2759507237755601</c:v>
                </c:pt>
                <c:pt idx="451">
                  <c:v>0.73051733077875103</c:v>
                </c:pt>
                <c:pt idx="452">
                  <c:v>-0.354372310238389</c:v>
                </c:pt>
                <c:pt idx="453">
                  <c:v>-0.80553541169648102</c:v>
                </c:pt>
                <c:pt idx="454">
                  <c:v>-0.53734656305692297</c:v>
                </c:pt>
                <c:pt idx="455">
                  <c:v>0.44002392160958997</c:v>
                </c:pt>
                <c:pt idx="456">
                  <c:v>-0.16597912122953401</c:v>
                </c:pt>
                <c:pt idx="457">
                  <c:v>-1.4493924854676301</c:v>
                </c:pt>
                <c:pt idx="458">
                  <c:v>0.57851538995392804</c:v>
                </c:pt>
                <c:pt idx="459">
                  <c:v>0.44101115007209402</c:v>
                </c:pt>
                <c:pt idx="460">
                  <c:v>-0.32899791169444498</c:v>
                </c:pt>
                <c:pt idx="461">
                  <c:v>0.57401216365737595</c:v>
                </c:pt>
                <c:pt idx="462">
                  <c:v>-0.80443070956630602</c:v>
                </c:pt>
                <c:pt idx="463">
                  <c:v>-0.54250160796492097</c:v>
                </c:pt>
                <c:pt idx="464">
                  <c:v>0.98483364627728798</c:v>
                </c:pt>
                <c:pt idx="465">
                  <c:v>-0.38495982999097</c:v>
                </c:pt>
                <c:pt idx="466">
                  <c:v>-5.1892087067977398E-2</c:v>
                </c:pt>
                <c:pt idx="467">
                  <c:v>1.98831430164524</c:v>
                </c:pt>
                <c:pt idx="468">
                  <c:v>1.5972501670136301</c:v>
                </c:pt>
                <c:pt idx="469">
                  <c:v>0.95639805973112701</c:v>
                </c:pt>
                <c:pt idx="470">
                  <c:v>-0.85444352901430398</c:v>
                </c:pt>
                <c:pt idx="471">
                  <c:v>0.79191690439040396</c:v>
                </c:pt>
                <c:pt idx="472">
                  <c:v>-0.56038491208615204</c:v>
                </c:pt>
                <c:pt idx="473">
                  <c:v>-1.1809453059720001</c:v>
                </c:pt>
                <c:pt idx="474">
                  <c:v>-2.12192348832856</c:v>
                </c:pt>
                <c:pt idx="475">
                  <c:v>-0.92759380782183198</c:v>
                </c:pt>
                <c:pt idx="476">
                  <c:v>-0.44351179141078501</c:v>
                </c:pt>
                <c:pt idx="477">
                  <c:v>1.31547942497245</c:v>
                </c:pt>
                <c:pt idx="478">
                  <c:v>0.73051753605894598</c:v>
                </c:pt>
                <c:pt idx="479">
                  <c:v>0.80958847466230999</c:v>
                </c:pt>
                <c:pt idx="480">
                  <c:v>-0.80921617377412203</c:v>
                </c:pt>
                <c:pt idx="481">
                  <c:v>0.73051649332024404</c:v>
                </c:pt>
                <c:pt idx="482">
                  <c:v>0.76528202495092701</c:v>
                </c:pt>
                <c:pt idx="483">
                  <c:v>0.97444217007110101</c:v>
                </c:pt>
                <c:pt idx="484">
                  <c:v>-0.99530801660085799</c:v>
                </c:pt>
                <c:pt idx="485">
                  <c:v>6.4517823052616496E-2</c:v>
                </c:pt>
                <c:pt idx="486">
                  <c:v>-0.54959066649475896</c:v>
                </c:pt>
                <c:pt idx="487">
                  <c:v>-1.59140570823515</c:v>
                </c:pt>
                <c:pt idx="488">
                  <c:v>-0.25220529098987499</c:v>
                </c:pt>
                <c:pt idx="489">
                  <c:v>-0.54959111457293097</c:v>
                </c:pt>
                <c:pt idx="490">
                  <c:v>7.1227782866138298</c:v>
                </c:pt>
                <c:pt idx="491">
                  <c:v>1.89365242856417</c:v>
                </c:pt>
                <c:pt idx="492">
                  <c:v>-0.60012872558851504</c:v>
                </c:pt>
                <c:pt idx="493">
                  <c:v>0.34380761600740101</c:v>
                </c:pt>
                <c:pt idx="494">
                  <c:v>-1.1990928199455899</c:v>
                </c:pt>
                <c:pt idx="495">
                  <c:v>3.9147693750326597E-2</c:v>
                </c:pt>
                <c:pt idx="496">
                  <c:v>-1.7503676390131898E-2</c:v>
                </c:pt>
                <c:pt idx="497">
                  <c:v>0.56059211547958299</c:v>
                </c:pt>
                <c:pt idx="498">
                  <c:v>-0.435292173072509</c:v>
                </c:pt>
                <c:pt idx="499">
                  <c:v>-0.42868070590473001</c:v>
                </c:pt>
                <c:pt idx="500">
                  <c:v>1.4923574941353299</c:v>
                </c:pt>
                <c:pt idx="501">
                  <c:v>-1.1293048535003101</c:v>
                </c:pt>
                <c:pt idx="502">
                  <c:v>-0.46392209441918297</c:v>
                </c:pt>
                <c:pt idx="503">
                  <c:v>-1.3849562373427999</c:v>
                </c:pt>
                <c:pt idx="504">
                  <c:v>-2.0064490380758602</c:v>
                </c:pt>
                <c:pt idx="505">
                  <c:v>-1.44651541478652</c:v>
                </c:pt>
                <c:pt idx="506">
                  <c:v>0.47220497922481902</c:v>
                </c:pt>
                <c:pt idx="507">
                  <c:v>0.83904105056739298</c:v>
                </c:pt>
                <c:pt idx="508">
                  <c:v>0.49834385301883699</c:v>
                </c:pt>
                <c:pt idx="509">
                  <c:v>0.51251597019096096</c:v>
                </c:pt>
                <c:pt idx="510">
                  <c:v>-1.1647861380885201</c:v>
                </c:pt>
                <c:pt idx="511">
                  <c:v>-0.48613926543983899</c:v>
                </c:pt>
                <c:pt idx="512">
                  <c:v>0.82409055925266705</c:v>
                </c:pt>
                <c:pt idx="513">
                  <c:v>2.3154790330185202</c:v>
                </c:pt>
                <c:pt idx="514">
                  <c:v>-0.27286629479783903</c:v>
                </c:pt>
                <c:pt idx="515">
                  <c:v>-0.778334868321369</c:v>
                </c:pt>
                <c:pt idx="516">
                  <c:v>2.15652644142483E-2</c:v>
                </c:pt>
                <c:pt idx="517">
                  <c:v>-0.123942733110552</c:v>
                </c:pt>
                <c:pt idx="518">
                  <c:v>0.404746112470872</c:v>
                </c:pt>
                <c:pt idx="519">
                  <c:v>-0.62312063806916196</c:v>
                </c:pt>
                <c:pt idx="520">
                  <c:v>-1.4149132595874101</c:v>
                </c:pt>
                <c:pt idx="521">
                  <c:v>0.44319713317801102</c:v>
                </c:pt>
                <c:pt idx="522">
                  <c:v>-0.31899682347630798</c:v>
                </c:pt>
                <c:pt idx="523">
                  <c:v>1.75476421130597</c:v>
                </c:pt>
                <c:pt idx="524">
                  <c:v>3.7305093452545002</c:v>
                </c:pt>
                <c:pt idx="525">
                  <c:v>2.3154779381328598</c:v>
                </c:pt>
                <c:pt idx="526">
                  <c:v>0.50812533950538596</c:v>
                </c:pt>
                <c:pt idx="527">
                  <c:v>-0.436261779006826</c:v>
                </c:pt>
                <c:pt idx="528">
                  <c:v>-0.75491025554830804</c:v>
                </c:pt>
                <c:pt idx="529">
                  <c:v>-0.472484762783343</c:v>
                </c:pt>
                <c:pt idx="530">
                  <c:v>0.25513581621321402</c:v>
                </c:pt>
                <c:pt idx="531">
                  <c:v>0.45418528397888802</c:v>
                </c:pt>
                <c:pt idx="532">
                  <c:v>0.54207154170433702</c:v>
                </c:pt>
                <c:pt idx="533">
                  <c:v>-0.54250102085741703</c:v>
                </c:pt>
                <c:pt idx="534">
                  <c:v>-1.38495835465074</c:v>
                </c:pt>
                <c:pt idx="535">
                  <c:v>-0.62937920797209601</c:v>
                </c:pt>
                <c:pt idx="536">
                  <c:v>1.67324171728777</c:v>
                </c:pt>
                <c:pt idx="537">
                  <c:v>-0.17192846607828599</c:v>
                </c:pt>
                <c:pt idx="538">
                  <c:v>-0.84934830082614898</c:v>
                </c:pt>
                <c:pt idx="539">
                  <c:v>0.928456797840163</c:v>
                </c:pt>
                <c:pt idx="540">
                  <c:v>-0.88963558181071001</c:v>
                </c:pt>
                <c:pt idx="541">
                  <c:v>1.1710895483658501</c:v>
                </c:pt>
                <c:pt idx="542">
                  <c:v>0.56545687808031797</c:v>
                </c:pt>
                <c:pt idx="543">
                  <c:v>0.860912866780285</c:v>
                </c:pt>
                <c:pt idx="544">
                  <c:v>1.31547955968716</c:v>
                </c:pt>
                <c:pt idx="545">
                  <c:v>0.29880030892822201</c:v>
                </c:pt>
                <c:pt idx="546">
                  <c:v>-1.88999026106126</c:v>
                </c:pt>
                <c:pt idx="547">
                  <c:v>2.5973625520460199E-2</c:v>
                </c:pt>
                <c:pt idx="548">
                  <c:v>1.3154793282471899</c:v>
                </c:pt>
                <c:pt idx="549">
                  <c:v>-0.56444430268717705</c:v>
                </c:pt>
                <c:pt idx="550">
                  <c:v>0.48540489716743401</c:v>
                </c:pt>
                <c:pt idx="551">
                  <c:v>1.0524444994632001</c:v>
                </c:pt>
                <c:pt idx="552">
                  <c:v>0.95290917660540098</c:v>
                </c:pt>
                <c:pt idx="553">
                  <c:v>1.1519802894721201</c:v>
                </c:pt>
                <c:pt idx="554">
                  <c:v>-0.40237753357182898</c:v>
                </c:pt>
                <c:pt idx="555">
                  <c:v>0.93465704611353595</c:v>
                </c:pt>
                <c:pt idx="556">
                  <c:v>-1.4994889541530201</c:v>
                </c:pt>
                <c:pt idx="557">
                  <c:v>5.24451210888068E-2</c:v>
                </c:pt>
                <c:pt idx="558">
                  <c:v>0.10248556279897</c:v>
                </c:pt>
                <c:pt idx="559">
                  <c:v>-1.54250023662585</c:v>
                </c:pt>
                <c:pt idx="560">
                  <c:v>-0.384959620117584</c:v>
                </c:pt>
                <c:pt idx="561">
                  <c:v>0.26129475069913599</c:v>
                </c:pt>
                <c:pt idx="562">
                  <c:v>0.33565725793808299</c:v>
                </c:pt>
                <c:pt idx="563">
                  <c:v>-1.2080815551441799</c:v>
                </c:pt>
                <c:pt idx="564">
                  <c:v>-0.73763250473902697</c:v>
                </c:pt>
                <c:pt idx="565">
                  <c:v>0.48258945300019601</c:v>
                </c:pt>
                <c:pt idx="566">
                  <c:v>-0.26948192944779198</c:v>
                </c:pt>
                <c:pt idx="567">
                  <c:v>8.6661340142829502E-2</c:v>
                </c:pt>
                <c:pt idx="568">
                  <c:v>9.3088129272121303E-2</c:v>
                </c:pt>
                <c:pt idx="569">
                  <c:v>3.1188189484240202E-2</c:v>
                </c:pt>
                <c:pt idx="570">
                  <c:v>6.2223176954984503</c:v>
                </c:pt>
                <c:pt idx="571">
                  <c:v>-0.190873499757301</c:v>
                </c:pt>
                <c:pt idx="572">
                  <c:v>-1.55279043643084</c:v>
                </c:pt>
                <c:pt idx="573">
                  <c:v>0.48028998164455999</c:v>
                </c:pt>
                <c:pt idx="574">
                  <c:v>-1.0889102198184699</c:v>
                </c:pt>
                <c:pt idx="575">
                  <c:v>-0.81149414769128603</c:v>
                </c:pt>
                <c:pt idx="576">
                  <c:v>0.73051671188540501</c:v>
                </c:pt>
                <c:pt idx="577">
                  <c:v>1.02859804043659</c:v>
                </c:pt>
                <c:pt idx="578">
                  <c:v>-0.80790382607506706</c:v>
                </c:pt>
                <c:pt idx="579">
                  <c:v>0.35200563275472702</c:v>
                </c:pt>
                <c:pt idx="580">
                  <c:v>0.29710085150745602</c:v>
                </c:pt>
                <c:pt idx="581">
                  <c:v>2.6049851552419598</c:v>
                </c:pt>
                <c:pt idx="582">
                  <c:v>-0.56463244710176397</c:v>
                </c:pt>
                <c:pt idx="583">
                  <c:v>1.63233612247406</c:v>
                </c:pt>
                <c:pt idx="584">
                  <c:v>0.177975459090877</c:v>
                </c:pt>
                <c:pt idx="585">
                  <c:v>-0.46742249786016299</c:v>
                </c:pt>
                <c:pt idx="586">
                  <c:v>-0.59204869831010798</c:v>
                </c:pt>
                <c:pt idx="587">
                  <c:v>-0.86048273829799504</c:v>
                </c:pt>
                <c:pt idx="588">
                  <c:v>-0.21392571710061301</c:v>
                </c:pt>
                <c:pt idx="589">
                  <c:v>2.7305123589820099</c:v>
                </c:pt>
                <c:pt idx="590">
                  <c:v>-0.86324331358022</c:v>
                </c:pt>
                <c:pt idx="591">
                  <c:v>2.3154783673037702</c:v>
                </c:pt>
                <c:pt idx="592">
                  <c:v>-0.269480693107716</c:v>
                </c:pt>
                <c:pt idx="593">
                  <c:v>-0.37754298226396099</c:v>
                </c:pt>
                <c:pt idx="594">
                  <c:v>-0.47593339566016701</c:v>
                </c:pt>
                <c:pt idx="595">
                  <c:v>-1.3034301990222299</c:v>
                </c:pt>
                <c:pt idx="596">
                  <c:v>-1.85444263722665</c:v>
                </c:pt>
                <c:pt idx="597">
                  <c:v>-1.5139024126404601</c:v>
                </c:pt>
                <c:pt idx="598">
                  <c:v>-0.38330354675046502</c:v>
                </c:pt>
                <c:pt idx="599">
                  <c:v>-1.1059837796080001</c:v>
                </c:pt>
                <c:pt idx="600">
                  <c:v>-1.49186919764366</c:v>
                </c:pt>
                <c:pt idx="601">
                  <c:v>-0.130080552402417</c:v>
                </c:pt>
                <c:pt idx="602">
                  <c:v>-0.39444158913537603</c:v>
                </c:pt>
                <c:pt idx="603">
                  <c:v>-0.57433775071738202</c:v>
                </c:pt>
                <c:pt idx="604">
                  <c:v>1.15501425812666</c:v>
                </c:pt>
                <c:pt idx="605">
                  <c:v>-1.29241989804623</c:v>
                </c:pt>
                <c:pt idx="606">
                  <c:v>1.2513486480034</c:v>
                </c:pt>
                <c:pt idx="607">
                  <c:v>0.60606920779047402</c:v>
                </c:pt>
                <c:pt idx="608">
                  <c:v>0.74546662858310797</c:v>
                </c:pt>
                <c:pt idx="609">
                  <c:v>0.43095624267309701</c:v>
                </c:pt>
                <c:pt idx="610">
                  <c:v>1.1060258843780799</c:v>
                </c:pt>
                <c:pt idx="611">
                  <c:v>-0.57760494840547505</c:v>
                </c:pt>
                <c:pt idx="612">
                  <c:v>1.49235708191175</c:v>
                </c:pt>
                <c:pt idx="613">
                  <c:v>-0.32696892875276601</c:v>
                </c:pt>
                <c:pt idx="614">
                  <c:v>-4.5708214952794E-2</c:v>
                </c:pt>
                <c:pt idx="615">
                  <c:v>0.65014315764848796</c:v>
                </c:pt>
                <c:pt idx="616">
                  <c:v>1.8653131100054201</c:v>
                </c:pt>
                <c:pt idx="617">
                  <c:v>-0.105983941349415</c:v>
                </c:pt>
                <c:pt idx="618">
                  <c:v>-0.68452006773551199</c:v>
                </c:pt>
                <c:pt idx="619">
                  <c:v>-0.11714257635481901</c:v>
                </c:pt>
                <c:pt idx="620">
                  <c:v>0.86617177777491405</c:v>
                </c:pt>
                <c:pt idx="621">
                  <c:v>-1.7506079456097601</c:v>
                </c:pt>
                <c:pt idx="622">
                  <c:v>-1.1293049883963999</c:v>
                </c:pt>
                <c:pt idx="623">
                  <c:v>0.26485267894005698</c:v>
                </c:pt>
                <c:pt idx="624">
                  <c:v>-1.96064441774382</c:v>
                </c:pt>
                <c:pt idx="625">
                  <c:v>0.73051399831949204</c:v>
                </c:pt>
                <c:pt idx="626">
                  <c:v>-1.11078551575856</c:v>
                </c:pt>
                <c:pt idx="627">
                  <c:v>-1.1439524752758801</c:v>
                </c:pt>
                <c:pt idx="628">
                  <c:v>0.508124546622992</c:v>
                </c:pt>
                <c:pt idx="629">
                  <c:v>-0.87638897094562296</c:v>
                </c:pt>
                <c:pt idx="630">
                  <c:v>2.0023672072137701E-2</c:v>
                </c:pt>
                <c:pt idx="631">
                  <c:v>3.9004199820023899</c:v>
                </c:pt>
                <c:pt idx="632">
                  <c:v>0.315479788388564</c:v>
                </c:pt>
                <c:pt idx="633">
                  <c:v>-2.8301958072659099</c:v>
                </c:pt>
                <c:pt idx="634">
                  <c:v>-0.34748563878965899</c:v>
                </c:pt>
                <c:pt idx="635">
                  <c:v>-0.90526021714175497</c:v>
                </c:pt>
                <c:pt idx="636">
                  <c:v>-5.3754530319052501E-2</c:v>
                </c:pt>
                <c:pt idx="637">
                  <c:v>-0.68664143651363696</c:v>
                </c:pt>
                <c:pt idx="638">
                  <c:v>-6.4487106156476204E-3</c:v>
                </c:pt>
                <c:pt idx="639">
                  <c:v>1.8009049074027199</c:v>
                </c:pt>
                <c:pt idx="640">
                  <c:v>0.38948117572983498</c:v>
                </c:pt>
                <c:pt idx="641">
                  <c:v>0.87735805223975905</c:v>
                </c:pt>
                <c:pt idx="642">
                  <c:v>0.163228532413113</c:v>
                </c:pt>
                <c:pt idx="643">
                  <c:v>-0.31130309987562199</c:v>
                </c:pt>
                <c:pt idx="644">
                  <c:v>-1.58077672926178</c:v>
                </c:pt>
                <c:pt idx="645">
                  <c:v>-0.735801394251685</c:v>
                </c:pt>
                <c:pt idx="646">
                  <c:v>-0.52102181297616201</c:v>
                </c:pt>
                <c:pt idx="647">
                  <c:v>-0.263880782462668</c:v>
                </c:pt>
                <c:pt idx="648">
                  <c:v>1.8586216224191701</c:v>
                </c:pt>
                <c:pt idx="649">
                  <c:v>0.48862779359143399</c:v>
                </c:pt>
                <c:pt idx="650">
                  <c:v>-0.52582148087557401</c:v>
                </c:pt>
                <c:pt idx="651">
                  <c:v>3.3858662845235101</c:v>
                </c:pt>
                <c:pt idx="652">
                  <c:v>1.24368858603413</c:v>
                </c:pt>
                <c:pt idx="653">
                  <c:v>0.42066133417925</c:v>
                </c:pt>
                <c:pt idx="654">
                  <c:v>-0.64429118666783303</c:v>
                </c:pt>
                <c:pt idx="655">
                  <c:v>-2.0608962989592801</c:v>
                </c:pt>
                <c:pt idx="656">
                  <c:v>0.23357857852143801</c:v>
                </c:pt>
                <c:pt idx="657">
                  <c:v>-0.37456582427465301</c:v>
                </c:pt>
                <c:pt idx="658">
                  <c:v>-1.8653341106720001</c:v>
                </c:pt>
                <c:pt idx="659">
                  <c:v>-0.45390762048219901</c:v>
                </c:pt>
                <c:pt idx="660">
                  <c:v>0.36794675838917501</c:v>
                </c:pt>
                <c:pt idx="661">
                  <c:v>1.10248584885804</c:v>
                </c:pt>
                <c:pt idx="662">
                  <c:v>-0.81380414731710904</c:v>
                </c:pt>
                <c:pt idx="663">
                  <c:v>0.79763089879742599</c:v>
                </c:pt>
                <c:pt idx="664">
                  <c:v>-0.38496040938530801</c:v>
                </c:pt>
                <c:pt idx="665">
                  <c:v>-1.4606235829488801</c:v>
                </c:pt>
                <c:pt idx="666">
                  <c:v>0.145553869605132</c:v>
                </c:pt>
                <c:pt idx="667">
                  <c:v>9.3087448223013E-2</c:v>
                </c:pt>
                <c:pt idx="668">
                  <c:v>-1.95753848040995</c:v>
                </c:pt>
                <c:pt idx="669">
                  <c:v>-0.88466057680850896</c:v>
                </c:pt>
                <c:pt idx="670">
                  <c:v>0.25082596583325201</c:v>
                </c:pt>
                <c:pt idx="671">
                  <c:v>-0.491876134195256</c:v>
                </c:pt>
                <c:pt idx="672">
                  <c:v>1.4529829199465201</c:v>
                </c:pt>
                <c:pt idx="673">
                  <c:v>0.88251975996115894</c:v>
                </c:pt>
                <c:pt idx="674">
                  <c:v>-0.76949172432859303</c:v>
                </c:pt>
                <c:pt idx="675">
                  <c:v>-0.62544201779869502</c:v>
                </c:pt>
                <c:pt idx="676">
                  <c:v>-0.54664169034718402</c:v>
                </c:pt>
                <c:pt idx="677">
                  <c:v>-0.33088405002002502</c:v>
                </c:pt>
                <c:pt idx="678">
                  <c:v>1.1779752502249701</c:v>
                </c:pt>
                <c:pt idx="679">
                  <c:v>0.28573215517310002</c:v>
                </c:pt>
                <c:pt idx="680">
                  <c:v>-1.58634034694579</c:v>
                </c:pt>
                <c:pt idx="681">
                  <c:v>-1.40698546331034</c:v>
                </c:pt>
                <c:pt idx="682">
                  <c:v>-1.68451894346987</c:v>
                </c:pt>
                <c:pt idx="683">
                  <c:v>0.31547913773048802</c:v>
                </c:pt>
                <c:pt idx="684">
                  <c:v>0.12727520882843299</c:v>
                </c:pt>
                <c:pt idx="685">
                  <c:v>-0.25648652151907803</c:v>
                </c:pt>
                <c:pt idx="686">
                  <c:v>0.23141511628283801</c:v>
                </c:pt>
                <c:pt idx="687">
                  <c:v>-0.779678478315459</c:v>
                </c:pt>
                <c:pt idx="688">
                  <c:v>2.3694177826788101</c:v>
                </c:pt>
                <c:pt idx="689">
                  <c:v>0.15501484985012301</c:v>
                </c:pt>
                <c:pt idx="690">
                  <c:v>-8.1411369010014598E-2</c:v>
                </c:pt>
                <c:pt idx="691">
                  <c:v>2.4529812399065398</c:v>
                </c:pt>
                <c:pt idx="692">
                  <c:v>-0.24930419647426599</c:v>
                </c:pt>
                <c:pt idx="693">
                  <c:v>-6.44873272741098E-3</c:v>
                </c:pt>
                <c:pt idx="694">
                  <c:v>-0.54701631087781299</c:v>
                </c:pt>
                <c:pt idx="695">
                  <c:v>-2.5914026869400102</c:v>
                </c:pt>
                <c:pt idx="696">
                  <c:v>-2.1625666835808999</c:v>
                </c:pt>
                <c:pt idx="697">
                  <c:v>1.9935504576338801</c:v>
                </c:pt>
                <c:pt idx="698">
                  <c:v>-1.1508389320560799</c:v>
                </c:pt>
                <c:pt idx="699">
                  <c:v>-0.50277099242761403</c:v>
                </c:pt>
                <c:pt idx="700">
                  <c:v>-2.3569441159954798</c:v>
                </c:pt>
                <c:pt idx="701">
                  <c:v>0.83435343255245797</c:v>
                </c:pt>
                <c:pt idx="702">
                  <c:v>0.16671283753188501</c:v>
                </c:pt>
                <c:pt idx="703">
                  <c:v>1.5081236932345801</c:v>
                </c:pt>
                <c:pt idx="704">
                  <c:v>-1.91333616900235</c:v>
                </c:pt>
                <c:pt idx="705">
                  <c:v>0.65836690365155304</c:v>
                </c:pt>
                <c:pt idx="706">
                  <c:v>0.84599451577533202</c:v>
                </c:pt>
                <c:pt idx="707">
                  <c:v>-1.4571090569034799</c:v>
                </c:pt>
                <c:pt idx="708">
                  <c:v>1.0011640910220401</c:v>
                </c:pt>
                <c:pt idx="709">
                  <c:v>0.77115872101944305</c:v>
                </c:pt>
                <c:pt idx="710">
                  <c:v>3.0276764444957398</c:v>
                </c:pt>
                <c:pt idx="711">
                  <c:v>0.18083026386836701</c:v>
                </c:pt>
                <c:pt idx="712">
                  <c:v>-1.1918042159438</c:v>
                </c:pt>
                <c:pt idx="713">
                  <c:v>-1.2694790106598599</c:v>
                </c:pt>
                <c:pt idx="714">
                  <c:v>2.1779752299831401</c:v>
                </c:pt>
                <c:pt idx="715">
                  <c:v>-1.48132225294535</c:v>
                </c:pt>
                <c:pt idx="716">
                  <c:v>-0.239109542102943</c:v>
                </c:pt>
                <c:pt idx="717">
                  <c:v>-1.7634724249585001</c:v>
                </c:pt>
                <c:pt idx="718">
                  <c:v>-0.255569072540973</c:v>
                </c:pt>
                <c:pt idx="719">
                  <c:v>1.31548015571225</c:v>
                </c:pt>
                <c:pt idx="720">
                  <c:v>-0.18277168631510701</c:v>
                </c:pt>
                <c:pt idx="721">
                  <c:v>-1.92166454787231E-2</c:v>
                </c:pt>
                <c:pt idx="722">
                  <c:v>-0.70760474923789396</c:v>
                </c:pt>
                <c:pt idx="723">
                  <c:v>0.115052003100518</c:v>
                </c:pt>
                <c:pt idx="724">
                  <c:v>-6.4479832967786E-3</c:v>
                </c:pt>
                <c:pt idx="725">
                  <c:v>-0.40698369813000901</c:v>
                </c:pt>
                <c:pt idx="726">
                  <c:v>0.25134889018026702</c:v>
                </c:pt>
                <c:pt idx="727">
                  <c:v>0.10103543890861599</c:v>
                </c:pt>
                <c:pt idx="728">
                  <c:v>0.64805453365226195</c:v>
                </c:pt>
                <c:pt idx="729">
                  <c:v>0.441009573921187</c:v>
                </c:pt>
                <c:pt idx="730">
                  <c:v>-8.6618220481843103E-2</c:v>
                </c:pt>
                <c:pt idx="731">
                  <c:v>-1.542497540232</c:v>
                </c:pt>
                <c:pt idx="732">
                  <c:v>-0.78654178085697901</c:v>
                </c:pt>
                <c:pt idx="733">
                  <c:v>1.9504821251939899</c:v>
                </c:pt>
                <c:pt idx="734">
                  <c:v>-6.44842853760584E-3</c:v>
                </c:pt>
                <c:pt idx="735">
                  <c:v>-0.35571609216101502</c:v>
                </c:pt>
                <c:pt idx="736">
                  <c:v>0.116170346415346</c:v>
                </c:pt>
                <c:pt idx="737">
                  <c:v>0.245091802801785</c:v>
                </c:pt>
                <c:pt idx="738">
                  <c:v>1.0762915761065699</c:v>
                </c:pt>
                <c:pt idx="739">
                  <c:v>0.28691037923440599</c:v>
                </c:pt>
                <c:pt idx="740">
                  <c:v>-0.96462843282449295</c:v>
                </c:pt>
                <c:pt idx="741">
                  <c:v>-0.48037930976278298</c:v>
                </c:pt>
                <c:pt idx="742">
                  <c:v>0.559404387342747</c:v>
                </c:pt>
                <c:pt idx="743">
                  <c:v>1.08599705273418</c:v>
                </c:pt>
                <c:pt idx="744">
                  <c:v>-2.7289059686771799</c:v>
                </c:pt>
                <c:pt idx="745">
                  <c:v>-0.19909355960987299</c:v>
                </c:pt>
                <c:pt idx="746">
                  <c:v>-0.38169321725765398</c:v>
                </c:pt>
                <c:pt idx="747">
                  <c:v>-0.21942690430827799</c:v>
                </c:pt>
                <c:pt idx="748">
                  <c:v>0.40763626200792602</c:v>
                </c:pt>
                <c:pt idx="749">
                  <c:v>-0.80980981317619305</c:v>
                </c:pt>
                <c:pt idx="750">
                  <c:v>0.88252064962376398</c:v>
                </c:pt>
                <c:pt idx="751">
                  <c:v>0.27215153396203801</c:v>
                </c:pt>
                <c:pt idx="752">
                  <c:v>-6.4486195746352804E-3</c:v>
                </c:pt>
                <c:pt idx="753">
                  <c:v>0.75476456320456098</c:v>
                </c:pt>
                <c:pt idx="754">
                  <c:v>1.1796469549093</c:v>
                </c:pt>
                <c:pt idx="755">
                  <c:v>0.48950913828348303</c:v>
                </c:pt>
                <c:pt idx="756">
                  <c:v>-0.54886592364958497</c:v>
                </c:pt>
                <c:pt idx="757">
                  <c:v>0.70666983851418697</c:v>
                </c:pt>
                <c:pt idx="758">
                  <c:v>-0.90175114136162804</c:v>
                </c:pt>
                <c:pt idx="759">
                  <c:v>-0.227047670692958</c:v>
                </c:pt>
                <c:pt idx="760">
                  <c:v>0.68321144405095802</c:v>
                </c:pt>
                <c:pt idx="761">
                  <c:v>0.50812488761032404</c:v>
                </c:pt>
                <c:pt idx="762">
                  <c:v>2.5963304383559401E-3</c:v>
                </c:pt>
                <c:pt idx="763">
                  <c:v>0.84657450286373104</c:v>
                </c:pt>
                <c:pt idx="764">
                  <c:v>-0.95398160435504997</c:v>
                </c:pt>
                <c:pt idx="765">
                  <c:v>-2.7289150834952198</c:v>
                </c:pt>
                <c:pt idx="766">
                  <c:v>-1.18532286537816</c:v>
                </c:pt>
                <c:pt idx="767">
                  <c:v>-1.16647575235256</c:v>
                </c:pt>
                <c:pt idx="768">
                  <c:v>-0.31387706439076801</c:v>
                </c:pt>
                <c:pt idx="769">
                  <c:v>0.58965435475321404</c:v>
                </c:pt>
                <c:pt idx="770">
                  <c:v>-1.4394079396514901</c:v>
                </c:pt>
                <c:pt idx="771">
                  <c:v>0.79807964175514801</c:v>
                </c:pt>
                <c:pt idx="772">
                  <c:v>0.73051409456257699</c:v>
                </c:pt>
                <c:pt idx="773">
                  <c:v>-0.698326149826765</c:v>
                </c:pt>
                <c:pt idx="774">
                  <c:v>-0.72516283202976795</c:v>
                </c:pt>
                <c:pt idx="775">
                  <c:v>9.3087226617028798E-2</c:v>
                </c:pt>
                <c:pt idx="776">
                  <c:v>-0.23661900729080301</c:v>
                </c:pt>
                <c:pt idx="777">
                  <c:v>-6.1678787598035502E-2</c:v>
                </c:pt>
                <c:pt idx="778">
                  <c:v>-2.18701768485584</c:v>
                </c:pt>
                <c:pt idx="779">
                  <c:v>-2.2389662798846299E-2</c:v>
                </c:pt>
                <c:pt idx="780">
                  <c:v>1.5081243398483799</c:v>
                </c:pt>
                <c:pt idx="781">
                  <c:v>0.41021955008180799</c:v>
                </c:pt>
                <c:pt idx="782">
                  <c:v>1.5081231090173599</c:v>
                </c:pt>
                <c:pt idx="783">
                  <c:v>1.15109256473373</c:v>
                </c:pt>
                <c:pt idx="784">
                  <c:v>0.73051674812526601</c:v>
                </c:pt>
                <c:pt idx="785">
                  <c:v>0.102807325648254</c:v>
                </c:pt>
                <c:pt idx="786">
                  <c:v>-0.97209695595577705</c:v>
                </c:pt>
                <c:pt idx="787">
                  <c:v>1.2203222112769501</c:v>
                </c:pt>
                <c:pt idx="788">
                  <c:v>1.5564872632128699</c:v>
                </c:pt>
                <c:pt idx="789">
                  <c:v>0.29611411087353301</c:v>
                </c:pt>
                <c:pt idx="790">
                  <c:v>0.76528194160955099</c:v>
                </c:pt>
                <c:pt idx="791">
                  <c:v>1.2879982740120299</c:v>
                </c:pt>
                <c:pt idx="792">
                  <c:v>-1.2959544200227</c:v>
                </c:pt>
                <c:pt idx="793">
                  <c:v>-9.6646599758665699E-2</c:v>
                </c:pt>
                <c:pt idx="794">
                  <c:v>-0.406986882179734</c:v>
                </c:pt>
                <c:pt idx="795">
                  <c:v>0.83005205344928601</c:v>
                </c:pt>
                <c:pt idx="796">
                  <c:v>-0.144969211324498</c:v>
                </c:pt>
                <c:pt idx="797">
                  <c:v>0.48110055630921</c:v>
                </c:pt>
                <c:pt idx="798">
                  <c:v>-0.81380382350334302</c:v>
                </c:pt>
                <c:pt idx="799">
                  <c:v>-0.39286598470887901</c:v>
                </c:pt>
                <c:pt idx="800">
                  <c:v>2.6049830624845001</c:v>
                </c:pt>
                <c:pt idx="801">
                  <c:v>-0.36008554835745099</c:v>
                </c:pt>
                <c:pt idx="802">
                  <c:v>1.61503922303209</c:v>
                </c:pt>
                <c:pt idx="803">
                  <c:v>2.4854035771199099</c:v>
                </c:pt>
                <c:pt idx="804">
                  <c:v>-0.41491378498286702</c:v>
                </c:pt>
                <c:pt idx="805">
                  <c:v>-1.4286812620682801</c:v>
                </c:pt>
                <c:pt idx="806">
                  <c:v>1.30140388288484</c:v>
                </c:pt>
                <c:pt idx="807">
                  <c:v>-0.35237604096888903</c:v>
                </c:pt>
                <c:pt idx="808">
                  <c:v>0.99355201877766497</c:v>
                </c:pt>
                <c:pt idx="809">
                  <c:v>-0.63071192281744404</c:v>
                </c:pt>
                <c:pt idx="810">
                  <c:v>0.72302212501182395</c:v>
                </c:pt>
                <c:pt idx="811">
                  <c:v>1.1371416508829899</c:v>
                </c:pt>
                <c:pt idx="812">
                  <c:v>0.57851349370937899</c:v>
                </c:pt>
                <c:pt idx="813">
                  <c:v>-4.4005341251276801E-2</c:v>
                </c:pt>
                <c:pt idx="814">
                  <c:v>0.23233769690483599</c:v>
                </c:pt>
                <c:pt idx="815">
                  <c:v>-6.6990466322205497E-2</c:v>
                </c:pt>
                <c:pt idx="816">
                  <c:v>-1.18951512920659</c:v>
                </c:pt>
                <c:pt idx="817">
                  <c:v>1.8773580763130699</c:v>
                </c:pt>
                <c:pt idx="818">
                  <c:v>-3.0294837716412198E-2</c:v>
                </c:pt>
                <c:pt idx="819">
                  <c:v>9.3087062920741703E-2</c:v>
                </c:pt>
                <c:pt idx="820">
                  <c:v>-0.27459049775692401</c:v>
                </c:pt>
                <c:pt idx="821">
                  <c:v>2.2171342457006801E-2</c:v>
                </c:pt>
                <c:pt idx="822">
                  <c:v>0.21204967194551799</c:v>
                </c:pt>
                <c:pt idx="823">
                  <c:v>-1.2059182950327001</c:v>
                </c:pt>
                <c:pt idx="824">
                  <c:v>0.22801654686843301</c:v>
                </c:pt>
                <c:pt idx="825">
                  <c:v>-0.96305650556615396</c:v>
                </c:pt>
                <c:pt idx="826">
                  <c:v>0.331479248045706</c:v>
                </c:pt>
                <c:pt idx="827">
                  <c:v>1.3743737687309101</c:v>
                </c:pt>
                <c:pt idx="828">
                  <c:v>-1.4678968414184701</c:v>
                </c:pt>
                <c:pt idx="829">
                  <c:v>0.99355123062846395</c:v>
                </c:pt>
                <c:pt idx="830">
                  <c:v>-0.68452092259544495</c:v>
                </c:pt>
                <c:pt idx="831">
                  <c:v>-1.2899474853669599</c:v>
                </c:pt>
                <c:pt idx="832">
                  <c:v>1.1899482111666599</c:v>
                </c:pt>
                <c:pt idx="833">
                  <c:v>0.20000262241636299</c:v>
                </c:pt>
                <c:pt idx="834">
                  <c:v>0.88252003471408902</c:v>
                </c:pt>
                <c:pt idx="835">
                  <c:v>2.7305161736621502</c:v>
                </c:pt>
                <c:pt idx="836">
                  <c:v>0.18023821100620699</c:v>
                </c:pt>
                <c:pt idx="837">
                  <c:v>-1.33987207886816</c:v>
                </c:pt>
                <c:pt idx="838">
                  <c:v>0.75605199497621101</c:v>
                </c:pt>
                <c:pt idx="839">
                  <c:v>-1.7219950959388499</c:v>
                </c:pt>
                <c:pt idx="840">
                  <c:v>1.5081243515562499</c:v>
                </c:pt>
                <c:pt idx="841">
                  <c:v>-5.0842927753774199E-2</c:v>
                </c:pt>
                <c:pt idx="842">
                  <c:v>0.133275944280348</c:v>
                </c:pt>
                <c:pt idx="843">
                  <c:v>-0.95398150068934795</c:v>
                </c:pt>
                <c:pt idx="844">
                  <c:v>-2.0208035288512498</c:v>
                </c:pt>
                <c:pt idx="845">
                  <c:v>6.8153826547809604E-2</c:v>
                </c:pt>
                <c:pt idx="846">
                  <c:v>-0.55076957480701505</c:v>
                </c:pt>
                <c:pt idx="847">
                  <c:v>-0.947554319193329</c:v>
                </c:pt>
                <c:pt idx="848">
                  <c:v>0.73051651673472695</c:v>
                </c:pt>
                <c:pt idx="849">
                  <c:v>-3.9725303061156403E-2</c:v>
                </c:pt>
                <c:pt idx="850">
                  <c:v>-0.87434490648899099</c:v>
                </c:pt>
                <c:pt idx="851">
                  <c:v>-0.125092766963704</c:v>
                </c:pt>
                <c:pt idx="852">
                  <c:v>1.93840931043408</c:v>
                </c:pt>
                <c:pt idx="853">
                  <c:v>-1.38495985402427</c:v>
                </c:pt>
                <c:pt idx="854">
                  <c:v>-1.2319441096155701</c:v>
                </c:pt>
                <c:pt idx="855">
                  <c:v>1.3035064803196701</c:v>
                </c:pt>
                <c:pt idx="856">
                  <c:v>2.1899483376813902</c:v>
                </c:pt>
                <c:pt idx="857">
                  <c:v>-0.53389881116215898</c:v>
                </c:pt>
                <c:pt idx="858">
                  <c:v>-1.18094525259137</c:v>
                </c:pt>
                <c:pt idx="859">
                  <c:v>-1.3267274722882501</c:v>
                </c:pt>
                <c:pt idx="860">
                  <c:v>1.4923573576109701</c:v>
                </c:pt>
                <c:pt idx="861">
                  <c:v>0.73051632216385298</c:v>
                </c:pt>
                <c:pt idx="862">
                  <c:v>-1.33477405335841</c:v>
                </c:pt>
                <c:pt idx="863">
                  <c:v>0.15042002292402101</c:v>
                </c:pt>
                <c:pt idx="864">
                  <c:v>3.5081200562699202</c:v>
                </c:pt>
                <c:pt idx="865">
                  <c:v>-0.71779749563695305</c:v>
                </c:pt>
                <c:pt idx="866">
                  <c:v>0.18138614158338401</c:v>
                </c:pt>
                <c:pt idx="867">
                  <c:v>-0.119720238380223</c:v>
                </c:pt>
                <c:pt idx="868">
                  <c:v>-0.13518198710694099</c:v>
                </c:pt>
                <c:pt idx="869">
                  <c:v>0.264854492873211</c:v>
                </c:pt>
                <c:pt idx="870">
                  <c:v>4.2772770929332803E-3</c:v>
                </c:pt>
                <c:pt idx="871">
                  <c:v>8.5529108047146599E-3</c:v>
                </c:pt>
                <c:pt idx="872">
                  <c:v>-2.7930401013114499</c:v>
                </c:pt>
                <c:pt idx="873">
                  <c:v>1.39348146700968</c:v>
                </c:pt>
                <c:pt idx="874">
                  <c:v>0.32986266486655702</c:v>
                </c:pt>
                <c:pt idx="875">
                  <c:v>1.2085640477180599</c:v>
                </c:pt>
                <c:pt idx="876">
                  <c:v>-1.0064450818166</c:v>
                </c:pt>
                <c:pt idx="877">
                  <c:v>1.99355062081329</c:v>
                </c:pt>
                <c:pt idx="878">
                  <c:v>-0.64816673967695904</c:v>
                </c:pt>
                <c:pt idx="879">
                  <c:v>-1.1439512656119499</c:v>
                </c:pt>
                <c:pt idx="880">
                  <c:v>2.1386017313793499</c:v>
                </c:pt>
                <c:pt idx="881">
                  <c:v>0.42385491448458201</c:v>
                </c:pt>
                <c:pt idx="882">
                  <c:v>0.49605158733079402</c:v>
                </c:pt>
                <c:pt idx="883">
                  <c:v>0.77942660553876297</c:v>
                </c:pt>
                <c:pt idx="884">
                  <c:v>-0.60012769792184695</c:v>
                </c:pt>
                <c:pt idx="885">
                  <c:v>0.45884331589958099</c:v>
                </c:pt>
                <c:pt idx="886">
                  <c:v>-0.143952883710738</c:v>
                </c:pt>
                <c:pt idx="887">
                  <c:v>0.83974579284064299</c:v>
                </c:pt>
                <c:pt idx="888">
                  <c:v>1.31547864776775</c:v>
                </c:pt>
                <c:pt idx="889">
                  <c:v>1.76293847242604</c:v>
                </c:pt>
                <c:pt idx="890">
                  <c:v>-9.9557742898247995E-2</c:v>
                </c:pt>
                <c:pt idx="891">
                  <c:v>-0.78138238300836504</c:v>
                </c:pt>
                <c:pt idx="892">
                  <c:v>0.83904105574098597</c:v>
                </c:pt>
                <c:pt idx="893">
                  <c:v>-0.813802782321286</c:v>
                </c:pt>
                <c:pt idx="894">
                  <c:v>-0.34855533208603801</c:v>
                </c:pt>
                <c:pt idx="895">
                  <c:v>0.467482428386019</c:v>
                </c:pt>
                <c:pt idx="896">
                  <c:v>-0.23910880901836001</c:v>
                </c:pt>
                <c:pt idx="897">
                  <c:v>2.2450891806920699</c:v>
                </c:pt>
                <c:pt idx="898">
                  <c:v>-1.08932968536092</c:v>
                </c:pt>
                <c:pt idx="899">
                  <c:v>-0.39999887528837502</c:v>
                </c:pt>
                <c:pt idx="900">
                  <c:v>-0.36044459617378899</c:v>
                </c:pt>
                <c:pt idx="901">
                  <c:v>-1.29649670870457</c:v>
                </c:pt>
                <c:pt idx="902">
                  <c:v>-0.59159450760881904</c:v>
                </c:pt>
                <c:pt idx="903">
                  <c:v>0.400595621950186</c:v>
                </c:pt>
                <c:pt idx="904">
                  <c:v>-0.28786096050256099</c:v>
                </c:pt>
                <c:pt idx="905">
                  <c:v>0.112922804417734</c:v>
                </c:pt>
                <c:pt idx="906">
                  <c:v>1.31547342802588</c:v>
                </c:pt>
                <c:pt idx="907">
                  <c:v>1.2287727192508299E-2</c:v>
                </c:pt>
                <c:pt idx="908">
                  <c:v>-1.07212552673141</c:v>
                </c:pt>
                <c:pt idx="909">
                  <c:v>0.65051686844073797</c:v>
                </c:pt>
                <c:pt idx="910">
                  <c:v>-0.95979859883296503</c:v>
                </c:pt>
                <c:pt idx="911">
                  <c:v>-0.370087353077869</c:v>
                </c:pt>
                <c:pt idx="912">
                  <c:v>0.71579489053672796</c:v>
                </c:pt>
                <c:pt idx="913">
                  <c:v>0.25319478181927302</c:v>
                </c:pt>
                <c:pt idx="914">
                  <c:v>-1.2774752151908899</c:v>
                </c:pt>
                <c:pt idx="915">
                  <c:v>1.7928009892761301</c:v>
                </c:pt>
                <c:pt idx="916">
                  <c:v>-0.29431527669645302</c:v>
                </c:pt>
                <c:pt idx="917">
                  <c:v>0.95159539112899905</c:v>
                </c:pt>
                <c:pt idx="918">
                  <c:v>1.1149459432041</c:v>
                </c:pt>
                <c:pt idx="919">
                  <c:v>0.42795403484728101</c:v>
                </c:pt>
                <c:pt idx="920">
                  <c:v>1.31547894564308</c:v>
                </c:pt>
                <c:pt idx="921">
                  <c:v>6.7551150207695698E-2</c:v>
                </c:pt>
                <c:pt idx="922">
                  <c:v>-1.31457139809035</c:v>
                </c:pt>
                <c:pt idx="923">
                  <c:v>-0.395013742972531</c:v>
                </c:pt>
                <c:pt idx="924">
                  <c:v>-0.99489242138856304</c:v>
                </c:pt>
                <c:pt idx="925">
                  <c:v>-0.477078150370501</c:v>
                </c:pt>
                <c:pt idx="926">
                  <c:v>-0.186155265897337</c:v>
                </c:pt>
                <c:pt idx="927">
                  <c:v>-1.32837600822747</c:v>
                </c:pt>
                <c:pt idx="928">
                  <c:v>1.0159185530518899</c:v>
                </c:pt>
                <c:pt idx="929">
                  <c:v>-1.49187579387585</c:v>
                </c:pt>
                <c:pt idx="930">
                  <c:v>-0.69524757142786497</c:v>
                </c:pt>
                <c:pt idx="931">
                  <c:v>0.32661951884144103</c:v>
                </c:pt>
                <c:pt idx="932">
                  <c:v>1.8129785280217501</c:v>
                </c:pt>
                <c:pt idx="933">
                  <c:v>1.08281887555881</c:v>
                </c:pt>
                <c:pt idx="934">
                  <c:v>0.567018418915339</c:v>
                </c:pt>
                <c:pt idx="935">
                  <c:v>-0.91400303408261796</c:v>
                </c:pt>
                <c:pt idx="936">
                  <c:v>-1.0167168299337299</c:v>
                </c:pt>
                <c:pt idx="937">
                  <c:v>-0.39347106750840699</c:v>
                </c:pt>
                <c:pt idx="938">
                  <c:v>-1.39876599671633</c:v>
                </c:pt>
                <c:pt idx="939">
                  <c:v>0.29311137769815998</c:v>
                </c:pt>
                <c:pt idx="940">
                  <c:v>-0.42926374197635297</c:v>
                </c:pt>
                <c:pt idx="941">
                  <c:v>-0.471116578816764</c:v>
                </c:pt>
                <c:pt idx="942">
                  <c:v>-0.46588013155758601</c:v>
                </c:pt>
                <c:pt idx="943">
                  <c:v>-1.9699178327457201</c:v>
                </c:pt>
                <c:pt idx="944">
                  <c:v>-0.64352371482591997</c:v>
                </c:pt>
                <c:pt idx="945">
                  <c:v>-1.1199057701466</c:v>
                </c:pt>
                <c:pt idx="946">
                  <c:v>-0.23415059623692999</c:v>
                </c:pt>
                <c:pt idx="947">
                  <c:v>-0.41899697677252101</c:v>
                </c:pt>
                <c:pt idx="948">
                  <c:v>1.67804915647576</c:v>
                </c:pt>
                <c:pt idx="949">
                  <c:v>-7.6836495067925295E-2</c:v>
                </c:pt>
                <c:pt idx="950">
                  <c:v>0.43796308657970301</c:v>
                </c:pt>
                <c:pt idx="951">
                  <c:v>-0.46802934466104301</c:v>
                </c:pt>
                <c:pt idx="952">
                  <c:v>-1.6073525617801401</c:v>
                </c:pt>
                <c:pt idx="953">
                  <c:v>-0.87302775403864796</c:v>
                </c:pt>
                <c:pt idx="954">
                  <c:v>0.22801663514428699</c:v>
                </c:pt>
                <c:pt idx="955">
                  <c:v>0.80090577196298396</c:v>
                </c:pt>
                <c:pt idx="956">
                  <c:v>-0.83832501083057798</c:v>
                </c:pt>
                <c:pt idx="957">
                  <c:v>0.47271901556713902</c:v>
                </c:pt>
                <c:pt idx="958">
                  <c:v>1.43095620612429</c:v>
                </c:pt>
                <c:pt idx="959">
                  <c:v>7.4471342421048498E-2</c:v>
                </c:pt>
                <c:pt idx="960">
                  <c:v>0.96038405831281304</c:v>
                </c:pt>
                <c:pt idx="961">
                  <c:v>1.2170753882785501</c:v>
                </c:pt>
                <c:pt idx="962">
                  <c:v>1.4529823837165301</c:v>
                </c:pt>
                <c:pt idx="963">
                  <c:v>-0.455579117704492</c:v>
                </c:pt>
                <c:pt idx="964">
                  <c:v>-0.73265775333500704</c:v>
                </c:pt>
                <c:pt idx="965">
                  <c:v>1.6017832788425199</c:v>
                </c:pt>
                <c:pt idx="966">
                  <c:v>0.20000287002241501</c:v>
                </c:pt>
                <c:pt idx="967">
                  <c:v>0.84154775569358997</c:v>
                </c:pt>
                <c:pt idx="968">
                  <c:v>2.0023722098306E-2</c:v>
                </c:pt>
                <c:pt idx="969">
                  <c:v>-0.143951910747186</c:v>
                </c:pt>
                <c:pt idx="970">
                  <c:v>-2.61525231435858</c:v>
                </c:pt>
                <c:pt idx="971">
                  <c:v>-0.95398167590251703</c:v>
                </c:pt>
                <c:pt idx="972">
                  <c:v>0.21744738576832601</c:v>
                </c:pt>
                <c:pt idx="973">
                  <c:v>0.39963926428355301</c:v>
                </c:pt>
                <c:pt idx="974">
                  <c:v>-0.712987812170358</c:v>
                </c:pt>
                <c:pt idx="975">
                  <c:v>1.61093527744399</c:v>
                </c:pt>
                <c:pt idx="976">
                  <c:v>-0.44533305549247099</c:v>
                </c:pt>
                <c:pt idx="977">
                  <c:v>0.57851401732381502</c:v>
                </c:pt>
                <c:pt idx="978">
                  <c:v>-1.9324375500047</c:v>
                </c:pt>
                <c:pt idx="979">
                  <c:v>0.53037697436053099</c:v>
                </c:pt>
                <c:pt idx="980">
                  <c:v>-0.61525853091637805</c:v>
                </c:pt>
                <c:pt idx="981">
                  <c:v>-0.24795063031407399</c:v>
                </c:pt>
                <c:pt idx="982">
                  <c:v>-0.26278882762100297</c:v>
                </c:pt>
                <c:pt idx="983">
                  <c:v>-0.121925954987793</c:v>
                </c:pt>
                <c:pt idx="984">
                  <c:v>-0.623120289579699</c:v>
                </c:pt>
                <c:pt idx="985">
                  <c:v>-0.315287183593707</c:v>
                </c:pt>
                <c:pt idx="986">
                  <c:v>-0.63593056453761498</c:v>
                </c:pt>
                <c:pt idx="987">
                  <c:v>1.57851372888777</c:v>
                </c:pt>
                <c:pt idx="988">
                  <c:v>-0.14395117999947099</c:v>
                </c:pt>
                <c:pt idx="989">
                  <c:v>-0.94325505748844996</c:v>
                </c:pt>
                <c:pt idx="990">
                  <c:v>-1.68451631673078</c:v>
                </c:pt>
                <c:pt idx="991">
                  <c:v>1.8560473153078301</c:v>
                </c:pt>
                <c:pt idx="992">
                  <c:v>3.5696168089071998</c:v>
                </c:pt>
                <c:pt idx="993">
                  <c:v>-1.4823533749091999</c:v>
                </c:pt>
                <c:pt idx="994">
                  <c:v>0.62480707866833796</c:v>
                </c:pt>
                <c:pt idx="995">
                  <c:v>4.1899276949644699</c:v>
                </c:pt>
                <c:pt idx="996">
                  <c:v>-0.22508862730142801</c:v>
                </c:pt>
                <c:pt idx="997">
                  <c:v>-1.41787375828256</c:v>
                </c:pt>
                <c:pt idx="998">
                  <c:v>0.240190975913984</c:v>
                </c:pt>
                <c:pt idx="999">
                  <c:v>0.85051611479646005</c:v>
                </c:pt>
                <c:pt idx="1000">
                  <c:v>1.3934814877124699</c:v>
                </c:pt>
                <c:pt idx="1001">
                  <c:v>2.59742222239863E-2</c:v>
                </c:pt>
                <c:pt idx="1002">
                  <c:v>-0.96992000068901596</c:v>
                </c:pt>
                <c:pt idx="1003">
                  <c:v>1.50812405459211</c:v>
                </c:pt>
                <c:pt idx="1004">
                  <c:v>7.6692223485551297E-2</c:v>
                </c:pt>
                <c:pt idx="1005">
                  <c:v>-1.7719824441398599</c:v>
                </c:pt>
                <c:pt idx="1006">
                  <c:v>1.2032692289828699</c:v>
                </c:pt>
                <c:pt idx="1007">
                  <c:v>8.89709230809341E-2</c:v>
                </c:pt>
                <c:pt idx="1008">
                  <c:v>0.97065065158916797</c:v>
                </c:pt>
                <c:pt idx="1009">
                  <c:v>1.31547759513217</c:v>
                </c:pt>
                <c:pt idx="1010">
                  <c:v>-0.41114401507772902</c:v>
                </c:pt>
                <c:pt idx="1011">
                  <c:v>0.83005437598291099</c:v>
                </c:pt>
                <c:pt idx="1012">
                  <c:v>0.50812412854269395</c:v>
                </c:pt>
                <c:pt idx="1013">
                  <c:v>-0.90691144471472096</c:v>
                </c:pt>
                <c:pt idx="1014">
                  <c:v>0.93961220191958295</c:v>
                </c:pt>
                <c:pt idx="1015">
                  <c:v>-4.7089956503675499E-2</c:v>
                </c:pt>
                <c:pt idx="1016">
                  <c:v>2.1349067214552999</c:v>
                </c:pt>
                <c:pt idx="1017">
                  <c:v>-0.29483906476869798</c:v>
                </c:pt>
                <c:pt idx="1018">
                  <c:v>1.4825888565151299</c:v>
                </c:pt>
                <c:pt idx="1019">
                  <c:v>1.0524450527431899</c:v>
                </c:pt>
                <c:pt idx="1020">
                  <c:v>-1.6541468722827199</c:v>
                </c:pt>
                <c:pt idx="1021">
                  <c:v>-0.87434562070003097</c:v>
                </c:pt>
                <c:pt idx="1022">
                  <c:v>-0.19087371249254001</c:v>
                </c:pt>
                <c:pt idx="1023">
                  <c:v>-0.70918324191304905</c:v>
                </c:pt>
                <c:pt idx="1024">
                  <c:v>2.3154644186309898</c:v>
                </c:pt>
                <c:pt idx="1025">
                  <c:v>2.3154675666269098</c:v>
                </c:pt>
                <c:pt idx="1026">
                  <c:v>-8.5400375041337406E-2</c:v>
                </c:pt>
                <c:pt idx="1027">
                  <c:v>-1.7201433190907001</c:v>
                </c:pt>
                <c:pt idx="1028">
                  <c:v>-0.90507182957853605</c:v>
                </c:pt>
                <c:pt idx="1029">
                  <c:v>-1.3096118119672999</c:v>
                </c:pt>
                <c:pt idx="1030">
                  <c:v>-0.53001104437318303</c:v>
                </c:pt>
                <c:pt idx="1031">
                  <c:v>-0.26948133521697498</c:v>
                </c:pt>
                <c:pt idx="1032">
                  <c:v>0.24509017895215601</c:v>
                </c:pt>
                <c:pt idx="1033">
                  <c:v>0.817979933436912</c:v>
                </c:pt>
                <c:pt idx="1034">
                  <c:v>-7.1058440478751303E-2</c:v>
                </c:pt>
                <c:pt idx="1035">
                  <c:v>0.936968230863645</c:v>
                </c:pt>
                <c:pt idx="1036">
                  <c:v>-0.45711029026142402</c:v>
                </c:pt>
                <c:pt idx="1037">
                  <c:v>-4.4696506024359497E-2</c:v>
                </c:pt>
                <c:pt idx="1038">
                  <c:v>-2.2694761336468199</c:v>
                </c:pt>
                <c:pt idx="1039">
                  <c:v>-0.35912092106168902</c:v>
                </c:pt>
                <c:pt idx="1040">
                  <c:v>-1.5630825653123901</c:v>
                </c:pt>
                <c:pt idx="1041">
                  <c:v>-0.50706222633708997</c:v>
                </c:pt>
                <c:pt idx="1042">
                  <c:v>-0.68452059206318205</c:v>
                </c:pt>
                <c:pt idx="1043">
                  <c:v>0.31547926047087099</c:v>
                </c:pt>
                <c:pt idx="1044">
                  <c:v>-0.269481996323713</c:v>
                </c:pt>
                <c:pt idx="1045">
                  <c:v>1.4410092582288501</c:v>
                </c:pt>
                <c:pt idx="1046">
                  <c:v>-0.33317833440306499</c:v>
                </c:pt>
                <c:pt idx="1047">
                  <c:v>-0.73436954133072496</c:v>
                </c:pt>
                <c:pt idx="1048">
                  <c:v>-5.0729813477033599E-2</c:v>
                </c:pt>
                <c:pt idx="1049">
                  <c:v>-0.56832771355731804</c:v>
                </c:pt>
                <c:pt idx="1050">
                  <c:v>-0.162568286162139</c:v>
                </c:pt>
                <c:pt idx="1051">
                  <c:v>-0.25336310370589799</c:v>
                </c:pt>
                <c:pt idx="1052">
                  <c:v>2.2697438416836201E-2</c:v>
                </c:pt>
                <c:pt idx="1053">
                  <c:v>-0.52125345112825505</c:v>
                </c:pt>
                <c:pt idx="1054">
                  <c:v>0.2681735779478</c:v>
                </c:pt>
                <c:pt idx="1055">
                  <c:v>4.0899176449291499</c:v>
                </c:pt>
                <c:pt idx="1056">
                  <c:v>0.73051632989279502</c:v>
                </c:pt>
                <c:pt idx="1057">
                  <c:v>0.70250250215322096</c:v>
                </c:pt>
                <c:pt idx="1058">
                  <c:v>0.47594361031738203</c:v>
                </c:pt>
                <c:pt idx="1059">
                  <c:v>1.61382026281196</c:v>
                </c:pt>
                <c:pt idx="1060">
                  <c:v>-0.35437136144936099</c:v>
                </c:pt>
                <c:pt idx="1061">
                  <c:v>-7.0579174745491399E-2</c:v>
                </c:pt>
                <c:pt idx="1062">
                  <c:v>0.39963936594528399</c:v>
                </c:pt>
                <c:pt idx="1063">
                  <c:v>4.2462002786503E-2</c:v>
                </c:pt>
                <c:pt idx="1064">
                  <c:v>0.59558734343536901</c:v>
                </c:pt>
                <c:pt idx="1065">
                  <c:v>0.31547998006739097</c:v>
                </c:pt>
                <c:pt idx="1066">
                  <c:v>-0.42845069558070897</c:v>
                </c:pt>
                <c:pt idx="1067">
                  <c:v>-0.25086761168059402</c:v>
                </c:pt>
                <c:pt idx="1068">
                  <c:v>-0.88792090543926905</c:v>
                </c:pt>
                <c:pt idx="1069">
                  <c:v>-0.55013533609788601</c:v>
                </c:pt>
                <c:pt idx="1070">
                  <c:v>-5.3754014952325298E-2</c:v>
                </c:pt>
                <c:pt idx="1071">
                  <c:v>-5.1302953223222203E-2</c:v>
                </c:pt>
                <c:pt idx="1072">
                  <c:v>0.20856397729394899</c:v>
                </c:pt>
                <c:pt idx="1073">
                  <c:v>-6.4489906356022201E-3</c:v>
                </c:pt>
                <c:pt idx="1074">
                  <c:v>-0.70441958461177701</c:v>
                </c:pt>
                <c:pt idx="1075">
                  <c:v>1.4328360351712099</c:v>
                </c:pt>
                <c:pt idx="1076">
                  <c:v>-0.83652374246647998</c:v>
                </c:pt>
                <c:pt idx="1077">
                  <c:v>-0.26948322648756801</c:v>
                </c:pt>
                <c:pt idx="1078">
                  <c:v>-0.38495905131477198</c:v>
                </c:pt>
                <c:pt idx="1079">
                  <c:v>-0.43271405327415202</c:v>
                </c:pt>
                <c:pt idx="1080">
                  <c:v>-0.47301607829205899</c:v>
                </c:pt>
                <c:pt idx="1081">
                  <c:v>-8.8910697715542997E-2</c:v>
                </c:pt>
                <c:pt idx="1082">
                  <c:v>-6.3033008967608203E-2</c:v>
                </c:pt>
                <c:pt idx="1083">
                  <c:v>9.4602776923925505E-2</c:v>
                </c:pt>
                <c:pt idx="1084">
                  <c:v>-8.66191647762313E-2</c:v>
                </c:pt>
                <c:pt idx="1085">
                  <c:v>-1.13664742643991</c:v>
                </c:pt>
                <c:pt idx="1086">
                  <c:v>-0.35505923865003203</c:v>
                </c:pt>
                <c:pt idx="1087">
                  <c:v>-0.55899041645143199</c:v>
                </c:pt>
                <c:pt idx="1088">
                  <c:v>-2.5548825821997401</c:v>
                </c:pt>
                <c:pt idx="1089">
                  <c:v>-0.86672451242725301</c:v>
                </c:pt>
                <c:pt idx="1090">
                  <c:v>-2.77197429090453</c:v>
                </c:pt>
                <c:pt idx="1091">
                  <c:v>-0.22508969132703899</c:v>
                </c:pt>
                <c:pt idx="1092">
                  <c:v>2.31546493841816</c:v>
                </c:pt>
                <c:pt idx="1093">
                  <c:v>0.96400658913573201</c:v>
                </c:pt>
                <c:pt idx="1094">
                  <c:v>-3.64529321682455E-3</c:v>
                </c:pt>
                <c:pt idx="1095">
                  <c:v>-0.43740878890824603</c:v>
                </c:pt>
                <c:pt idx="1096">
                  <c:v>0.90519504492547598</c:v>
                </c:pt>
                <c:pt idx="1097">
                  <c:v>-0.366345014888799</c:v>
                </c:pt>
                <c:pt idx="1098">
                  <c:v>-0.43940865758056502</c:v>
                </c:pt>
                <c:pt idx="1099">
                  <c:v>0.77491091529431</c:v>
                </c:pt>
                <c:pt idx="1100">
                  <c:v>2.5785074162531201</c:v>
                </c:pt>
                <c:pt idx="1101">
                  <c:v>0.39210059822902599</c:v>
                </c:pt>
                <c:pt idx="1102">
                  <c:v>-1.56321474645911</c:v>
                </c:pt>
                <c:pt idx="1103">
                  <c:v>1.04246175413738</c:v>
                </c:pt>
                <c:pt idx="1104">
                  <c:v>-0.49187488934915502</c:v>
                </c:pt>
                <c:pt idx="1105">
                  <c:v>0.59872647743027896</c:v>
                </c:pt>
                <c:pt idx="1106">
                  <c:v>0.57851386924338899</c:v>
                </c:pt>
                <c:pt idx="1107">
                  <c:v>1.4347778603868699</c:v>
                </c:pt>
                <c:pt idx="1108">
                  <c:v>-0.74341236747811901</c:v>
                </c:pt>
                <c:pt idx="1109">
                  <c:v>-0.48366353016667502</c:v>
                </c:pt>
                <c:pt idx="1110">
                  <c:v>1.0524443610913301</c:v>
                </c:pt>
                <c:pt idx="1111">
                  <c:v>-1.1263580801742299</c:v>
                </c:pt>
                <c:pt idx="1112">
                  <c:v>1.286910005073</c:v>
                </c:pt>
                <c:pt idx="1113">
                  <c:v>3.86388008853761E-2</c:v>
                </c:pt>
                <c:pt idx="1114">
                  <c:v>-0.68452035563679503</c:v>
                </c:pt>
                <c:pt idx="1115">
                  <c:v>-0.46257423164314698</c:v>
                </c:pt>
                <c:pt idx="1116">
                  <c:v>-1.2347169250786401</c:v>
                </c:pt>
                <c:pt idx="1117">
                  <c:v>0.252469439701142</c:v>
                </c:pt>
                <c:pt idx="1118">
                  <c:v>-1.18094582182658</c:v>
                </c:pt>
                <c:pt idx="1119">
                  <c:v>-0.72891357448170702</c:v>
                </c:pt>
                <c:pt idx="1120">
                  <c:v>-0.12970383544914901</c:v>
                </c:pt>
                <c:pt idx="1121">
                  <c:v>-1.77197895576119</c:v>
                </c:pt>
                <c:pt idx="1122">
                  <c:v>-0.39347202126168301</c:v>
                </c:pt>
                <c:pt idx="1123">
                  <c:v>-0.65414738048087095</c:v>
                </c:pt>
                <c:pt idx="1124">
                  <c:v>1.18994849626356</c:v>
                </c:pt>
                <c:pt idx="1125">
                  <c:v>0.95558330786714596</c:v>
                </c:pt>
                <c:pt idx="1126">
                  <c:v>-1.2293183869075801</c:v>
                </c:pt>
                <c:pt idx="1127">
                  <c:v>1.78179706109841</c:v>
                </c:pt>
                <c:pt idx="1128">
                  <c:v>0.69051820205351</c:v>
                </c:pt>
                <c:pt idx="1129">
                  <c:v>0.122834106082874</c:v>
                </c:pt>
                <c:pt idx="1130">
                  <c:v>-1.5080550941858299</c:v>
                </c:pt>
                <c:pt idx="1131">
                  <c:v>0.56105616273537395</c:v>
                </c:pt>
                <c:pt idx="1132">
                  <c:v>-1.0814321367444301E-2</c:v>
                </c:pt>
                <c:pt idx="1133">
                  <c:v>-0.70034594596085098</c:v>
                </c:pt>
                <c:pt idx="1134">
                  <c:v>-1.7429708601016201</c:v>
                </c:pt>
                <c:pt idx="1135">
                  <c:v>-2.11747880644227</c:v>
                </c:pt>
                <c:pt idx="1136">
                  <c:v>-0.67446744319471696</c:v>
                </c:pt>
                <c:pt idx="1137">
                  <c:v>1.0259733426661499</c:v>
                </c:pt>
                <c:pt idx="1138">
                  <c:v>-1.50121304982677</c:v>
                </c:pt>
                <c:pt idx="1139">
                  <c:v>0.69838373392846198</c:v>
                </c:pt>
                <c:pt idx="1140">
                  <c:v>1.6374072625346701</c:v>
                </c:pt>
                <c:pt idx="1141">
                  <c:v>1.05561163990465</c:v>
                </c:pt>
                <c:pt idx="1142">
                  <c:v>-0.65693514317158197</c:v>
                </c:pt>
                <c:pt idx="1143">
                  <c:v>-0.76315053558136403</c:v>
                </c:pt>
                <c:pt idx="1144">
                  <c:v>-0.74249135932422405</c:v>
                </c:pt>
                <c:pt idx="1145">
                  <c:v>1.0025957530231799</c:v>
                </c:pt>
                <c:pt idx="1146">
                  <c:v>1.81024383007295</c:v>
                </c:pt>
                <c:pt idx="1147">
                  <c:v>0.220961195399522</c:v>
                </c:pt>
                <c:pt idx="1148">
                  <c:v>0.102485469657567</c:v>
                </c:pt>
                <c:pt idx="1149">
                  <c:v>-0.31467253179485499</c:v>
                </c:pt>
                <c:pt idx="1150">
                  <c:v>-0.69947088128363999</c:v>
                </c:pt>
                <c:pt idx="1151">
                  <c:v>1.0200231821493499</c:v>
                </c:pt>
                <c:pt idx="1152">
                  <c:v>0.38001935339144999</c:v>
                </c:pt>
                <c:pt idx="1153">
                  <c:v>-1.3690187315864599</c:v>
                </c:pt>
                <c:pt idx="1154">
                  <c:v>1.2531950342489699</c:v>
                </c:pt>
                <c:pt idx="1155">
                  <c:v>-0.22980011872240599</c:v>
                </c:pt>
                <c:pt idx="1156">
                  <c:v>-0.75980792434353805</c:v>
                </c:pt>
                <c:pt idx="1157">
                  <c:v>0.34486283643409199</c:v>
                </c:pt>
                <c:pt idx="1158">
                  <c:v>0.17252158981971899</c:v>
                </c:pt>
                <c:pt idx="1159">
                  <c:v>-0.62817040588556505</c:v>
                </c:pt>
                <c:pt idx="1160">
                  <c:v>-0.110784788132699</c:v>
                </c:pt>
                <c:pt idx="1161">
                  <c:v>-1.6898148347222599</c:v>
                </c:pt>
                <c:pt idx="1162">
                  <c:v>-0.29332997259474303</c:v>
                </c:pt>
                <c:pt idx="1163">
                  <c:v>-0.55898854566795597</c:v>
                </c:pt>
                <c:pt idx="1164">
                  <c:v>-0.75010927897285695</c:v>
                </c:pt>
                <c:pt idx="1165">
                  <c:v>-0.47301712133762602</c:v>
                </c:pt>
                <c:pt idx="1166">
                  <c:v>-0.42974080674446302</c:v>
                </c:pt>
                <c:pt idx="1167">
                  <c:v>0.21972003076996399</c:v>
                </c:pt>
                <c:pt idx="1168">
                  <c:v>-0.76354951329560505</c:v>
                </c:pt>
                <c:pt idx="1169">
                  <c:v>0.28489067525483402</c:v>
                </c:pt>
                <c:pt idx="1170">
                  <c:v>-0.934771427302453</c:v>
                </c:pt>
                <c:pt idx="1171">
                  <c:v>0.31547964556799102</c:v>
                </c:pt>
                <c:pt idx="1172">
                  <c:v>-1.2684194497711201</c:v>
                </c:pt>
                <c:pt idx="1173">
                  <c:v>0.216222580493871</c:v>
                </c:pt>
                <c:pt idx="1174">
                  <c:v>2.0735061065588698</c:v>
                </c:pt>
                <c:pt idx="1175">
                  <c:v>0.84417321548593305</c:v>
                </c:pt>
                <c:pt idx="1176">
                  <c:v>0.531208645493362</c:v>
                </c:pt>
                <c:pt idx="1177">
                  <c:v>-2.2080776529812498</c:v>
                </c:pt>
                <c:pt idx="1178">
                  <c:v>-0.71599880476375599</c:v>
                </c:pt>
                <c:pt idx="1179">
                  <c:v>5.5984697657530599E-2</c:v>
                </c:pt>
                <c:pt idx="1180">
                  <c:v>1.8009054785121801</c:v>
                </c:pt>
                <c:pt idx="1181">
                  <c:v>-1.8617134671772599</c:v>
                </c:pt>
                <c:pt idx="1182">
                  <c:v>-1.28655520742018</c:v>
                </c:pt>
                <c:pt idx="1183">
                  <c:v>-0.67532218670698196</c:v>
                </c:pt>
                <c:pt idx="1184">
                  <c:v>-2.1027753246789498</c:v>
                </c:pt>
                <c:pt idx="1185">
                  <c:v>8.7265027433460304E-2</c:v>
                </c:pt>
                <c:pt idx="1186">
                  <c:v>-0.466828728318334</c:v>
                </c:pt>
                <c:pt idx="1187">
                  <c:v>-0.118004417803118</c:v>
                </c:pt>
                <c:pt idx="1188">
                  <c:v>-0.94504801434983898</c:v>
                </c:pt>
                <c:pt idx="1189">
                  <c:v>-0.52102255029441702</c:v>
                </c:pt>
                <c:pt idx="1190">
                  <c:v>0.34349408370474999</c:v>
                </c:pt>
                <c:pt idx="1191">
                  <c:v>3.9004200155183399</c:v>
                </c:pt>
                <c:pt idx="1192">
                  <c:v>0.28994480236880998</c:v>
                </c:pt>
                <c:pt idx="1193">
                  <c:v>0.93696738745252695</c:v>
                </c:pt>
                <c:pt idx="1194">
                  <c:v>-1.6845203577617101</c:v>
                </c:pt>
                <c:pt idx="1195">
                  <c:v>2.3904408985571202</c:v>
                </c:pt>
                <c:pt idx="1196">
                  <c:v>-9.9558542950431594E-2</c:v>
                </c:pt>
                <c:pt idx="1197">
                  <c:v>0.12644537957417601</c:v>
                </c:pt>
                <c:pt idx="1198">
                  <c:v>-0.55898859821059399</c:v>
                </c:pt>
                <c:pt idx="1199">
                  <c:v>7.0856917750359599E-2</c:v>
                </c:pt>
                <c:pt idx="1200">
                  <c:v>-2.2522041787509099</c:v>
                </c:pt>
                <c:pt idx="1201">
                  <c:v>-0.92292513554336797</c:v>
                </c:pt>
                <c:pt idx="1202">
                  <c:v>-6.4491030430531898E-3</c:v>
                </c:pt>
                <c:pt idx="1203">
                  <c:v>-1.14395165823173</c:v>
                </c:pt>
                <c:pt idx="1204">
                  <c:v>-2.02436861784162</c:v>
                </c:pt>
                <c:pt idx="1205">
                  <c:v>-0.26948290198480201</c:v>
                </c:pt>
                <c:pt idx="1206">
                  <c:v>1.09308707777655</c:v>
                </c:pt>
                <c:pt idx="1207">
                  <c:v>-0.82089319938114902</c:v>
                </c:pt>
                <c:pt idx="1208">
                  <c:v>-0.71058356738711403</c:v>
                </c:pt>
                <c:pt idx="1209">
                  <c:v>8.0262947264824303E-2</c:v>
                </c:pt>
                <c:pt idx="1210">
                  <c:v>-0.34633540655726602</c:v>
                </c:pt>
                <c:pt idx="1211">
                  <c:v>1.15721697626026</c:v>
                </c:pt>
                <c:pt idx="1212">
                  <c:v>-2.0064409149887199</c:v>
                </c:pt>
                <c:pt idx="1213">
                  <c:v>0.120831687266339</c:v>
                </c:pt>
                <c:pt idx="1214">
                  <c:v>-1.0420713668920101</c:v>
                </c:pt>
                <c:pt idx="1215">
                  <c:v>-0.31678901885389399</c:v>
                </c:pt>
                <c:pt idx="1216">
                  <c:v>0.87938020569540198</c:v>
                </c:pt>
                <c:pt idx="1217">
                  <c:v>0.74100886030247504</c:v>
                </c:pt>
                <c:pt idx="1218">
                  <c:v>-0.143951438767357</c:v>
                </c:pt>
                <c:pt idx="1219">
                  <c:v>-0.28655674510090801</c:v>
                </c:pt>
                <c:pt idx="1220">
                  <c:v>-1.93244593205722</c:v>
                </c:pt>
                <c:pt idx="1221">
                  <c:v>0.356898572522381</c:v>
                </c:pt>
                <c:pt idx="1222">
                  <c:v>0.301932478587778</c:v>
                </c:pt>
                <c:pt idx="1223">
                  <c:v>2.3154770131712401</c:v>
                </c:pt>
                <c:pt idx="1224">
                  <c:v>-0.15960549868725901</c:v>
                </c:pt>
                <c:pt idx="1225">
                  <c:v>0.87938057818072202</c:v>
                </c:pt>
                <c:pt idx="1226">
                  <c:v>-0.79999709650648898</c:v>
                </c:pt>
                <c:pt idx="1227">
                  <c:v>7.2207775503149205E-2</c:v>
                </c:pt>
                <c:pt idx="1228">
                  <c:v>0.21036232876069499</c:v>
                </c:pt>
                <c:pt idx="1229">
                  <c:v>-0.71200192479826196</c:v>
                </c:pt>
                <c:pt idx="1230">
                  <c:v>0.53787154583733499</c:v>
                </c:pt>
                <c:pt idx="1231">
                  <c:v>0.35612183065113701</c:v>
                </c:pt>
                <c:pt idx="1232">
                  <c:v>0.42385541400376903</c:v>
                </c:pt>
                <c:pt idx="1233">
                  <c:v>-2.1324306989230699</c:v>
                </c:pt>
                <c:pt idx="1234">
                  <c:v>0.15320781352693499</c:v>
                </c:pt>
                <c:pt idx="1235">
                  <c:v>0.54289071228105901</c:v>
                </c:pt>
                <c:pt idx="1236">
                  <c:v>-1.0312055053206499</c:v>
                </c:pt>
                <c:pt idx="1237">
                  <c:v>-0.110784619666595</c:v>
                </c:pt>
                <c:pt idx="1238">
                  <c:v>-0.66941359680548496</c:v>
                </c:pt>
                <c:pt idx="1239">
                  <c:v>4.7748757436585896</c:v>
                </c:pt>
                <c:pt idx="1240">
                  <c:v>0.17592820863102299</c:v>
                </c:pt>
                <c:pt idx="1241">
                  <c:v>0.49731756217017298</c:v>
                </c:pt>
                <c:pt idx="1242">
                  <c:v>-2.1107801798626098</c:v>
                </c:pt>
                <c:pt idx="1243">
                  <c:v>9.3088204220186294E-2</c:v>
                </c:pt>
                <c:pt idx="1244">
                  <c:v>-0.72014260447155898</c:v>
                </c:pt>
                <c:pt idx="1245">
                  <c:v>0.27595110642037202</c:v>
                </c:pt>
                <c:pt idx="1246">
                  <c:v>0.25909636720615098</c:v>
                </c:pt>
                <c:pt idx="1247">
                  <c:v>3.4150114568257801</c:v>
                </c:pt>
                <c:pt idx="1248">
                  <c:v>0.208563845483213</c:v>
                </c:pt>
                <c:pt idx="1249">
                  <c:v>-1.55622243186328</c:v>
                </c:pt>
                <c:pt idx="1250">
                  <c:v>1.4256617061004999</c:v>
                </c:pt>
                <c:pt idx="1251">
                  <c:v>-0.70688776232347905</c:v>
                </c:pt>
                <c:pt idx="1252">
                  <c:v>1.75476422519853</c:v>
                </c:pt>
                <c:pt idx="1253">
                  <c:v>1.51524871663663</c:v>
                </c:pt>
                <c:pt idx="1254">
                  <c:v>2.4999032482665098</c:v>
                </c:pt>
                <c:pt idx="1255">
                  <c:v>0.37613501082430301</c:v>
                </c:pt>
                <c:pt idx="1256">
                  <c:v>-0.704419986789382</c:v>
                </c:pt>
                <c:pt idx="1257">
                  <c:v>0.63740692723608705</c:v>
                </c:pt>
                <c:pt idx="1258">
                  <c:v>-2.1843654836803101</c:v>
                </c:pt>
                <c:pt idx="1259">
                  <c:v>0.70844773362384506</c:v>
                </c:pt>
                <c:pt idx="1260">
                  <c:v>-0.168038051489169</c:v>
                </c:pt>
                <c:pt idx="1261">
                  <c:v>1.2998821870691</c:v>
                </c:pt>
                <c:pt idx="1262">
                  <c:v>0.64710052206843904</c:v>
                </c:pt>
                <c:pt idx="1263">
                  <c:v>-0.57852996419340896</c:v>
                </c:pt>
                <c:pt idx="1264">
                  <c:v>2.7903335582747001E-2</c:v>
                </c:pt>
                <c:pt idx="1265">
                  <c:v>-0.113363613784766</c:v>
                </c:pt>
                <c:pt idx="1266">
                  <c:v>-1.18830681807545E-2</c:v>
                </c:pt>
                <c:pt idx="1267">
                  <c:v>-1.4711149235229</c:v>
                </c:pt>
                <c:pt idx="1268">
                  <c:v>0.341474954744653</c:v>
                </c:pt>
                <c:pt idx="1269">
                  <c:v>-0.140304852185342</c:v>
                </c:pt>
                <c:pt idx="1270">
                  <c:v>-0.14395199157135199</c:v>
                </c:pt>
                <c:pt idx="1271">
                  <c:v>0.106025925362749</c:v>
                </c:pt>
                <c:pt idx="1272">
                  <c:v>-1.1174800835818799</c:v>
                </c:pt>
                <c:pt idx="1273">
                  <c:v>2.4247942551843801E-2</c:v>
                </c:pt>
                <c:pt idx="1274">
                  <c:v>-0.38495957792105001</c:v>
                </c:pt>
                <c:pt idx="1275">
                  <c:v>1.25493750714379</c:v>
                </c:pt>
                <c:pt idx="1276">
                  <c:v>0.24019140794808899</c:v>
                </c:pt>
                <c:pt idx="1277">
                  <c:v>-2.8939698643615501</c:v>
                </c:pt>
                <c:pt idx="1278">
                  <c:v>2.73051573808777</c:v>
                </c:pt>
                <c:pt idx="1279">
                  <c:v>-0.67058096502469799</c:v>
                </c:pt>
                <c:pt idx="1280">
                  <c:v>2.2192640253146201</c:v>
                </c:pt>
                <c:pt idx="1281">
                  <c:v>0.65251407239647596</c:v>
                </c:pt>
                <c:pt idx="1282">
                  <c:v>-1.5914099339648</c:v>
                </c:pt>
                <c:pt idx="1283">
                  <c:v>0.900441850870632</c:v>
                </c:pt>
                <c:pt idx="1284">
                  <c:v>0.70250252716476203</c:v>
                </c:pt>
                <c:pt idx="1285">
                  <c:v>0.14555414689780199</c:v>
                </c:pt>
                <c:pt idx="1286">
                  <c:v>2.1842342660925702</c:v>
                </c:pt>
                <c:pt idx="1287">
                  <c:v>-0.53251666430063005</c:v>
                </c:pt>
                <c:pt idx="1288">
                  <c:v>0.228017083505547</c:v>
                </c:pt>
                <c:pt idx="1289">
                  <c:v>-0.63871720624861295</c:v>
                </c:pt>
                <c:pt idx="1290">
                  <c:v>5.4951343060144701E-2</c:v>
                </c:pt>
                <c:pt idx="1291">
                  <c:v>2.31547748020893</c:v>
                </c:pt>
                <c:pt idx="1292">
                  <c:v>0.277343945701787</c:v>
                </c:pt>
                <c:pt idx="1293">
                  <c:v>-0.26020513154441899</c:v>
                </c:pt>
                <c:pt idx="1294">
                  <c:v>-0.69114425732186102</c:v>
                </c:pt>
                <c:pt idx="1295">
                  <c:v>-2.0768302213158099</c:v>
                </c:pt>
                <c:pt idx="1296">
                  <c:v>-0.54560826775238802</c:v>
                </c:pt>
                <c:pt idx="1297">
                  <c:v>-0.70244210729206802</c:v>
                </c:pt>
                <c:pt idx="1298">
                  <c:v>-0.214140193608823</c:v>
                </c:pt>
                <c:pt idx="1299">
                  <c:v>-0.81380377788298597</c:v>
                </c:pt>
                <c:pt idx="1300">
                  <c:v>0.22584198283513801</c:v>
                </c:pt>
                <c:pt idx="1301">
                  <c:v>0.53787184617745298</c:v>
                </c:pt>
                <c:pt idx="1302">
                  <c:v>6.9500122152756E-2</c:v>
                </c:pt>
                <c:pt idx="1303">
                  <c:v>-1.0537529792111699</c:v>
                </c:pt>
                <c:pt idx="1304">
                  <c:v>0.18302911638067201</c:v>
                </c:pt>
                <c:pt idx="1305">
                  <c:v>0.81797958312217001</c:v>
                </c:pt>
                <c:pt idx="1306">
                  <c:v>-0.16994660126866701</c:v>
                </c:pt>
                <c:pt idx="1307">
                  <c:v>-0.51137154399128404</c:v>
                </c:pt>
                <c:pt idx="1308">
                  <c:v>-0.97140197582186205</c:v>
                </c:pt>
                <c:pt idx="1309">
                  <c:v>0.51402445871057201</c:v>
                </c:pt>
                <c:pt idx="1310">
                  <c:v>-2.7506049180051102</c:v>
                </c:pt>
                <c:pt idx="1311">
                  <c:v>-0.44667667219400298</c:v>
                </c:pt>
                <c:pt idx="1312">
                  <c:v>-0.58068413537512098</c:v>
                </c:pt>
                <c:pt idx="1313">
                  <c:v>1.67543586565375</c:v>
                </c:pt>
                <c:pt idx="1314">
                  <c:v>2.035371117575</c:v>
                </c:pt>
                <c:pt idx="1315">
                  <c:v>-2.12746157388804</c:v>
                </c:pt>
                <c:pt idx="1316">
                  <c:v>0.14998866778290201</c:v>
                </c:pt>
                <c:pt idx="1317">
                  <c:v>0.12283561449675399</c:v>
                </c:pt>
                <c:pt idx="1318">
                  <c:v>0.162736658872838</c:v>
                </c:pt>
                <c:pt idx="1319">
                  <c:v>-1.1439495376133599</c:v>
                </c:pt>
                <c:pt idx="1320">
                  <c:v>-0.68451905025551296</c:v>
                </c:pt>
                <c:pt idx="1321">
                  <c:v>1.5143833110357201</c:v>
                </c:pt>
                <c:pt idx="1322">
                  <c:v>-1.9324417801720599</c:v>
                </c:pt>
                <c:pt idx="1323">
                  <c:v>-1.78605704576589</c:v>
                </c:pt>
                <c:pt idx="1324">
                  <c:v>-0.31757797971335999</c:v>
                </c:pt>
                <c:pt idx="1325">
                  <c:v>0.198903299370675</c:v>
                </c:pt>
                <c:pt idx="1326">
                  <c:v>-7.1543711149379602E-2</c:v>
                </c:pt>
                <c:pt idx="1327">
                  <c:v>0.74562295334611595</c:v>
                </c:pt>
                <c:pt idx="1328">
                  <c:v>1.6049858235877901</c:v>
                </c:pt>
                <c:pt idx="1329">
                  <c:v>-1.6597169200280699</c:v>
                </c:pt>
                <c:pt idx="1330">
                  <c:v>1.39794149279924</c:v>
                </c:pt>
                <c:pt idx="1331">
                  <c:v>-0.18201978409626199</c:v>
                </c:pt>
                <c:pt idx="1332">
                  <c:v>-0.15018485764283601</c:v>
                </c:pt>
                <c:pt idx="1333">
                  <c:v>-0.17280741044436601</c:v>
                </c:pt>
                <c:pt idx="1334">
                  <c:v>-0.44254783944230203</c:v>
                </c:pt>
                <c:pt idx="1335">
                  <c:v>-1.00644590692584</c:v>
                </c:pt>
                <c:pt idx="1336">
                  <c:v>2.3154789143691801</c:v>
                </c:pt>
                <c:pt idx="1337">
                  <c:v>-0.97730223940218997</c:v>
                </c:pt>
                <c:pt idx="1338">
                  <c:v>0.10902894517471599</c:v>
                </c:pt>
                <c:pt idx="1339">
                  <c:v>-0.24745708010381301</c:v>
                </c:pt>
                <c:pt idx="1340">
                  <c:v>0.640519439473071</c:v>
                </c:pt>
                <c:pt idx="1341">
                  <c:v>0.223146924304821</c:v>
                </c:pt>
                <c:pt idx="1342">
                  <c:v>-0.35694576460036898</c:v>
                </c:pt>
                <c:pt idx="1343">
                  <c:v>0.387032214578027</c:v>
                </c:pt>
                <c:pt idx="1344">
                  <c:v>-0.58917298716815303</c:v>
                </c:pt>
                <c:pt idx="1345">
                  <c:v>1.46400188731553</c:v>
                </c:pt>
                <c:pt idx="1346">
                  <c:v>0.12920575954658001</c:v>
                </c:pt>
                <c:pt idx="1347">
                  <c:v>-0.16256822876284499</c:v>
                </c:pt>
                <c:pt idx="1348">
                  <c:v>-0.41170566693251098</c:v>
                </c:pt>
                <c:pt idx="1349">
                  <c:v>-8.2695712287988707E-2</c:v>
                </c:pt>
                <c:pt idx="1350">
                  <c:v>-0.525821310022342</c:v>
                </c:pt>
                <c:pt idx="1351">
                  <c:v>4.0472149206299601E-2</c:v>
                </c:pt>
                <c:pt idx="1352">
                  <c:v>-0.205687106400048</c:v>
                </c:pt>
                <c:pt idx="1353">
                  <c:v>1.3934825224973499</c:v>
                </c:pt>
                <c:pt idx="1354">
                  <c:v>-1.6293773626230399</c:v>
                </c:pt>
                <c:pt idx="1355">
                  <c:v>-0.69633697825808905</c:v>
                </c:pt>
                <c:pt idx="1356">
                  <c:v>-1.1174790015581</c:v>
                </c:pt>
                <c:pt idx="1357">
                  <c:v>-0.244961473877225</c:v>
                </c:pt>
                <c:pt idx="1358">
                  <c:v>-0.63871737904778103</c:v>
                </c:pt>
                <c:pt idx="1359">
                  <c:v>9.3086681494634102E-2</c:v>
                </c:pt>
                <c:pt idx="1360">
                  <c:v>-4.2071800319410803E-2</c:v>
                </c:pt>
                <c:pt idx="1361">
                  <c:v>3.81372950690018</c:v>
                </c:pt>
                <c:pt idx="1362">
                  <c:v>0.26711589670941599</c:v>
                </c:pt>
                <c:pt idx="1363">
                  <c:v>-6.9184961449431107E-2</c:v>
                </c:pt>
                <c:pt idx="1364">
                  <c:v>1.7849641977799799</c:v>
                </c:pt>
                <c:pt idx="1365">
                  <c:v>-0.94755317079706902</c:v>
                </c:pt>
                <c:pt idx="1366">
                  <c:v>-2.6845123036263701</c:v>
                </c:pt>
                <c:pt idx="1367">
                  <c:v>0.65745300978385501</c:v>
                </c:pt>
                <c:pt idx="1368">
                  <c:v>-0.43025662776727602</c:v>
                </c:pt>
                <c:pt idx="1369">
                  <c:v>0.54994505962239604</c:v>
                </c:pt>
                <c:pt idx="1370">
                  <c:v>-0.71753572701171497</c:v>
                </c:pt>
                <c:pt idx="1371">
                  <c:v>-0.292323711883888</c:v>
                </c:pt>
                <c:pt idx="1372">
                  <c:v>-1.5720457488809301</c:v>
                </c:pt>
                <c:pt idx="1373">
                  <c:v>-0.79544288575326305</c:v>
                </c:pt>
                <c:pt idx="1374">
                  <c:v>-1.0889111398142199</c:v>
                </c:pt>
                <c:pt idx="1375">
                  <c:v>-0.583203042886976</c:v>
                </c:pt>
                <c:pt idx="1376">
                  <c:v>0.936969264494252</c:v>
                </c:pt>
                <c:pt idx="1377">
                  <c:v>-0.89167876921037903</c:v>
                </c:pt>
                <c:pt idx="1378">
                  <c:v>0.86801999322819001</c:v>
                </c:pt>
                <c:pt idx="1379">
                  <c:v>-0.36008601438808002</c:v>
                </c:pt>
                <c:pt idx="1380">
                  <c:v>0.25263803828561499</c:v>
                </c:pt>
                <c:pt idx="1381">
                  <c:v>-0.67016595660402201</c:v>
                </c:pt>
                <c:pt idx="1382">
                  <c:v>-0.336596733168669</c:v>
                </c:pt>
                <c:pt idx="1383">
                  <c:v>5.91391779692872E-2</c:v>
                </c:pt>
                <c:pt idx="1384">
                  <c:v>-1.10624490085714</c:v>
                </c:pt>
                <c:pt idx="1385">
                  <c:v>-0.36901861727540303</c:v>
                </c:pt>
                <c:pt idx="1386">
                  <c:v>-0.26388088665215498</c:v>
                </c:pt>
                <c:pt idx="1387">
                  <c:v>1.3154789865558201</c:v>
                </c:pt>
                <c:pt idx="1388">
                  <c:v>5.5243237843793203E-2</c:v>
                </c:pt>
                <c:pt idx="1389">
                  <c:v>-0.15205463541436601</c:v>
                </c:pt>
                <c:pt idx="1390">
                  <c:v>-2.1961703430860201E-2</c:v>
                </c:pt>
                <c:pt idx="1391">
                  <c:v>3.6373989613719799</c:v>
                </c:pt>
                <c:pt idx="1392">
                  <c:v>0.14555422595007</c:v>
                </c:pt>
                <c:pt idx="1393">
                  <c:v>0.228016989890131</c:v>
                </c:pt>
                <c:pt idx="1394">
                  <c:v>-0.29333007553628399</c:v>
                </c:pt>
                <c:pt idx="1395">
                  <c:v>-0.82500156118351797</c:v>
                </c:pt>
                <c:pt idx="1396">
                  <c:v>-0.46503401525586902</c:v>
                </c:pt>
                <c:pt idx="1397">
                  <c:v>-0.98317873330183803</c:v>
                </c:pt>
                <c:pt idx="1398">
                  <c:v>0.79931527676929304</c:v>
                </c:pt>
                <c:pt idx="1399">
                  <c:v>-0.93933452260760797</c:v>
                </c:pt>
                <c:pt idx="1400">
                  <c:v>-0.59141165558538999</c:v>
                </c:pt>
                <c:pt idx="1401">
                  <c:v>-0.143952243428319</c:v>
                </c:pt>
                <c:pt idx="1402">
                  <c:v>-0.65852547368749204</c:v>
                </c:pt>
                <c:pt idx="1403">
                  <c:v>-0.64799400900022996</c:v>
                </c:pt>
                <c:pt idx="1404">
                  <c:v>0.56923592982694105</c:v>
                </c:pt>
                <c:pt idx="1405">
                  <c:v>1.57851371582028</c:v>
                </c:pt>
                <c:pt idx="1406">
                  <c:v>1.77115866691789</c:v>
                </c:pt>
                <c:pt idx="1407">
                  <c:v>2.0291749884272798</c:v>
                </c:pt>
                <c:pt idx="1408">
                  <c:v>2.50812109208315</c:v>
                </c:pt>
                <c:pt idx="1409">
                  <c:v>0.93696769449942496</c:v>
                </c:pt>
                <c:pt idx="1410">
                  <c:v>-0.86509254438679495</c:v>
                </c:pt>
                <c:pt idx="1411">
                  <c:v>0.16347744700203601</c:v>
                </c:pt>
                <c:pt idx="1412">
                  <c:v>-1.0876443824820701</c:v>
                </c:pt>
                <c:pt idx="1413">
                  <c:v>-0.44351246190501897</c:v>
                </c:pt>
                <c:pt idx="1414">
                  <c:v>1.1424145331340301</c:v>
                </c:pt>
                <c:pt idx="1415">
                  <c:v>-0.47301638457525103</c:v>
                </c:pt>
                <c:pt idx="1416">
                  <c:v>0.47753568098952998</c:v>
                </c:pt>
                <c:pt idx="1417">
                  <c:v>1.0200234929282599</c:v>
                </c:pt>
                <c:pt idx="1418">
                  <c:v>0.14016057056366599</c:v>
                </c:pt>
                <c:pt idx="1419">
                  <c:v>3.1169329960268599</c:v>
                </c:pt>
                <c:pt idx="1420">
                  <c:v>-0.33659757058293099</c:v>
                </c:pt>
                <c:pt idx="1421">
                  <c:v>1.75476387877604</c:v>
                </c:pt>
                <c:pt idx="1422">
                  <c:v>-0.87318164402981302</c:v>
                </c:pt>
                <c:pt idx="1423">
                  <c:v>0.65251416880131197</c:v>
                </c:pt>
                <c:pt idx="1424">
                  <c:v>1.7723368457803701</c:v>
                </c:pt>
                <c:pt idx="1425">
                  <c:v>2.5259872720414502E-2</c:v>
                </c:pt>
                <c:pt idx="1426">
                  <c:v>-1.0387822360239001</c:v>
                </c:pt>
                <c:pt idx="1427">
                  <c:v>1.6374070119611399</c:v>
                </c:pt>
                <c:pt idx="1428">
                  <c:v>-0.73384902015399001</c:v>
                </c:pt>
                <c:pt idx="1429">
                  <c:v>0.38948043273671101</c:v>
                </c:pt>
                <c:pt idx="1430">
                  <c:v>0.103559720354546</c:v>
                </c:pt>
                <c:pt idx="1431">
                  <c:v>1.9004407451688301</c:v>
                </c:pt>
                <c:pt idx="1432">
                  <c:v>0.92845597042938099</c:v>
                </c:pt>
                <c:pt idx="1433">
                  <c:v>-0.39954410083173297</c:v>
                </c:pt>
                <c:pt idx="1434">
                  <c:v>0.224876617957668</c:v>
                </c:pt>
                <c:pt idx="1435">
                  <c:v>-0.48684049044004601</c:v>
                </c:pt>
                <c:pt idx="1436">
                  <c:v>1.36794640738782</c:v>
                </c:pt>
                <c:pt idx="1437">
                  <c:v>-0.269483397642795</c:v>
                </c:pt>
                <c:pt idx="1438">
                  <c:v>-2.0109499188822499</c:v>
                </c:pt>
                <c:pt idx="1439">
                  <c:v>4.1634667670116503</c:v>
                </c:pt>
                <c:pt idx="1440">
                  <c:v>0.100310641909687</c:v>
                </c:pt>
                <c:pt idx="1441">
                  <c:v>-1.98568927830666</c:v>
                </c:pt>
                <c:pt idx="1442">
                  <c:v>0.34244616729492899</c:v>
                </c:pt>
                <c:pt idx="1443">
                  <c:v>-0.90222138092020798</c:v>
                </c:pt>
                <c:pt idx="1444">
                  <c:v>1.0798512112360401</c:v>
                </c:pt>
                <c:pt idx="1445">
                  <c:v>-1.3569460105986</c:v>
                </c:pt>
                <c:pt idx="1446">
                  <c:v>0.82071412166838098</c:v>
                </c:pt>
                <c:pt idx="1447">
                  <c:v>-1.42148489204401</c:v>
                </c:pt>
                <c:pt idx="1448">
                  <c:v>-1.3498563692932299</c:v>
                </c:pt>
                <c:pt idx="1449">
                  <c:v>0.44101037309716901</c:v>
                </c:pt>
                <c:pt idx="1450">
                  <c:v>-1.5822224173609201</c:v>
                </c:pt>
                <c:pt idx="1451">
                  <c:v>-0.59141146496225006</c:v>
                </c:pt>
                <c:pt idx="1452">
                  <c:v>-1.32837431116689</c:v>
                </c:pt>
                <c:pt idx="1453">
                  <c:v>-0.771982348045822</c:v>
                </c:pt>
                <c:pt idx="1454">
                  <c:v>0.431672149810648</c:v>
                </c:pt>
                <c:pt idx="1455">
                  <c:v>-0.43988158269998501</c:v>
                </c:pt>
                <c:pt idx="1456">
                  <c:v>1.1934886140505201</c:v>
                </c:pt>
                <c:pt idx="1457">
                  <c:v>-0.29595354825749998</c:v>
                </c:pt>
                <c:pt idx="1458">
                  <c:v>-0.68451855136159001</c:v>
                </c:pt>
                <c:pt idx="1459">
                  <c:v>3.1455516867219901</c:v>
                </c:pt>
                <c:pt idx="1460">
                  <c:v>-0.92914268553182999</c:v>
                </c:pt>
                <c:pt idx="1461">
                  <c:v>0.60004619018053296</c:v>
                </c:pt>
                <c:pt idx="1462">
                  <c:v>0.78204670204739601</c:v>
                </c:pt>
                <c:pt idx="1463">
                  <c:v>-1.38495625635806</c:v>
                </c:pt>
                <c:pt idx="1464">
                  <c:v>-0.126119359433541</c:v>
                </c:pt>
                <c:pt idx="1465">
                  <c:v>0.25962654817516001</c:v>
                </c:pt>
                <c:pt idx="1466">
                  <c:v>9.3087612180312099E-2</c:v>
                </c:pt>
                <c:pt idx="1467">
                  <c:v>1.14555388442661</c:v>
                </c:pt>
                <c:pt idx="1468">
                  <c:v>0.33025961291920097</c:v>
                </c:pt>
                <c:pt idx="1469">
                  <c:v>0.41021947637957501</c:v>
                </c:pt>
                <c:pt idx="1470">
                  <c:v>-2.5914054148255299</c:v>
                </c:pt>
                <c:pt idx="1471">
                  <c:v>-0.115155042982768</c:v>
                </c:pt>
                <c:pt idx="1472">
                  <c:v>1.2374769697875401</c:v>
                </c:pt>
                <c:pt idx="1473">
                  <c:v>-0.44098884648047798</c:v>
                </c:pt>
                <c:pt idx="1474">
                  <c:v>2.2214482399023901E-2</c:v>
                </c:pt>
                <c:pt idx="1475">
                  <c:v>0.13465080106395799</c:v>
                </c:pt>
                <c:pt idx="1476">
                  <c:v>-0.19041184775338199</c:v>
                </c:pt>
                <c:pt idx="1477">
                  <c:v>-2.0332482406087302</c:v>
                </c:pt>
                <c:pt idx="1478">
                  <c:v>-0.75980932950938196</c:v>
                </c:pt>
                <c:pt idx="1479">
                  <c:v>-0.32533690670571103</c:v>
                </c:pt>
                <c:pt idx="1480">
                  <c:v>0.73051649862121204</c:v>
                </c:pt>
                <c:pt idx="1481">
                  <c:v>-0.38495959677531699</c:v>
                </c:pt>
                <c:pt idx="1482">
                  <c:v>0.94202111908390296</c:v>
                </c:pt>
                <c:pt idx="1483">
                  <c:v>-0.18701982328898001</c:v>
                </c:pt>
                <c:pt idx="1484">
                  <c:v>-0.28655679864848599</c:v>
                </c:pt>
                <c:pt idx="1485">
                  <c:v>3.0259721904967498</c:v>
                </c:pt>
                <c:pt idx="1486">
                  <c:v>1.16863757837527</c:v>
                </c:pt>
                <c:pt idx="1487">
                  <c:v>0.51642629766393</c:v>
                </c:pt>
                <c:pt idx="1488">
                  <c:v>-1.67173378895457E-2</c:v>
                </c:pt>
                <c:pt idx="1489">
                  <c:v>-1.56226532724024</c:v>
                </c:pt>
                <c:pt idx="1490">
                  <c:v>-1.4069854636533601</c:v>
                </c:pt>
                <c:pt idx="1491">
                  <c:v>1.3419510289323999</c:v>
                </c:pt>
                <c:pt idx="1492">
                  <c:v>2.8316248884294699E-2</c:v>
                </c:pt>
                <c:pt idx="1493">
                  <c:v>3.0930862688467302</c:v>
                </c:pt>
                <c:pt idx="1494">
                  <c:v>1.74432280727515</c:v>
                </c:pt>
                <c:pt idx="1495">
                  <c:v>-1.3748360502292301</c:v>
                </c:pt>
                <c:pt idx="1496">
                  <c:v>0.19209717531328399</c:v>
                </c:pt>
                <c:pt idx="1497">
                  <c:v>2.0639403965819598</c:v>
                </c:pt>
                <c:pt idx="1498">
                  <c:v>1.2958502792876601</c:v>
                </c:pt>
                <c:pt idx="1499">
                  <c:v>-1.4658785288662901</c:v>
                </c:pt>
                <c:pt idx="1500">
                  <c:v>-0.69676469365138105</c:v>
                </c:pt>
                <c:pt idx="1501">
                  <c:v>-1.7880579369213601</c:v>
                </c:pt>
                <c:pt idx="1502">
                  <c:v>-1.27614706720774</c:v>
                </c:pt>
                <c:pt idx="1503">
                  <c:v>-0.67244745634105496</c:v>
                </c:pt>
                <c:pt idx="1504">
                  <c:v>0.54994449102576304</c:v>
                </c:pt>
                <c:pt idx="1505">
                  <c:v>0.58508683868357703</c:v>
                </c:pt>
                <c:pt idx="1506">
                  <c:v>0.32997829334289602</c:v>
                </c:pt>
                <c:pt idx="1507">
                  <c:v>-0.177853136414834</c:v>
                </c:pt>
                <c:pt idx="1508">
                  <c:v>-0.34217898769435201</c:v>
                </c:pt>
                <c:pt idx="1509">
                  <c:v>0.160201592681776</c:v>
                </c:pt>
                <c:pt idx="1510">
                  <c:v>1.46748188115149</c:v>
                </c:pt>
                <c:pt idx="1511">
                  <c:v>8.7372881674836797E-2</c:v>
                </c:pt>
                <c:pt idx="1512">
                  <c:v>-0.338524783978913</c:v>
                </c:pt>
                <c:pt idx="1513">
                  <c:v>1.99354986656558</c:v>
                </c:pt>
                <c:pt idx="1514">
                  <c:v>0.23930701948543101</c:v>
                </c:pt>
                <c:pt idx="1515">
                  <c:v>0.628978481779076</c:v>
                </c:pt>
                <c:pt idx="1516">
                  <c:v>-0.74341361252428395</c:v>
                </c:pt>
                <c:pt idx="1517">
                  <c:v>1.0930879516993</c:v>
                </c:pt>
                <c:pt idx="1518">
                  <c:v>-1.19231489537779</c:v>
                </c:pt>
                <c:pt idx="1519">
                  <c:v>-0.45242798646837401</c:v>
                </c:pt>
                <c:pt idx="1520">
                  <c:v>-0.92552873641127797</c:v>
                </c:pt>
                <c:pt idx="1521">
                  <c:v>-0.20086696911408899</c:v>
                </c:pt>
                <c:pt idx="1522">
                  <c:v>-1.1439511535725</c:v>
                </c:pt>
                <c:pt idx="1523">
                  <c:v>-1.29365000849474</c:v>
                </c:pt>
                <c:pt idx="1524">
                  <c:v>-0.49187533910129699</c:v>
                </c:pt>
                <c:pt idx="1525">
                  <c:v>-1.3849579102345</c:v>
                </c:pt>
                <c:pt idx="1526">
                  <c:v>0.38607081127189302</c:v>
                </c:pt>
                <c:pt idx="1527">
                  <c:v>-1.4108391200863599</c:v>
                </c:pt>
                <c:pt idx="1528">
                  <c:v>-0.199094189744179</c:v>
                </c:pt>
                <c:pt idx="1529">
                  <c:v>0.32309212752593203</c:v>
                </c:pt>
                <c:pt idx="1530">
                  <c:v>-2.8904118692166001E-2</c:v>
                </c:pt>
                <c:pt idx="1531">
                  <c:v>0.56059133456503196</c:v>
                </c:pt>
                <c:pt idx="1532">
                  <c:v>-6.4490654512684899E-3</c:v>
                </c:pt>
                <c:pt idx="1533">
                  <c:v>0.23530905878403699</c:v>
                </c:pt>
                <c:pt idx="1534">
                  <c:v>0.83435288478886804</c:v>
                </c:pt>
                <c:pt idx="1535">
                  <c:v>-0.19471566868168799</c:v>
                </c:pt>
                <c:pt idx="1536">
                  <c:v>1.3446254317954101</c:v>
                </c:pt>
                <c:pt idx="1537">
                  <c:v>-4.4416441909078203E-2</c:v>
                </c:pt>
                <c:pt idx="1538">
                  <c:v>-0.99327362170579703</c:v>
                </c:pt>
                <c:pt idx="1539">
                  <c:v>1.7025028668814199</c:v>
                </c:pt>
                <c:pt idx="1540">
                  <c:v>-1.00644693619049</c:v>
                </c:pt>
                <c:pt idx="1541">
                  <c:v>2.3154654894184499</c:v>
                </c:pt>
                <c:pt idx="1542">
                  <c:v>-0.148177231815461</c:v>
                </c:pt>
                <c:pt idx="1543">
                  <c:v>-0.73896817578850604</c:v>
                </c:pt>
                <c:pt idx="1544">
                  <c:v>-2.3738177797857798</c:v>
                </c:pt>
                <c:pt idx="1545">
                  <c:v>7.8439950243922904E-2</c:v>
                </c:pt>
                <c:pt idx="1546">
                  <c:v>0.96184233038591105</c:v>
                </c:pt>
                <c:pt idx="1547">
                  <c:v>-1.0441411796298601</c:v>
                </c:pt>
                <c:pt idx="1548">
                  <c:v>-0.93977829026289605</c:v>
                </c:pt>
                <c:pt idx="1549">
                  <c:v>-0.19909411162793</c:v>
                </c:pt>
                <c:pt idx="1550">
                  <c:v>-1.4041330207321701</c:v>
                </c:pt>
                <c:pt idx="1551">
                  <c:v>2.1228323816249199</c:v>
                </c:pt>
                <c:pt idx="1552">
                  <c:v>1.0617225982773399</c:v>
                </c:pt>
                <c:pt idx="1553">
                  <c:v>1.53787147654207</c:v>
                </c:pt>
                <c:pt idx="1554">
                  <c:v>-0.48494354359993702</c:v>
                </c:pt>
                <c:pt idx="1555">
                  <c:v>0.18508266950539101</c:v>
                </c:pt>
                <c:pt idx="1556">
                  <c:v>-0.92060982798837698</c:v>
                </c:pt>
                <c:pt idx="1557">
                  <c:v>1.1797022333599101</c:v>
                </c:pt>
                <c:pt idx="1558">
                  <c:v>-0.334621351393038</c:v>
                </c:pt>
                <c:pt idx="1559">
                  <c:v>0.55171313181332504</c:v>
                </c:pt>
                <c:pt idx="1560">
                  <c:v>-0.37462726530260299</c:v>
                </c:pt>
                <c:pt idx="1561">
                  <c:v>-1.14395097667303</c:v>
                </c:pt>
                <c:pt idx="1562">
                  <c:v>0.51402481221445195</c:v>
                </c:pt>
                <c:pt idx="1563">
                  <c:v>0.94869715829439805</c:v>
                </c:pt>
                <c:pt idx="1564">
                  <c:v>-1.3849567341140601</c:v>
                </c:pt>
                <c:pt idx="1565">
                  <c:v>-1.11246254579464</c:v>
                </c:pt>
                <c:pt idx="1566">
                  <c:v>-1.11302065204984</c:v>
                </c:pt>
                <c:pt idx="1567">
                  <c:v>2.03007706049925</c:v>
                </c:pt>
                <c:pt idx="1568">
                  <c:v>-0.158780300208961</c:v>
                </c:pt>
                <c:pt idx="1569">
                  <c:v>-0.37257662609338099</c:v>
                </c:pt>
                <c:pt idx="1570">
                  <c:v>-0.220573193013444</c:v>
                </c:pt>
                <c:pt idx="1571">
                  <c:v>0.315479381955454</c:v>
                </c:pt>
                <c:pt idx="1572">
                  <c:v>-0.94226900582764295</c:v>
                </c:pt>
                <c:pt idx="1573">
                  <c:v>-3.7719784369543099</c:v>
                </c:pt>
                <c:pt idx="1574">
                  <c:v>-1.591406862545</c:v>
                </c:pt>
                <c:pt idx="1575">
                  <c:v>2.5634065862051298</c:v>
                </c:pt>
                <c:pt idx="1576">
                  <c:v>-2.6845121563266701</c:v>
                </c:pt>
                <c:pt idx="1577">
                  <c:v>-0.22884025676616801</c:v>
                </c:pt>
                <c:pt idx="1578">
                  <c:v>1.55940461409223</c:v>
                </c:pt>
                <c:pt idx="1579">
                  <c:v>2.5785086747428099</c:v>
                </c:pt>
                <c:pt idx="1580">
                  <c:v>-9.5453995214564893E-2</c:v>
                </c:pt>
                <c:pt idx="1581">
                  <c:v>-2.0584737971553899</c:v>
                </c:pt>
                <c:pt idx="1582">
                  <c:v>-1.0579785092888201</c:v>
                </c:pt>
                <c:pt idx="1583">
                  <c:v>-0.10237357192485699</c:v>
                </c:pt>
                <c:pt idx="1584">
                  <c:v>0.101354690230129</c:v>
                </c:pt>
                <c:pt idx="1585">
                  <c:v>-2.9821968265605001</c:v>
                </c:pt>
                <c:pt idx="1586">
                  <c:v>0.17520711830477101</c:v>
                </c:pt>
                <c:pt idx="1587">
                  <c:v>-0.68451736627432003</c:v>
                </c:pt>
                <c:pt idx="1588">
                  <c:v>-0.77198335175272603</c:v>
                </c:pt>
                <c:pt idx="1589">
                  <c:v>-0.62937914518687299</c:v>
                </c:pt>
                <c:pt idx="1590">
                  <c:v>1.37022188313325</c:v>
                </c:pt>
                <c:pt idx="1591">
                  <c:v>0.81797945520509296</c:v>
                </c:pt>
                <c:pt idx="1592">
                  <c:v>0.50812424776223997</c:v>
                </c:pt>
                <c:pt idx="1593">
                  <c:v>0.263390188569879</c:v>
                </c:pt>
                <c:pt idx="1594">
                  <c:v>-2.8274762724202298</c:v>
                </c:pt>
                <c:pt idx="1595">
                  <c:v>1.2395304740929201</c:v>
                </c:pt>
                <c:pt idx="1596">
                  <c:v>-1.36165285512867</c:v>
                </c:pt>
                <c:pt idx="1597">
                  <c:v>-8.4070314978798896E-2</c:v>
                </c:pt>
                <c:pt idx="1598">
                  <c:v>0.57344218906327205</c:v>
                </c:pt>
                <c:pt idx="1599">
                  <c:v>-0.57204448386876805</c:v>
                </c:pt>
                <c:pt idx="1600">
                  <c:v>-0.82572189351296599</c:v>
                </c:pt>
                <c:pt idx="1601">
                  <c:v>0.309742293940935</c:v>
                </c:pt>
                <c:pt idx="1602">
                  <c:v>-1.1923156900687399</c:v>
                </c:pt>
                <c:pt idx="1603">
                  <c:v>0.65251423502609296</c:v>
                </c:pt>
                <c:pt idx="1604">
                  <c:v>1.7066701322790701</c:v>
                </c:pt>
                <c:pt idx="1605">
                  <c:v>-0.217016125084742</c:v>
                </c:pt>
                <c:pt idx="1606">
                  <c:v>-1.2651837808637401</c:v>
                </c:pt>
                <c:pt idx="1607">
                  <c:v>2.2955793316903201</c:v>
                </c:pt>
                <c:pt idx="1608">
                  <c:v>0.66097577330573298</c:v>
                </c:pt>
                <c:pt idx="1609">
                  <c:v>3.8141301913345298E-2</c:v>
                </c:pt>
                <c:pt idx="1610">
                  <c:v>-2.93491814011894E-2</c:v>
                </c:pt>
                <c:pt idx="1611">
                  <c:v>1.3768795052417</c:v>
                </c:pt>
                <c:pt idx="1612">
                  <c:v>0.31548124102187503</c:v>
                </c:pt>
                <c:pt idx="1613">
                  <c:v>-0.63061342804217801</c:v>
                </c:pt>
                <c:pt idx="1614">
                  <c:v>-0.60735226823977095</c:v>
                </c:pt>
                <c:pt idx="1615">
                  <c:v>-1.6387123186313199</c:v>
                </c:pt>
                <c:pt idx="1616">
                  <c:v>-0.85444362695195297</c:v>
                </c:pt>
                <c:pt idx="1617">
                  <c:v>9.30884016149396E-2</c:v>
                </c:pt>
                <c:pt idx="1618">
                  <c:v>-5.16055850467202E-2</c:v>
                </c:pt>
                <c:pt idx="1619">
                  <c:v>0.27595054290620502</c:v>
                </c:pt>
                <c:pt idx="1620">
                  <c:v>-2.0064451016117402</c:v>
                </c:pt>
                <c:pt idx="1621">
                  <c:v>0.331246745278166</c:v>
                </c:pt>
                <c:pt idx="1622">
                  <c:v>-0.26948328531365601</c:v>
                </c:pt>
                <c:pt idx="1623">
                  <c:v>-0.57760515156972803</c:v>
                </c:pt>
                <c:pt idx="1624">
                  <c:v>1.14555495396181</c:v>
                </c:pt>
                <c:pt idx="1625">
                  <c:v>-1.61972617743435E-2</c:v>
                </c:pt>
                <c:pt idx="1626">
                  <c:v>-1.1763715677147699</c:v>
                </c:pt>
                <c:pt idx="1627">
                  <c:v>-1.29991541202364</c:v>
                </c:pt>
                <c:pt idx="1628">
                  <c:v>1.14555452101633</c:v>
                </c:pt>
                <c:pt idx="1629">
                  <c:v>-0.61262785527265196</c:v>
                </c:pt>
                <c:pt idx="1630">
                  <c:v>1.85604794814837</c:v>
                </c:pt>
                <c:pt idx="1631">
                  <c:v>3.7577890659049702</c:v>
                </c:pt>
                <c:pt idx="1632">
                  <c:v>-3.1871632561867702E-2</c:v>
                </c:pt>
                <c:pt idx="1633">
                  <c:v>-2.6694108800159602</c:v>
                </c:pt>
                <c:pt idx="1634">
                  <c:v>-0.336597067810746</c:v>
                </c:pt>
                <c:pt idx="1635">
                  <c:v>-1.18823317787933</c:v>
                </c:pt>
                <c:pt idx="1636">
                  <c:v>-0.351477061506071</c:v>
                </c:pt>
                <c:pt idx="1637">
                  <c:v>0.64087943579912898</c:v>
                </c:pt>
                <c:pt idx="1638">
                  <c:v>2.83805793257834E-2</c:v>
                </c:pt>
                <c:pt idx="1639">
                  <c:v>2.6565158620485301</c:v>
                </c:pt>
                <c:pt idx="1640">
                  <c:v>-0.19548261231814901</c:v>
                </c:pt>
                <c:pt idx="1641">
                  <c:v>-0.137693082593487</c:v>
                </c:pt>
                <c:pt idx="1642">
                  <c:v>0.21439300587758101</c:v>
                </c:pt>
                <c:pt idx="1643">
                  <c:v>0.171643331294693</c:v>
                </c:pt>
                <c:pt idx="1644">
                  <c:v>-0.43940784786409298</c:v>
                </c:pt>
                <c:pt idx="1645">
                  <c:v>0.16863777962033299</c:v>
                </c:pt>
                <c:pt idx="1646">
                  <c:v>1.2754014609197799</c:v>
                </c:pt>
                <c:pt idx="1647">
                  <c:v>-0.75226501087512898</c:v>
                </c:pt>
                <c:pt idx="1648">
                  <c:v>-0.81262578362542803</c:v>
                </c:pt>
                <c:pt idx="1649">
                  <c:v>0.73051764170703504</c:v>
                </c:pt>
                <c:pt idx="1650">
                  <c:v>-0.26572185215651201</c:v>
                </c:pt>
                <c:pt idx="1651">
                  <c:v>-3.1107772114548999</c:v>
                </c:pt>
                <c:pt idx="1652">
                  <c:v>0.29661997631831799</c:v>
                </c:pt>
                <c:pt idx="1653">
                  <c:v>-0.30343015568107201</c:v>
                </c:pt>
                <c:pt idx="1654">
                  <c:v>-0.26948330756676098</c:v>
                </c:pt>
                <c:pt idx="1655">
                  <c:v>1.17671481190405</c:v>
                </c:pt>
                <c:pt idx="1656">
                  <c:v>-0.80651117508033199</c:v>
                </c:pt>
                <c:pt idx="1657">
                  <c:v>0.18031961367307001</c:v>
                </c:pt>
                <c:pt idx="1658">
                  <c:v>-0.267701553146525</c:v>
                </c:pt>
                <c:pt idx="1659">
                  <c:v>-0.14395061574446399</c:v>
                </c:pt>
                <c:pt idx="1660">
                  <c:v>7.8439737988074507E-2</c:v>
                </c:pt>
                <c:pt idx="1661">
                  <c:v>-1.13926080841948</c:v>
                </c:pt>
                <c:pt idx="1662">
                  <c:v>-0.28037145139872</c:v>
                </c:pt>
                <c:pt idx="1663">
                  <c:v>-0.35476862381205798</c:v>
                </c:pt>
                <c:pt idx="1664">
                  <c:v>-0.72716509993089695</c:v>
                </c:pt>
                <c:pt idx="1665">
                  <c:v>1.77998528111984</c:v>
                </c:pt>
                <c:pt idx="1666">
                  <c:v>-0.69478923642667001</c:v>
                </c:pt>
                <c:pt idx="1667">
                  <c:v>0.14882922795586101</c:v>
                </c:pt>
                <c:pt idx="1668">
                  <c:v>-0.112550860278731</c:v>
                </c:pt>
                <c:pt idx="1669">
                  <c:v>-1.4447416409765199</c:v>
                </c:pt>
                <c:pt idx="1670">
                  <c:v>1.00060580099819</c:v>
                </c:pt>
                <c:pt idx="1671">
                  <c:v>-1.2329568643340301</c:v>
                </c:pt>
                <c:pt idx="1672">
                  <c:v>1.36278481624809</c:v>
                </c:pt>
                <c:pt idx="1673">
                  <c:v>0.85604791349054699</c:v>
                </c:pt>
                <c:pt idx="1674">
                  <c:v>0.39171480522909402</c:v>
                </c:pt>
                <c:pt idx="1675">
                  <c:v>-1.07683598226838</c:v>
                </c:pt>
                <c:pt idx="1676">
                  <c:v>0.19126672354854399</c:v>
                </c:pt>
                <c:pt idx="1677">
                  <c:v>-0.81778740298969899</c:v>
                </c:pt>
                <c:pt idx="1678">
                  <c:v>-0.40072735032606599</c:v>
                </c:pt>
                <c:pt idx="1679">
                  <c:v>-0.91296275940773497</c:v>
                </c:pt>
                <c:pt idx="1680">
                  <c:v>0.67989058628941501</c:v>
                </c:pt>
                <c:pt idx="1681">
                  <c:v>7.6407532444697501E-2</c:v>
                </c:pt>
                <c:pt idx="1682">
                  <c:v>0.39491458851452899</c:v>
                </c:pt>
                <c:pt idx="1683">
                  <c:v>-0.46212811384278202</c:v>
                </c:pt>
                <c:pt idx="1684">
                  <c:v>-1.2798107485479799</c:v>
                </c:pt>
                <c:pt idx="1685">
                  <c:v>-2.3283748183159201</c:v>
                </c:pt>
                <c:pt idx="1686">
                  <c:v>1.84981605234562</c:v>
                </c:pt>
                <c:pt idx="1687">
                  <c:v>0.18994889326139</c:v>
                </c:pt>
                <c:pt idx="1688">
                  <c:v>-2.0537539281617301</c:v>
                </c:pt>
                <c:pt idx="1689">
                  <c:v>0.82362714898442302</c:v>
                </c:pt>
                <c:pt idx="1690">
                  <c:v>-0.72891442466492495</c:v>
                </c:pt>
                <c:pt idx="1691">
                  <c:v>-0.22294082321136999</c:v>
                </c:pt>
                <c:pt idx="1692">
                  <c:v>-5.2804667774117901E-2</c:v>
                </c:pt>
                <c:pt idx="1693">
                  <c:v>-1.95053005732598E-2</c:v>
                </c:pt>
                <c:pt idx="1694">
                  <c:v>1.12046341147429</c:v>
                </c:pt>
                <c:pt idx="1695">
                  <c:v>2.6049854766943401</c:v>
                </c:pt>
                <c:pt idx="1696">
                  <c:v>4.2330137682836799</c:v>
                </c:pt>
                <c:pt idx="1697">
                  <c:v>1.10602633782797</c:v>
                </c:pt>
                <c:pt idx="1698">
                  <c:v>-0.51916106118233696</c:v>
                </c:pt>
                <c:pt idx="1699">
                  <c:v>-2.43940070450014</c:v>
                </c:pt>
                <c:pt idx="1700">
                  <c:v>3.00777284678817E-2</c:v>
                </c:pt>
                <c:pt idx="1701">
                  <c:v>7.7645630288007399E-3</c:v>
                </c:pt>
                <c:pt idx="1702">
                  <c:v>-1.47111705595352</c:v>
                </c:pt>
                <c:pt idx="1703">
                  <c:v>0.83215699197539705</c:v>
                </c:pt>
                <c:pt idx="1704">
                  <c:v>-0.23495612137362801</c:v>
                </c:pt>
                <c:pt idx="1705">
                  <c:v>-0.212899298562961</c:v>
                </c:pt>
                <c:pt idx="1706">
                  <c:v>0.49444955753492698</c:v>
                </c:pt>
                <c:pt idx="1707">
                  <c:v>1.51251593633781</c:v>
                </c:pt>
                <c:pt idx="1708">
                  <c:v>-2.22883710216417</c:v>
                </c:pt>
                <c:pt idx="1709">
                  <c:v>-1.0651805636698299</c:v>
                </c:pt>
                <c:pt idx="1710">
                  <c:v>-0.59465020970684501</c:v>
                </c:pt>
                <c:pt idx="1711">
                  <c:v>-0.41682492649069802</c:v>
                </c:pt>
                <c:pt idx="1712">
                  <c:v>-0.239648550720651</c:v>
                </c:pt>
                <c:pt idx="1713">
                  <c:v>-0.96085211902911905</c:v>
                </c:pt>
                <c:pt idx="1714">
                  <c:v>7.6943082192771295E-2</c:v>
                </c:pt>
                <c:pt idx="1715">
                  <c:v>-0.95080115897670803</c:v>
                </c:pt>
                <c:pt idx="1716">
                  <c:v>-2.3849586138419099</c:v>
                </c:pt>
                <c:pt idx="1717">
                  <c:v>-0.599935859286996</c:v>
                </c:pt>
                <c:pt idx="1718">
                  <c:v>1.4747867238477199</c:v>
                </c:pt>
                <c:pt idx="1719">
                  <c:v>-0.32010972535739202</c:v>
                </c:pt>
                <c:pt idx="1720">
                  <c:v>-1.0459770816048</c:v>
                </c:pt>
                <c:pt idx="1721">
                  <c:v>1.02597289162802</c:v>
                </c:pt>
                <c:pt idx="1722">
                  <c:v>0.52888243126920897</c:v>
                </c:pt>
                <c:pt idx="1723">
                  <c:v>-1.09955765775012</c:v>
                </c:pt>
                <c:pt idx="1724">
                  <c:v>-1.3907892862153499</c:v>
                </c:pt>
                <c:pt idx="1725">
                  <c:v>9.3087583178547206E-2</c:v>
                </c:pt>
                <c:pt idx="1726">
                  <c:v>-1.05017046517566</c:v>
                </c:pt>
                <c:pt idx="1727">
                  <c:v>0.64746085951021204</c:v>
                </c:pt>
                <c:pt idx="1728">
                  <c:v>0.94693996756722898</c:v>
                </c:pt>
                <c:pt idx="1729">
                  <c:v>-2.0939095576023301</c:v>
                </c:pt>
                <c:pt idx="1730">
                  <c:v>-0.132981719920578</c:v>
                </c:pt>
                <c:pt idx="1731">
                  <c:v>-0.40254518726246202</c:v>
                </c:pt>
                <c:pt idx="1732">
                  <c:v>-0.61051887410942696</c:v>
                </c:pt>
                <c:pt idx="1733">
                  <c:v>3.8009046912930602</c:v>
                </c:pt>
                <c:pt idx="1734">
                  <c:v>-1.50652171699368</c:v>
                </c:pt>
                <c:pt idx="1735">
                  <c:v>-1.5613875601155001</c:v>
                </c:pt>
                <c:pt idx="1736">
                  <c:v>0.99355133025166198</c:v>
                </c:pt>
                <c:pt idx="1737">
                  <c:v>-1.11748053367188</c:v>
                </c:pt>
                <c:pt idx="1738">
                  <c:v>-0.187019787963776</c:v>
                </c:pt>
                <c:pt idx="1739">
                  <c:v>0.86028469511372696</c:v>
                </c:pt>
                <c:pt idx="1740">
                  <c:v>0.61774869725016002</c:v>
                </c:pt>
                <c:pt idx="1741">
                  <c:v>-0.854445323018591</c:v>
                </c:pt>
                <c:pt idx="1742">
                  <c:v>2.5911128806675499</c:v>
                </c:pt>
                <c:pt idx="1743">
                  <c:v>0.28621431619411097</c:v>
                </c:pt>
                <c:pt idx="1744">
                  <c:v>-6.9421266765716097E-2</c:v>
                </c:pt>
                <c:pt idx="1745">
                  <c:v>-2.29922906781395</c:v>
                </c:pt>
                <c:pt idx="1746">
                  <c:v>-2.23542139782354</c:v>
                </c:pt>
                <c:pt idx="1747">
                  <c:v>-1.9324459683199899</c:v>
                </c:pt>
                <c:pt idx="1748">
                  <c:v>0.461330114542501</c:v>
                </c:pt>
                <c:pt idx="1749">
                  <c:v>-0.49187470464463101</c:v>
                </c:pt>
                <c:pt idx="1750">
                  <c:v>0.95213094993323699</c:v>
                </c:pt>
                <c:pt idx="1751">
                  <c:v>-1.7289134173153899</c:v>
                </c:pt>
                <c:pt idx="1752">
                  <c:v>0.86967903495300503</c:v>
                </c:pt>
                <c:pt idx="1753">
                  <c:v>-0.16077761492150799</c:v>
                </c:pt>
                <c:pt idx="1754">
                  <c:v>-3.68226311875769E-2</c:v>
                </c:pt>
                <c:pt idx="1755">
                  <c:v>-1.1439480071242001</c:v>
                </c:pt>
                <c:pt idx="1756">
                  <c:v>0.808519744041161</c:v>
                </c:pt>
                <c:pt idx="1757">
                  <c:v>-0.30343072639165802</c:v>
                </c:pt>
                <c:pt idx="1758">
                  <c:v>-0.29381307281514601</c:v>
                </c:pt>
                <c:pt idx="1759">
                  <c:v>2.0073571344058401</c:v>
                </c:pt>
                <c:pt idx="1760">
                  <c:v>0.78710061820534605</c:v>
                </c:pt>
                <c:pt idx="1761">
                  <c:v>0.96647113206399804</c:v>
                </c:pt>
                <c:pt idx="1762">
                  <c:v>0.31547928920400697</c:v>
                </c:pt>
                <c:pt idx="1763">
                  <c:v>0.435060817082073</c:v>
                </c:pt>
                <c:pt idx="1764">
                  <c:v>2.0259730119553998</c:v>
                </c:pt>
                <c:pt idx="1765">
                  <c:v>-0.11078514873887001</c:v>
                </c:pt>
                <c:pt idx="1766">
                  <c:v>2.1939170333606302</c:v>
                </c:pt>
                <c:pt idx="1767">
                  <c:v>-0.794027659910858</c:v>
                </c:pt>
                <c:pt idx="1768">
                  <c:v>1.10248553433554</c:v>
                </c:pt>
                <c:pt idx="1769">
                  <c:v>-0.26948177799550299</c:v>
                </c:pt>
                <c:pt idx="1770">
                  <c:v>0.56612968518763895</c:v>
                </c:pt>
                <c:pt idx="1771">
                  <c:v>1.50812424063523</c:v>
                </c:pt>
                <c:pt idx="1772">
                  <c:v>0.94869704907087704</c:v>
                </c:pt>
                <c:pt idx="1773">
                  <c:v>0.59762220928910903</c:v>
                </c:pt>
                <c:pt idx="1774">
                  <c:v>-0.37754229200658501</c:v>
                </c:pt>
                <c:pt idx="1775">
                  <c:v>-1.6039020617116</c:v>
                </c:pt>
                <c:pt idx="1776">
                  <c:v>-0.40291458211186498</c:v>
                </c:pt>
                <c:pt idx="1777">
                  <c:v>1.31547915565118</c:v>
                </c:pt>
                <c:pt idx="1778">
                  <c:v>-0.79751920118820996</c:v>
                </c:pt>
                <c:pt idx="1779">
                  <c:v>-0.21865952794507601</c:v>
                </c:pt>
                <c:pt idx="1780">
                  <c:v>6.15091103455915E-3</c:v>
                </c:pt>
                <c:pt idx="1781">
                  <c:v>1.0815218116779901</c:v>
                </c:pt>
                <c:pt idx="1782">
                  <c:v>0.78496503557321096</c:v>
                </c:pt>
                <c:pt idx="1783">
                  <c:v>-1.1439528131174399</c:v>
                </c:pt>
                <c:pt idx="1784">
                  <c:v>-0.25057517737936102</c:v>
                </c:pt>
                <c:pt idx="1785">
                  <c:v>-1.3474844686695</c:v>
                </c:pt>
                <c:pt idx="1786">
                  <c:v>-0.68451451443414002</c:v>
                </c:pt>
                <c:pt idx="1787">
                  <c:v>1.6008812571463999</c:v>
                </c:pt>
                <c:pt idx="1788">
                  <c:v>0.46561947664618702</c:v>
                </c:pt>
                <c:pt idx="1789">
                  <c:v>-1.18094694215373</c:v>
                </c:pt>
                <c:pt idx="1790">
                  <c:v>0.35770716222432303</c:v>
                </c:pt>
                <c:pt idx="1791">
                  <c:v>-1.5032789603502399</c:v>
                </c:pt>
                <c:pt idx="1792">
                  <c:v>0.90044247410817602</c:v>
                </c:pt>
                <c:pt idx="1793">
                  <c:v>-1.17637279528343</c:v>
                </c:pt>
                <c:pt idx="1794">
                  <c:v>-9.9558841420747099E-2</c:v>
                </c:pt>
                <c:pt idx="1795">
                  <c:v>0.230590382153991</c:v>
                </c:pt>
                <c:pt idx="1796">
                  <c:v>0.40567708662584101</c:v>
                </c:pt>
                <c:pt idx="1797">
                  <c:v>0.60156857554395005</c:v>
                </c:pt>
                <c:pt idx="1798">
                  <c:v>-1.5671621449334701</c:v>
                </c:pt>
                <c:pt idx="1799">
                  <c:v>0.60582060240904401</c:v>
                </c:pt>
                <c:pt idx="1800">
                  <c:v>-4.7090639951204799E-2</c:v>
                </c:pt>
                <c:pt idx="1801">
                  <c:v>0.46748209044183298</c:v>
                </c:pt>
                <c:pt idx="1802">
                  <c:v>-3.3670560466739101E-2</c:v>
                </c:pt>
                <c:pt idx="1803">
                  <c:v>-1.5174094520692101</c:v>
                </c:pt>
                <c:pt idx="1804">
                  <c:v>-0.15083853576925499</c:v>
                </c:pt>
                <c:pt idx="1805">
                  <c:v>0.64880146100673697</c:v>
                </c:pt>
                <c:pt idx="1806">
                  <c:v>-0.55898952772181798</c:v>
                </c:pt>
                <c:pt idx="1807">
                  <c:v>-0.55898948262460002</c:v>
                </c:pt>
                <c:pt idx="1808">
                  <c:v>-0.91718099247115104</c:v>
                </c:pt>
                <c:pt idx="1809">
                  <c:v>0.59745483641592401</c:v>
                </c:pt>
                <c:pt idx="1810">
                  <c:v>0.12785266628237699</c:v>
                </c:pt>
                <c:pt idx="1811">
                  <c:v>-1.50469856795618</c:v>
                </c:pt>
                <c:pt idx="1812">
                  <c:v>0.96184324903131302</c:v>
                </c:pt>
                <c:pt idx="1813">
                  <c:v>-1.0064479667536099</c:v>
                </c:pt>
                <c:pt idx="1814">
                  <c:v>-1.59141037632788</c:v>
                </c:pt>
                <c:pt idx="1815">
                  <c:v>-0.23200902815324101</c:v>
                </c:pt>
                <c:pt idx="1816">
                  <c:v>0.25407844339679297</c:v>
                </c:pt>
                <c:pt idx="1817">
                  <c:v>0.84154801376170496</c:v>
                </c:pt>
                <c:pt idx="1818">
                  <c:v>3.4829354490452999</c:v>
                </c:pt>
                <c:pt idx="1819">
                  <c:v>2.1138450979497398</c:v>
                </c:pt>
                <c:pt idx="1820">
                  <c:v>-0.37966599294883702</c:v>
                </c:pt>
                <c:pt idx="1821">
                  <c:v>1.1138457725909401</c:v>
                </c:pt>
                <c:pt idx="1822">
                  <c:v>-1.00325413948481</c:v>
                </c:pt>
                <c:pt idx="1823">
                  <c:v>-0.14395196016582901</c:v>
                </c:pt>
                <c:pt idx="1824">
                  <c:v>-6.5469843868201594E-2</c:v>
                </c:pt>
                <c:pt idx="1825">
                  <c:v>-0.95753930696405698</c:v>
                </c:pt>
                <c:pt idx="1826">
                  <c:v>1.5269830332885701</c:v>
                </c:pt>
                <c:pt idx="1827">
                  <c:v>1.5269830280549299</c:v>
                </c:pt>
                <c:pt idx="1828">
                  <c:v>0.50812419571583001</c:v>
                </c:pt>
                <c:pt idx="1829">
                  <c:v>0.42239454894853501</c:v>
                </c:pt>
                <c:pt idx="1830">
                  <c:v>-0.38051465771134801</c:v>
                </c:pt>
                <c:pt idx="1831">
                  <c:v>-0.54701741863265796</c:v>
                </c:pt>
                <c:pt idx="1832">
                  <c:v>-0.39268272030448298</c:v>
                </c:pt>
                <c:pt idx="1833">
                  <c:v>-0.34748451305903999</c:v>
                </c:pt>
                <c:pt idx="1834">
                  <c:v>1.70975846417567</c:v>
                </c:pt>
                <c:pt idx="1835">
                  <c:v>2.7560505637585</c:v>
                </c:pt>
                <c:pt idx="1836">
                  <c:v>-1.12746277617001</c:v>
                </c:pt>
                <c:pt idx="1837">
                  <c:v>-0.61413145035556105</c:v>
                </c:pt>
                <c:pt idx="1838">
                  <c:v>0.96184267799135903</c:v>
                </c:pt>
                <c:pt idx="1839">
                  <c:v>-0.14395170268593299</c:v>
                </c:pt>
                <c:pt idx="1840">
                  <c:v>-0.88091775033337905</c:v>
                </c:pt>
                <c:pt idx="1841">
                  <c:v>-1.1219239540911701</c:v>
                </c:pt>
                <c:pt idx="1842">
                  <c:v>-0.38495832135709501</c:v>
                </c:pt>
                <c:pt idx="1843">
                  <c:v>-1.5258213779685801</c:v>
                </c:pt>
                <c:pt idx="1844">
                  <c:v>-3.2397049198285401E-3</c:v>
                </c:pt>
                <c:pt idx="1845">
                  <c:v>1.1779754631589301</c:v>
                </c:pt>
                <c:pt idx="1846">
                  <c:v>-1.0768375204417</c:v>
                </c:pt>
                <c:pt idx="1847">
                  <c:v>1.6765779763456801</c:v>
                </c:pt>
                <c:pt idx="1848">
                  <c:v>-0.67821663322950898</c:v>
                </c:pt>
                <c:pt idx="1849">
                  <c:v>-0.119831241504085</c:v>
                </c:pt>
                <c:pt idx="1850">
                  <c:v>2.5154165268857702</c:v>
                </c:pt>
                <c:pt idx="1851">
                  <c:v>-1.13797829115196</c:v>
                </c:pt>
                <c:pt idx="1852">
                  <c:v>-9.7244510850295791E-3</c:v>
                </c:pt>
                <c:pt idx="1853">
                  <c:v>-4.8443543754709398E-2</c:v>
                </c:pt>
                <c:pt idx="1854">
                  <c:v>-0.131407582828446</c:v>
                </c:pt>
                <c:pt idx="1855">
                  <c:v>-1.45005527804856</c:v>
                </c:pt>
                <c:pt idx="1856">
                  <c:v>-1.1804784974539</c:v>
                </c:pt>
                <c:pt idx="1857">
                  <c:v>0.25921069362105797</c:v>
                </c:pt>
                <c:pt idx="1858">
                  <c:v>0.29501502477020602</c:v>
                </c:pt>
                <c:pt idx="1859">
                  <c:v>-0.55144532344921005</c:v>
                </c:pt>
                <c:pt idx="1860">
                  <c:v>-0.73749573318366002</c:v>
                </c:pt>
                <c:pt idx="1861">
                  <c:v>2.6049852007950598</c:v>
                </c:pt>
                <c:pt idx="1862">
                  <c:v>0.17797753373179401</c:v>
                </c:pt>
                <c:pt idx="1863">
                  <c:v>-0.54250091510564402</c:v>
                </c:pt>
                <c:pt idx="1864">
                  <c:v>-1.3600852148575</c:v>
                </c:pt>
                <c:pt idx="1865">
                  <c:v>0.39794192860010102</c:v>
                </c:pt>
                <c:pt idx="1866">
                  <c:v>2.3154778851887898</c:v>
                </c:pt>
                <c:pt idx="1867">
                  <c:v>-1.2635197352987499</c:v>
                </c:pt>
                <c:pt idx="1868">
                  <c:v>-0.623119385677949</c:v>
                </c:pt>
                <c:pt idx="1869">
                  <c:v>-1.4681271358241901</c:v>
                </c:pt>
                <c:pt idx="1870">
                  <c:v>-9.9557613765390698E-2</c:v>
                </c:pt>
                <c:pt idx="1871">
                  <c:v>-1.73763086467257</c:v>
                </c:pt>
                <c:pt idx="1872">
                  <c:v>-1.8544390401250701</c:v>
                </c:pt>
                <c:pt idx="1873">
                  <c:v>-1.19548141691017</c:v>
                </c:pt>
                <c:pt idx="1874">
                  <c:v>3.9004363222139702</c:v>
                </c:pt>
                <c:pt idx="1875">
                  <c:v>0.68500181316099595</c:v>
                </c:pt>
                <c:pt idx="1876">
                  <c:v>0.137142186813835</c:v>
                </c:pt>
                <c:pt idx="1877">
                  <c:v>2.5499443180305299</c:v>
                </c:pt>
                <c:pt idx="1878">
                  <c:v>1.7624592572550799</c:v>
                </c:pt>
                <c:pt idx="1879">
                  <c:v>-0.11747915200244299</c:v>
                </c:pt>
                <c:pt idx="1880">
                  <c:v>0.34168380999771197</c:v>
                </c:pt>
                <c:pt idx="1881">
                  <c:v>-0.21176738436945899</c:v>
                </c:pt>
                <c:pt idx="1882">
                  <c:v>-0.53867028336776601</c:v>
                </c:pt>
                <c:pt idx="1883">
                  <c:v>0.674773714179836</c:v>
                </c:pt>
                <c:pt idx="1884">
                  <c:v>0.28911402888705201</c:v>
                </c:pt>
                <c:pt idx="1885">
                  <c:v>0.21594438082191</c:v>
                </c:pt>
                <c:pt idx="1886">
                  <c:v>8.8970359042828795E-2</c:v>
                </c:pt>
                <c:pt idx="1887">
                  <c:v>1.4410094227154999</c:v>
                </c:pt>
                <c:pt idx="1888">
                  <c:v>-2.8138027394832501</c:v>
                </c:pt>
                <c:pt idx="1889">
                  <c:v>0.138285640155527</c:v>
                </c:pt>
                <c:pt idx="1890">
                  <c:v>0.31548019380061798</c:v>
                </c:pt>
                <c:pt idx="1891">
                  <c:v>9.5280617793161604E-2</c:v>
                </c:pt>
                <c:pt idx="1892">
                  <c:v>0.24019136233083299</c:v>
                </c:pt>
                <c:pt idx="1893">
                  <c:v>-0.94190855190269696</c:v>
                </c:pt>
                <c:pt idx="1894">
                  <c:v>-0.90948762052686205</c:v>
                </c:pt>
                <c:pt idx="1895">
                  <c:v>-1.09955727412662</c:v>
                </c:pt>
                <c:pt idx="1896">
                  <c:v>-1.21701580469774</c:v>
                </c:pt>
                <c:pt idx="1897">
                  <c:v>-1.0768351421200799</c:v>
                </c:pt>
                <c:pt idx="1898">
                  <c:v>-0.80714037289932306</c:v>
                </c:pt>
                <c:pt idx="1899">
                  <c:v>4.5525087603772496</c:v>
                </c:pt>
                <c:pt idx="1900">
                  <c:v>-5.5446429600554202E-2</c:v>
                </c:pt>
                <c:pt idx="1901">
                  <c:v>-0.46139534040174301</c:v>
                </c:pt>
                <c:pt idx="1902">
                  <c:v>1.2337951138293699</c:v>
                </c:pt>
                <c:pt idx="1903">
                  <c:v>-2.3283693863486099</c:v>
                </c:pt>
                <c:pt idx="1904">
                  <c:v>4.2460282032385097E-2</c:v>
                </c:pt>
                <c:pt idx="1905">
                  <c:v>-0.78688264519495099</c:v>
                </c:pt>
                <c:pt idx="1906">
                  <c:v>-0.31353851436114399</c:v>
                </c:pt>
                <c:pt idx="1907">
                  <c:v>2.7305159560680701</c:v>
                </c:pt>
                <c:pt idx="1908">
                  <c:v>0.50812463766692595</c:v>
                </c:pt>
                <c:pt idx="1909">
                  <c:v>-0.17196708591356599</c:v>
                </c:pt>
                <c:pt idx="1910">
                  <c:v>-2.3322797572357098E-2</c:v>
                </c:pt>
                <c:pt idx="1911">
                  <c:v>-0.94190923485531097</c:v>
                </c:pt>
                <c:pt idx="1912">
                  <c:v>1.2450896027578799</c:v>
                </c:pt>
                <c:pt idx="1913">
                  <c:v>0.38948021358935297</c:v>
                </c:pt>
                <c:pt idx="1914">
                  <c:v>-0.269483413341922</c:v>
                </c:pt>
                <c:pt idx="1915">
                  <c:v>1.4954575959502301</c:v>
                </c:pt>
                <c:pt idx="1916">
                  <c:v>-1.01867573086653</c:v>
                </c:pt>
                <c:pt idx="1917">
                  <c:v>9.5912413945517402E-2</c:v>
                </c:pt>
                <c:pt idx="1918">
                  <c:v>0.21338064588439001</c:v>
                </c:pt>
                <c:pt idx="1919">
                  <c:v>-0.27166799267496999</c:v>
                </c:pt>
                <c:pt idx="1920">
                  <c:v>-1.4781411144757901</c:v>
                </c:pt>
                <c:pt idx="1921">
                  <c:v>-1.12422728960174</c:v>
                </c:pt>
                <c:pt idx="1922">
                  <c:v>3.5955806100258001</c:v>
                </c:pt>
                <c:pt idx="1923">
                  <c:v>-0.74521665026022699</c:v>
                </c:pt>
                <c:pt idx="1924">
                  <c:v>-0.591411194751299</c:v>
                </c:pt>
                <c:pt idx="1925">
                  <c:v>-1.94755449187811</c:v>
                </c:pt>
                <c:pt idx="1926">
                  <c:v>-1.4918737751904501</c:v>
                </c:pt>
                <c:pt idx="1927">
                  <c:v>-0.49187603746576902</c:v>
                </c:pt>
                <c:pt idx="1928">
                  <c:v>-2.2288371882006701</c:v>
                </c:pt>
                <c:pt idx="1929">
                  <c:v>-0.28443408312241703</c:v>
                </c:pt>
                <c:pt idx="1930">
                  <c:v>-0.99437645524006002</c:v>
                </c:pt>
                <c:pt idx="1931">
                  <c:v>-1.37639784572381</c:v>
                </c:pt>
                <c:pt idx="1932">
                  <c:v>-0.67665838648778498</c:v>
                </c:pt>
                <c:pt idx="1933">
                  <c:v>0.24854762270970701</c:v>
                </c:pt>
                <c:pt idx="1934">
                  <c:v>-0.42919493069181103</c:v>
                </c:pt>
                <c:pt idx="1935">
                  <c:v>-0.67465060816749201</c:v>
                </c:pt>
                <c:pt idx="1936">
                  <c:v>3.48794591203258</c:v>
                </c:pt>
                <c:pt idx="1937">
                  <c:v>-0.143951735557243</c:v>
                </c:pt>
                <c:pt idx="1938">
                  <c:v>0.52457450406786199</c:v>
                </c:pt>
                <c:pt idx="1939">
                  <c:v>-0.888879340102953</c:v>
                </c:pt>
                <c:pt idx="1940">
                  <c:v>0.95878548026677501</c:v>
                </c:pt>
                <c:pt idx="1941">
                  <c:v>-0.74341455716913696</c:v>
                </c:pt>
                <c:pt idx="1942">
                  <c:v>0.25658581085266202</c:v>
                </c:pt>
                <c:pt idx="1943">
                  <c:v>1.0259728861031301</c:v>
                </c:pt>
                <c:pt idx="1944">
                  <c:v>1.46748115142186</c:v>
                </c:pt>
                <c:pt idx="1945">
                  <c:v>-1.5589866983401099</c:v>
                </c:pt>
                <c:pt idx="1946">
                  <c:v>0.21861719804566901</c:v>
                </c:pt>
                <c:pt idx="1947">
                  <c:v>1.2549373232910499</c:v>
                </c:pt>
                <c:pt idx="1948">
                  <c:v>0.50812445712036602</c:v>
                </c:pt>
                <c:pt idx="1949">
                  <c:v>-0.30901114062192497</c:v>
                </c:pt>
                <c:pt idx="1950">
                  <c:v>-2.7665588681648302E-2</c:v>
                </c:pt>
                <c:pt idx="1951">
                  <c:v>0.192420357286439</c:v>
                </c:pt>
                <c:pt idx="1952">
                  <c:v>-1.65135303398832</c:v>
                </c:pt>
                <c:pt idx="1953">
                  <c:v>0.80646566163655797</c:v>
                </c:pt>
                <c:pt idx="1954">
                  <c:v>-0.53438100489294105</c:v>
                </c:pt>
                <c:pt idx="1955">
                  <c:v>-2.42476118549909</c:v>
                </c:pt>
                <c:pt idx="1956">
                  <c:v>-1.5826407847261199</c:v>
                </c:pt>
                <c:pt idx="1957">
                  <c:v>-1.2288405861830201</c:v>
                </c:pt>
                <c:pt idx="1958">
                  <c:v>0.46630379191983001</c:v>
                </c:pt>
                <c:pt idx="1959">
                  <c:v>0.69595922980191005</c:v>
                </c:pt>
                <c:pt idx="1960">
                  <c:v>8.7673567741506003E-2</c:v>
                </c:pt>
                <c:pt idx="1961">
                  <c:v>1.1228338201032699</c:v>
                </c:pt>
                <c:pt idx="1962">
                  <c:v>-0.17566145224683499</c:v>
                </c:pt>
                <c:pt idx="1963">
                  <c:v>1.7193757857710901</c:v>
                </c:pt>
                <c:pt idx="1964">
                  <c:v>1.6274234820544</c:v>
                </c:pt>
                <c:pt idx="1965">
                  <c:v>-0.22367932733849999</c:v>
                </c:pt>
                <c:pt idx="1966">
                  <c:v>-0.30619545530914999</c:v>
                </c:pt>
                <c:pt idx="1967">
                  <c:v>-1.5914106057970401</c:v>
                </c:pt>
                <c:pt idx="1968">
                  <c:v>-0.80873311839228901</c:v>
                </c:pt>
                <c:pt idx="1969">
                  <c:v>-2.7289059417807602</c:v>
                </c:pt>
                <c:pt idx="1970">
                  <c:v>-1.3569432566986701</c:v>
                </c:pt>
                <c:pt idx="1971">
                  <c:v>-1.4069867259365401</c:v>
                </c:pt>
                <c:pt idx="1972">
                  <c:v>-0.63871628145551196</c:v>
                </c:pt>
                <c:pt idx="1973">
                  <c:v>-0.25505663861893202</c:v>
                </c:pt>
                <c:pt idx="1974">
                  <c:v>-0.36464085386491102</c:v>
                </c:pt>
                <c:pt idx="1975">
                  <c:v>1.7013701613102701</c:v>
                </c:pt>
                <c:pt idx="1976">
                  <c:v>0.78298396476549004</c:v>
                </c:pt>
                <c:pt idx="1977">
                  <c:v>-0.69478938632115195</c:v>
                </c:pt>
                <c:pt idx="1978">
                  <c:v>1.31547910189168</c:v>
                </c:pt>
                <c:pt idx="1979">
                  <c:v>1.1268173909369601</c:v>
                </c:pt>
                <c:pt idx="1980">
                  <c:v>1.3539543895635899</c:v>
                </c:pt>
                <c:pt idx="1981">
                  <c:v>0.103975446535993</c:v>
                </c:pt>
                <c:pt idx="1982">
                  <c:v>-1.76666993080255</c:v>
                </c:pt>
                <c:pt idx="1983">
                  <c:v>-1.5524165358383899</c:v>
                </c:pt>
                <c:pt idx="1984">
                  <c:v>-0.52954657941696803</c:v>
                </c:pt>
                <c:pt idx="1985">
                  <c:v>0.15968408252633301</c:v>
                </c:pt>
                <c:pt idx="1986">
                  <c:v>-0.69269490268425504</c:v>
                </c:pt>
                <c:pt idx="1987">
                  <c:v>0.626627038565578</c:v>
                </c:pt>
                <c:pt idx="1988">
                  <c:v>0.25493776667026102</c:v>
                </c:pt>
                <c:pt idx="1989">
                  <c:v>0.20000296437827</c:v>
                </c:pt>
                <c:pt idx="1990">
                  <c:v>-0.14517809711045601</c:v>
                </c:pt>
                <c:pt idx="1991">
                  <c:v>-0.364640237865965</c:v>
                </c:pt>
                <c:pt idx="1992">
                  <c:v>0.14555450346734999</c:v>
                </c:pt>
                <c:pt idx="1993">
                  <c:v>0.145554308644398</c:v>
                </c:pt>
                <c:pt idx="1994">
                  <c:v>-0.59141118122868197</c:v>
                </c:pt>
                <c:pt idx="1995">
                  <c:v>-6.4485542553562401E-3</c:v>
                </c:pt>
                <c:pt idx="1996">
                  <c:v>-0.30901053609968199</c:v>
                </c:pt>
                <c:pt idx="1997">
                  <c:v>-0.85444218090048696</c:v>
                </c:pt>
                <c:pt idx="1998">
                  <c:v>-0.497150598973923</c:v>
                </c:pt>
                <c:pt idx="1999">
                  <c:v>-0.81605073862115396</c:v>
                </c:pt>
                <c:pt idx="2000">
                  <c:v>0.82673196068644506</c:v>
                </c:pt>
                <c:pt idx="2001">
                  <c:v>7.8440445088755195E-2</c:v>
                </c:pt>
                <c:pt idx="2002">
                  <c:v>0.315479266182144</c:v>
                </c:pt>
                <c:pt idx="2003">
                  <c:v>-0.131757733332942</c:v>
                </c:pt>
                <c:pt idx="2004">
                  <c:v>-0.84162223322563301</c:v>
                </c:pt>
                <c:pt idx="2005">
                  <c:v>-0.38731994105981499</c:v>
                </c:pt>
                <c:pt idx="2006">
                  <c:v>-1.4334584873146099</c:v>
                </c:pt>
                <c:pt idx="2007">
                  <c:v>-1.5622639268779199</c:v>
                </c:pt>
                <c:pt idx="2008">
                  <c:v>0.24886446153807901</c:v>
                </c:pt>
                <c:pt idx="2009">
                  <c:v>0.94624563374034798</c:v>
                </c:pt>
                <c:pt idx="2010">
                  <c:v>0.61503942600789496</c:v>
                </c:pt>
                <c:pt idx="2011">
                  <c:v>5.2446752570871599E-2</c:v>
                </c:pt>
                <c:pt idx="2012">
                  <c:v>2.63740398078289</c:v>
                </c:pt>
                <c:pt idx="2013">
                  <c:v>0.165732126200064</c:v>
                </c:pt>
                <c:pt idx="2014">
                  <c:v>0.69098865129678</c:v>
                </c:pt>
                <c:pt idx="2015">
                  <c:v>0.23747707756186101</c:v>
                </c:pt>
                <c:pt idx="2016">
                  <c:v>0.75605238039137301</c:v>
                </c:pt>
                <c:pt idx="2017">
                  <c:v>0.74663687646955101</c:v>
                </c:pt>
                <c:pt idx="2018">
                  <c:v>0.80646564182175895</c:v>
                </c:pt>
                <c:pt idx="2019">
                  <c:v>2.3579140834464298</c:v>
                </c:pt>
                <c:pt idx="2020">
                  <c:v>-6.4488945027247804E-3</c:v>
                </c:pt>
                <c:pt idx="2021">
                  <c:v>0.19115153717337199</c:v>
                </c:pt>
                <c:pt idx="2022">
                  <c:v>0.483601712309015</c:v>
                </c:pt>
                <c:pt idx="2023">
                  <c:v>-6.7848917668608497E-2</c:v>
                </c:pt>
                <c:pt idx="2024">
                  <c:v>-0.32393055406367099</c:v>
                </c:pt>
                <c:pt idx="2025">
                  <c:v>0.71883474281620297</c:v>
                </c:pt>
                <c:pt idx="2026">
                  <c:v>-1.2731220158379499</c:v>
                </c:pt>
                <c:pt idx="2027">
                  <c:v>-1.2694824932472299</c:v>
                </c:pt>
                <c:pt idx="2028">
                  <c:v>1.8901730771377501</c:v>
                </c:pt>
                <c:pt idx="2029">
                  <c:v>-0.419423985490877</c:v>
                </c:pt>
                <c:pt idx="2030">
                  <c:v>-1.4333957975494001</c:v>
                </c:pt>
                <c:pt idx="2031">
                  <c:v>-0.42406038799343099</c:v>
                </c:pt>
                <c:pt idx="2032">
                  <c:v>0.58527062953817299</c:v>
                </c:pt>
                <c:pt idx="2033">
                  <c:v>0.50011632647394599</c:v>
                </c:pt>
                <c:pt idx="2034">
                  <c:v>-1.2827791799016599</c:v>
                </c:pt>
                <c:pt idx="2035">
                  <c:v>-0.82957062691217798</c:v>
                </c:pt>
                <c:pt idx="2036">
                  <c:v>2.6465270826854601E-2</c:v>
                </c:pt>
                <c:pt idx="2037">
                  <c:v>-0.896025040753617</c:v>
                </c:pt>
                <c:pt idx="2038">
                  <c:v>-0.78821218727106701</c:v>
                </c:pt>
                <c:pt idx="2039">
                  <c:v>2.5147877237758598</c:v>
                </c:pt>
                <c:pt idx="2040">
                  <c:v>1.31547992431297</c:v>
                </c:pt>
                <c:pt idx="2041">
                  <c:v>-0.69623458440168595</c:v>
                </c:pt>
                <c:pt idx="2042">
                  <c:v>1.2724105661760601</c:v>
                </c:pt>
                <c:pt idx="2043">
                  <c:v>-0.91718107695825302</c:v>
                </c:pt>
                <c:pt idx="2044">
                  <c:v>-9.7823555619532404E-2</c:v>
                </c:pt>
                <c:pt idx="2045">
                  <c:v>0.65836762275983896</c:v>
                </c:pt>
                <c:pt idx="2046">
                  <c:v>-0.59664836915507702</c:v>
                </c:pt>
                <c:pt idx="2047">
                  <c:v>0.19165041369187999</c:v>
                </c:pt>
                <c:pt idx="2048">
                  <c:v>-0.55168525730891504</c:v>
                </c:pt>
                <c:pt idx="2049">
                  <c:v>1.9212001393962199</c:v>
                </c:pt>
                <c:pt idx="2050">
                  <c:v>-4.9092851305665798E-2</c:v>
                </c:pt>
                <c:pt idx="2051">
                  <c:v>-1.73601457139826</c:v>
                </c:pt>
                <c:pt idx="2052">
                  <c:v>1.4256619553774399</c:v>
                </c:pt>
                <c:pt idx="2053">
                  <c:v>-1.86332353913092</c:v>
                </c:pt>
                <c:pt idx="2054">
                  <c:v>-0.70927723004140397</c:v>
                </c:pt>
                <c:pt idx="2055">
                  <c:v>0.45749820760857601</c:v>
                </c:pt>
                <c:pt idx="2056">
                  <c:v>0.799229619395185</c:v>
                </c:pt>
                <c:pt idx="2057">
                  <c:v>-0.59705793932628104</c:v>
                </c:pt>
                <c:pt idx="2058">
                  <c:v>1.8230826178721999</c:v>
                </c:pt>
                <c:pt idx="2059">
                  <c:v>0.34991261506483201</c:v>
                </c:pt>
                <c:pt idx="2060">
                  <c:v>-0.577372890811365</c:v>
                </c:pt>
                <c:pt idx="2061">
                  <c:v>-0.31678900213321098</c:v>
                </c:pt>
                <c:pt idx="2062">
                  <c:v>-0.123093846022736</c:v>
                </c:pt>
                <c:pt idx="2063">
                  <c:v>-0.71005416052842796</c:v>
                </c:pt>
                <c:pt idx="2064">
                  <c:v>-0.33697476975886398</c:v>
                </c:pt>
                <c:pt idx="2065">
                  <c:v>-2.3321873920619199E-2</c:v>
                </c:pt>
                <c:pt idx="2066">
                  <c:v>-0.19792993142718401</c:v>
                </c:pt>
                <c:pt idx="2067">
                  <c:v>-1.6353890050059801</c:v>
                </c:pt>
                <c:pt idx="2068">
                  <c:v>-0.26948203566610801</c:v>
                </c:pt>
                <c:pt idx="2069">
                  <c:v>-0.41244045897731602</c:v>
                </c:pt>
                <c:pt idx="2070">
                  <c:v>0.96038418520951996</c:v>
                </c:pt>
                <c:pt idx="2071">
                  <c:v>-0.46062460367663099</c:v>
                </c:pt>
                <c:pt idx="2072">
                  <c:v>-0.66080501094271005</c:v>
                </c:pt>
                <c:pt idx="2073">
                  <c:v>1.2837701049738399</c:v>
                </c:pt>
                <c:pt idx="2074">
                  <c:v>1.5587511162282199</c:v>
                </c:pt>
                <c:pt idx="2075">
                  <c:v>7.3404612158173302E-2</c:v>
                </c:pt>
                <c:pt idx="2076">
                  <c:v>-1.2891661770227301</c:v>
                </c:pt>
                <c:pt idx="2077">
                  <c:v>0.964981861735137</c:v>
                </c:pt>
                <c:pt idx="2078">
                  <c:v>-0.31070629469112199</c:v>
                </c:pt>
                <c:pt idx="2079">
                  <c:v>-0.64252709247169904</c:v>
                </c:pt>
                <c:pt idx="2080">
                  <c:v>0.800906100746413</c:v>
                </c:pt>
                <c:pt idx="2081">
                  <c:v>0.62742293151198303</c:v>
                </c:pt>
                <c:pt idx="2082">
                  <c:v>-0.54958985343241795</c:v>
                </c:pt>
                <c:pt idx="2083">
                  <c:v>5.3154376569966502</c:v>
                </c:pt>
                <c:pt idx="2084">
                  <c:v>1.67227123925931</c:v>
                </c:pt>
                <c:pt idx="2085">
                  <c:v>-1.0064476684152299</c:v>
                </c:pt>
                <c:pt idx="2086">
                  <c:v>-0.76458574982111804</c:v>
                </c:pt>
                <c:pt idx="2087">
                  <c:v>-0.42148509743665002</c:v>
                </c:pt>
                <c:pt idx="2088">
                  <c:v>-2.0939109557142301</c:v>
                </c:pt>
                <c:pt idx="2089">
                  <c:v>-1.1081447982630299</c:v>
                </c:pt>
                <c:pt idx="2090">
                  <c:v>-0.16256754386890901</c:v>
                </c:pt>
                <c:pt idx="2091">
                  <c:v>2.3539530814443501</c:v>
                </c:pt>
                <c:pt idx="2092">
                  <c:v>1.27595063089765</c:v>
                </c:pt>
                <c:pt idx="2093">
                  <c:v>0.53120858300535501</c:v>
                </c:pt>
                <c:pt idx="2094">
                  <c:v>-0.48247695954468101</c:v>
                </c:pt>
                <c:pt idx="2095">
                  <c:v>0.27108629891216302</c:v>
                </c:pt>
                <c:pt idx="2096">
                  <c:v>-0.72227620343510002</c:v>
                </c:pt>
                <c:pt idx="2097">
                  <c:v>0.31547931385821898</c:v>
                </c:pt>
                <c:pt idx="2098">
                  <c:v>0.341165499484331</c:v>
                </c:pt>
                <c:pt idx="2099">
                  <c:v>0.99355223408164495</c:v>
                </c:pt>
                <c:pt idx="2100">
                  <c:v>-6.4493535517205604E-3</c:v>
                </c:pt>
                <c:pt idx="2101">
                  <c:v>-0.93244734447797994</c:v>
                </c:pt>
                <c:pt idx="2102">
                  <c:v>0.73051662211630697</c:v>
                </c:pt>
                <c:pt idx="2103">
                  <c:v>-0.237674948698292</c:v>
                </c:pt>
                <c:pt idx="2104">
                  <c:v>0.25330983322442002</c:v>
                </c:pt>
                <c:pt idx="2105">
                  <c:v>0.94511098820345496</c:v>
                </c:pt>
                <c:pt idx="2106">
                  <c:v>1.5670181598372599</c:v>
                </c:pt>
                <c:pt idx="2107">
                  <c:v>-0.10160654233576701</c:v>
                </c:pt>
                <c:pt idx="2108">
                  <c:v>5.0134701003384997E-2</c:v>
                </c:pt>
                <c:pt idx="2109">
                  <c:v>0.15041964487085299</c:v>
                </c:pt>
                <c:pt idx="2110">
                  <c:v>-0.52405584782528603</c:v>
                </c:pt>
                <c:pt idx="2111">
                  <c:v>1.6164812889362801</c:v>
                </c:pt>
                <c:pt idx="2112">
                  <c:v>4.6373893704798004</c:v>
                </c:pt>
                <c:pt idx="2113">
                  <c:v>-3.4832574183775198</c:v>
                </c:pt>
                <c:pt idx="2114">
                  <c:v>-0.65619235334544201</c:v>
                </c:pt>
                <c:pt idx="2115">
                  <c:v>-0.51822703131376502</c:v>
                </c:pt>
                <c:pt idx="2116">
                  <c:v>-0.36259170301960397</c:v>
                </c:pt>
                <c:pt idx="2117">
                  <c:v>1.3502445569280399</c:v>
                </c:pt>
                <c:pt idx="2118">
                  <c:v>0.20856362878574</c:v>
                </c:pt>
                <c:pt idx="2119">
                  <c:v>0.59927275265219604</c:v>
                </c:pt>
                <c:pt idx="2120">
                  <c:v>0.200002123482283</c:v>
                </c:pt>
                <c:pt idx="2121">
                  <c:v>-6.5342177106687702E-2</c:v>
                </c:pt>
                <c:pt idx="2122">
                  <c:v>5.9279877404169803E-2</c:v>
                </c:pt>
                <c:pt idx="2123">
                  <c:v>0.900441756641014</c:v>
                </c:pt>
                <c:pt idx="2124">
                  <c:v>-0.58068428096854696</c:v>
                </c:pt>
                <c:pt idx="2125">
                  <c:v>-1.0844509031526799</c:v>
                </c:pt>
                <c:pt idx="2126">
                  <c:v>0.27595152755670699</c:v>
                </c:pt>
                <c:pt idx="2127">
                  <c:v>-1.1373795107060001</c:v>
                </c:pt>
                <c:pt idx="2128">
                  <c:v>3.8008994817391</c:v>
                </c:pt>
                <c:pt idx="2129">
                  <c:v>0.32389123349364801</c:v>
                </c:pt>
                <c:pt idx="2130">
                  <c:v>-0.35040372477690501</c:v>
                </c:pt>
                <c:pt idx="2131">
                  <c:v>-0.48360787457696502</c:v>
                </c:pt>
                <c:pt idx="2132">
                  <c:v>-0.17326803749453501</c:v>
                </c:pt>
                <c:pt idx="2133">
                  <c:v>0.16863847776291899</c:v>
                </c:pt>
                <c:pt idx="2134">
                  <c:v>-0.40018719924844998</c:v>
                </c:pt>
                <c:pt idx="2135">
                  <c:v>-1.0586454924193101</c:v>
                </c:pt>
                <c:pt idx="2136">
                  <c:v>-2.0995570576804399</c:v>
                </c:pt>
                <c:pt idx="2137">
                  <c:v>-0.54959039101145202</c:v>
                </c:pt>
                <c:pt idx="2138">
                  <c:v>0.52029882489431301</c:v>
                </c:pt>
                <c:pt idx="2139">
                  <c:v>-1.23910645080086</c:v>
                </c:pt>
                <c:pt idx="2140">
                  <c:v>-0.38496031021828597</c:v>
                </c:pt>
                <c:pt idx="2141">
                  <c:v>-0.23048943008649</c:v>
                </c:pt>
                <c:pt idx="2142">
                  <c:v>0.30052897782269899</c:v>
                </c:pt>
                <c:pt idx="2143">
                  <c:v>-0.16054925104718901</c:v>
                </c:pt>
                <c:pt idx="2144">
                  <c:v>0.75571708579623598</c:v>
                </c:pt>
                <c:pt idx="2145">
                  <c:v>0.48177260176044601</c:v>
                </c:pt>
                <c:pt idx="2146">
                  <c:v>-1.10630545319291</c:v>
                </c:pt>
                <c:pt idx="2147">
                  <c:v>-0.80346242424193604</c:v>
                </c:pt>
                <c:pt idx="2148">
                  <c:v>-1.38496047122679</c:v>
                </c:pt>
                <c:pt idx="2149">
                  <c:v>2.0316862892162302</c:v>
                </c:pt>
                <c:pt idx="2150">
                  <c:v>2.0024604398163701E-2</c:v>
                </c:pt>
                <c:pt idx="2151">
                  <c:v>-0.26948380587564602</c:v>
                </c:pt>
                <c:pt idx="2152">
                  <c:v>-9.5454341178380003E-2</c:v>
                </c:pt>
                <c:pt idx="2153">
                  <c:v>1.49056605930012</c:v>
                </c:pt>
                <c:pt idx="2154">
                  <c:v>0.69880783220982101</c:v>
                </c:pt>
                <c:pt idx="2155">
                  <c:v>-1.20217986203025</c:v>
                </c:pt>
                <c:pt idx="2156">
                  <c:v>0.13414961015942301</c:v>
                </c:pt>
                <c:pt idx="2157">
                  <c:v>-2.0302931571577298</c:v>
                </c:pt>
                <c:pt idx="2158">
                  <c:v>1.4085887336280201</c:v>
                </c:pt>
                <c:pt idx="2159">
                  <c:v>-0.13555667155637299</c:v>
                </c:pt>
                <c:pt idx="2160">
                  <c:v>-0.70688809584231105</c:v>
                </c:pt>
                <c:pt idx="2161">
                  <c:v>2.1805496682373602</c:v>
                </c:pt>
                <c:pt idx="2162">
                  <c:v>-1.24930543175065</c:v>
                </c:pt>
                <c:pt idx="2163">
                  <c:v>-1.7719786763328</c:v>
                </c:pt>
                <c:pt idx="2164">
                  <c:v>-4.2072459498718101E-2</c:v>
                </c:pt>
                <c:pt idx="2165">
                  <c:v>0.44949656192245802</c:v>
                </c:pt>
                <c:pt idx="2166">
                  <c:v>-1.50214339163171</c:v>
                </c:pt>
                <c:pt idx="2167">
                  <c:v>2.1455528091603502</c:v>
                </c:pt>
                <c:pt idx="2168">
                  <c:v>-0.90175180057887006</c:v>
                </c:pt>
                <c:pt idx="2169">
                  <c:v>0.82673204912911802</c:v>
                </c:pt>
                <c:pt idx="2170">
                  <c:v>-0.84579451085345003</c:v>
                </c:pt>
                <c:pt idx="2171">
                  <c:v>3.8639487316327902E-2</c:v>
                </c:pt>
                <c:pt idx="2172">
                  <c:v>0.84154812698622505</c:v>
                </c:pt>
                <c:pt idx="2173">
                  <c:v>-0.39347112131005102</c:v>
                </c:pt>
                <c:pt idx="2174">
                  <c:v>1.3934814662314901</c:v>
                </c:pt>
                <c:pt idx="2175">
                  <c:v>0.69880772199937602</c:v>
                </c:pt>
                <c:pt idx="2176">
                  <c:v>0.16680156199794599</c:v>
                </c:pt>
                <c:pt idx="2177">
                  <c:v>-0.22806362877171801</c:v>
                </c:pt>
                <c:pt idx="2178">
                  <c:v>-0.77490693665993005</c:v>
                </c:pt>
                <c:pt idx="2179">
                  <c:v>4.9933006608991699E-2</c:v>
                </c:pt>
                <c:pt idx="2180">
                  <c:v>-1.3056175062170401</c:v>
                </c:pt>
                <c:pt idx="2181">
                  <c:v>1.3381989132983301</c:v>
                </c:pt>
                <c:pt idx="2182">
                  <c:v>1.78204681622454</c:v>
                </c:pt>
                <c:pt idx="2183">
                  <c:v>1.18756122908582</c:v>
                </c:pt>
                <c:pt idx="2184">
                  <c:v>-0.46599982227139702</c:v>
                </c:pt>
                <c:pt idx="2185">
                  <c:v>0.200002270703452</c:v>
                </c:pt>
                <c:pt idx="2186">
                  <c:v>-1.37605495882691</c:v>
                </c:pt>
                <c:pt idx="2187">
                  <c:v>-0.57381696601135801</c:v>
                </c:pt>
                <c:pt idx="2188">
                  <c:v>0.13261496172996901</c:v>
                </c:pt>
                <c:pt idx="2189">
                  <c:v>-0.60099766854030101</c:v>
                </c:pt>
                <c:pt idx="2190">
                  <c:v>0.97308721858244596</c:v>
                </c:pt>
                <c:pt idx="2191">
                  <c:v>-0.73288376180216697</c:v>
                </c:pt>
                <c:pt idx="2192">
                  <c:v>-0.31457108259105399</c:v>
                </c:pt>
                <c:pt idx="2193">
                  <c:v>-0.88615394990580698</c:v>
                </c:pt>
                <c:pt idx="2194">
                  <c:v>-0.71452250467901601</c:v>
                </c:pt>
                <c:pt idx="2195">
                  <c:v>0.26485356050790598</c:v>
                </c:pt>
                <c:pt idx="2196">
                  <c:v>-0.101929037802428</c:v>
                </c:pt>
                <c:pt idx="2197">
                  <c:v>-0.97730187453179096</c:v>
                </c:pt>
                <c:pt idx="2198">
                  <c:v>0.62878649694084399</c:v>
                </c:pt>
                <c:pt idx="2199">
                  <c:v>-0.18701981919115801</c:v>
                </c:pt>
                <c:pt idx="2200">
                  <c:v>-2.6422918089824599</c:v>
                </c:pt>
                <c:pt idx="2201">
                  <c:v>0.27595174410168999</c:v>
                </c:pt>
                <c:pt idx="2202">
                  <c:v>0.51158208902846902</c:v>
                </c:pt>
                <c:pt idx="2203">
                  <c:v>0.73051764266038199</c:v>
                </c:pt>
                <c:pt idx="2204">
                  <c:v>3.2012077725720599E-3</c:v>
                </c:pt>
                <c:pt idx="2205">
                  <c:v>-0.89397348869209103</c:v>
                </c:pt>
                <c:pt idx="2206">
                  <c:v>5.67451009178572E-2</c:v>
                </c:pt>
                <c:pt idx="2207">
                  <c:v>0.90044174441173896</c:v>
                </c:pt>
                <c:pt idx="2208">
                  <c:v>-0.47483620706878898</c:v>
                </c:pt>
                <c:pt idx="2209">
                  <c:v>-0.86285763672381699</c:v>
                </c:pt>
                <c:pt idx="2210">
                  <c:v>1.1564893290310501</c:v>
                </c:pt>
                <c:pt idx="2211">
                  <c:v>-0.97730141646014401</c:v>
                </c:pt>
                <c:pt idx="2212">
                  <c:v>-0.99657882396442998</c:v>
                </c:pt>
                <c:pt idx="2213">
                  <c:v>6.9722768482815903E-2</c:v>
                </c:pt>
                <c:pt idx="2214">
                  <c:v>-8.1411322674942402E-2</c:v>
                </c:pt>
                <c:pt idx="2215">
                  <c:v>-0.30510727875819998</c:v>
                </c:pt>
                <c:pt idx="2216">
                  <c:v>0.49919080543396899</c:v>
                </c:pt>
                <c:pt idx="2217">
                  <c:v>-0.12192622974593</c:v>
                </c:pt>
                <c:pt idx="2218">
                  <c:v>-0.92268063404328104</c:v>
                </c:pt>
                <c:pt idx="2219">
                  <c:v>1.3768795557793601</c:v>
                </c:pt>
                <c:pt idx="2220">
                  <c:v>1.0587036059731201</c:v>
                </c:pt>
                <c:pt idx="2221">
                  <c:v>7.8439614799189705E-2</c:v>
                </c:pt>
                <c:pt idx="2222">
                  <c:v>4.2462102660904298E-2</c:v>
                </c:pt>
                <c:pt idx="2223">
                  <c:v>1.0134032638421201E-2</c:v>
                </c:pt>
                <c:pt idx="2224">
                  <c:v>-0.73763061339625502</c:v>
                </c:pt>
                <c:pt idx="2225">
                  <c:v>0.56175907673749403</c:v>
                </c:pt>
                <c:pt idx="2226">
                  <c:v>0.82071413042549102</c:v>
                </c:pt>
                <c:pt idx="2227">
                  <c:v>-0.88147624310374895</c:v>
                </c:pt>
                <c:pt idx="2228">
                  <c:v>3.11693294196724</c:v>
                </c:pt>
                <c:pt idx="2229">
                  <c:v>1.8300524958793001</c:v>
                </c:pt>
                <c:pt idx="2230">
                  <c:v>-1.6152576602751201</c:v>
                </c:pt>
                <c:pt idx="2231">
                  <c:v>-0.22367877779870701</c:v>
                </c:pt>
                <c:pt idx="2232">
                  <c:v>0.26485323760933899</c:v>
                </c:pt>
                <c:pt idx="2233">
                  <c:v>-6.4485080165912903E-3</c:v>
                </c:pt>
                <c:pt idx="2234">
                  <c:v>-0.21795295700345499</c:v>
                </c:pt>
                <c:pt idx="2235">
                  <c:v>-1.5369620948123099</c:v>
                </c:pt>
                <c:pt idx="2236">
                  <c:v>0.99828878501597096</c:v>
                </c:pt>
                <c:pt idx="2237">
                  <c:v>0.76614037781960298</c:v>
                </c:pt>
                <c:pt idx="2238">
                  <c:v>6.87570166901703E-2</c:v>
                </c:pt>
                <c:pt idx="2239">
                  <c:v>-1.2560617593982299</c:v>
                </c:pt>
                <c:pt idx="2240">
                  <c:v>-0.34163359676904198</c:v>
                </c:pt>
                <c:pt idx="2241">
                  <c:v>1.18619609178701</c:v>
                </c:pt>
                <c:pt idx="2242">
                  <c:v>0.20856368571741599</c:v>
                </c:pt>
                <c:pt idx="2243">
                  <c:v>-0.38742489632004101</c:v>
                </c:pt>
                <c:pt idx="2244">
                  <c:v>-2.3831491003825599E-2</c:v>
                </c:pt>
                <c:pt idx="2245">
                  <c:v>-5.3754680947486803E-2</c:v>
                </c:pt>
                <c:pt idx="2246">
                  <c:v>-1.8956682295640701</c:v>
                </c:pt>
                <c:pt idx="2247">
                  <c:v>-1.5524156912739999</c:v>
                </c:pt>
                <c:pt idx="2248">
                  <c:v>0.41662577157007502</c:v>
                </c:pt>
                <c:pt idx="2249">
                  <c:v>0.46011863404519998</c:v>
                </c:pt>
                <c:pt idx="2250">
                  <c:v>-0.119907140718867</c:v>
                </c:pt>
                <c:pt idx="2251">
                  <c:v>-0.51048999793254701</c:v>
                </c:pt>
                <c:pt idx="2252">
                  <c:v>-0.94986465191119995</c:v>
                </c:pt>
                <c:pt idx="2253">
                  <c:v>-0.68451237777589502</c:v>
                </c:pt>
                <c:pt idx="2254">
                  <c:v>-0.86015933259690602</c:v>
                </c:pt>
                <c:pt idx="2255">
                  <c:v>-0.169947867430154</c:v>
                </c:pt>
                <c:pt idx="2256">
                  <c:v>-1.99410717708818</c:v>
                </c:pt>
                <c:pt idx="2257">
                  <c:v>0.71193475392104599</c:v>
                </c:pt>
                <c:pt idx="2258">
                  <c:v>0.299882095771629</c:v>
                </c:pt>
                <c:pt idx="2259">
                  <c:v>1.0841534211850301</c:v>
                </c:pt>
                <c:pt idx="2260">
                  <c:v>0.13327658676792101</c:v>
                </c:pt>
                <c:pt idx="2261">
                  <c:v>-0.57390203644642102</c:v>
                </c:pt>
                <c:pt idx="2262">
                  <c:v>-0.69118504084917998</c:v>
                </c:pt>
                <c:pt idx="2263">
                  <c:v>0.54559875370351296</c:v>
                </c:pt>
                <c:pt idx="2264">
                  <c:v>-0.39315800923444499</c:v>
                </c:pt>
                <c:pt idx="2265">
                  <c:v>1.37867308979605</c:v>
                </c:pt>
                <c:pt idx="2266">
                  <c:v>0.60630419061413299</c:v>
                </c:pt>
                <c:pt idx="2267">
                  <c:v>-0.26948368482920698</c:v>
                </c:pt>
                <c:pt idx="2268">
                  <c:v>-0.92552859260220099</c:v>
                </c:pt>
                <c:pt idx="2269">
                  <c:v>1.3667044586285999</c:v>
                </c:pt>
                <c:pt idx="2270">
                  <c:v>-0.27099529406671102</c:v>
                </c:pt>
                <c:pt idx="2271">
                  <c:v>-0.24523500883993399</c:v>
                </c:pt>
                <c:pt idx="2272">
                  <c:v>0.10364027982732001</c:v>
                </c:pt>
                <c:pt idx="2273">
                  <c:v>4.2461330187485199E-2</c:v>
                </c:pt>
                <c:pt idx="2274">
                  <c:v>0.27623707764079902</c:v>
                </c:pt>
                <c:pt idx="2275">
                  <c:v>1.3154784821632699</c:v>
                </c:pt>
                <c:pt idx="2276">
                  <c:v>-0.24567285844717299</c:v>
                </c:pt>
                <c:pt idx="2277">
                  <c:v>-0.59141037153227405</c:v>
                </c:pt>
                <c:pt idx="2278">
                  <c:v>7.31181830379736E-2</c:v>
                </c:pt>
                <c:pt idx="2279">
                  <c:v>0.422394780018924</c:v>
                </c:pt>
                <c:pt idx="2280">
                  <c:v>0.179964179456265</c:v>
                </c:pt>
                <c:pt idx="2281">
                  <c:v>-3.1686283372553602E-2</c:v>
                </c:pt>
                <c:pt idx="2282">
                  <c:v>-0.29117792448354901</c:v>
                </c:pt>
                <c:pt idx="2283">
                  <c:v>-0.552415959011758</c:v>
                </c:pt>
                <c:pt idx="2284">
                  <c:v>1.8300524763364701</c:v>
                </c:pt>
                <c:pt idx="2285">
                  <c:v>0.90044134750664495</c:v>
                </c:pt>
                <c:pt idx="2286">
                  <c:v>-0.72344002640158001</c:v>
                </c:pt>
                <c:pt idx="2287">
                  <c:v>-1.1333614522833699</c:v>
                </c:pt>
                <c:pt idx="2288">
                  <c:v>1.31547870845465</c:v>
                </c:pt>
                <c:pt idx="2289">
                  <c:v>-0.93131499803499396</c:v>
                </c:pt>
                <c:pt idx="2290">
                  <c:v>0.235105707790074</c:v>
                </c:pt>
                <c:pt idx="2291">
                  <c:v>0.82166459311210005</c:v>
                </c:pt>
                <c:pt idx="2292">
                  <c:v>-1.6039028165253799</c:v>
                </c:pt>
                <c:pt idx="2293">
                  <c:v>-1.08211335169732</c:v>
                </c:pt>
                <c:pt idx="2294">
                  <c:v>-0.27097661276884299</c:v>
                </c:pt>
                <c:pt idx="2295">
                  <c:v>-0.663881113097465</c:v>
                </c:pt>
                <c:pt idx="2296">
                  <c:v>0.20000239976267101</c:v>
                </c:pt>
                <c:pt idx="2297">
                  <c:v>-5.3754190950734901E-2</c:v>
                </c:pt>
                <c:pt idx="2298">
                  <c:v>1.7849643895587399</c:v>
                </c:pt>
                <c:pt idx="2299">
                  <c:v>-2.1274622794675002</c:v>
                </c:pt>
                <c:pt idx="2300">
                  <c:v>-1.5914063888129599</c:v>
                </c:pt>
                <c:pt idx="2301">
                  <c:v>-0.49591159719237698</c:v>
                </c:pt>
                <c:pt idx="2302">
                  <c:v>-6.8068041089048695E-2</c:v>
                </c:pt>
                <c:pt idx="2303">
                  <c:v>0.856047953599403</c:v>
                </c:pt>
                <c:pt idx="2304">
                  <c:v>0.18031944293729199</c:v>
                </c:pt>
                <c:pt idx="2305">
                  <c:v>0.88138311233828204</c:v>
                </c:pt>
                <c:pt idx="2306">
                  <c:v>-0.29393621020107802</c:v>
                </c:pt>
                <c:pt idx="2307">
                  <c:v>1.36610542893457</c:v>
                </c:pt>
                <c:pt idx="2308">
                  <c:v>-1.3143726333920599E-2</c:v>
                </c:pt>
                <c:pt idx="2309">
                  <c:v>1.42795452879272</c:v>
                </c:pt>
                <c:pt idx="2310">
                  <c:v>-0.354372125485102</c:v>
                </c:pt>
                <c:pt idx="2311">
                  <c:v>0.64562767466445004</c:v>
                </c:pt>
                <c:pt idx="2312">
                  <c:v>-0.39347203981193801</c:v>
                </c:pt>
                <c:pt idx="2313">
                  <c:v>0.40059582701927499</c:v>
                </c:pt>
                <c:pt idx="2314">
                  <c:v>9.8061258136121099E-2</c:v>
                </c:pt>
                <c:pt idx="2315">
                  <c:v>1.3699268412624901</c:v>
                </c:pt>
                <c:pt idx="2316">
                  <c:v>-0.62039061094756198</c:v>
                </c:pt>
                <c:pt idx="2317">
                  <c:v>-6.4478249210677E-3</c:v>
                </c:pt>
                <c:pt idx="2318">
                  <c:v>0.45298255243557001</c:v>
                </c:pt>
                <c:pt idx="2319">
                  <c:v>-1.1439514164336799</c:v>
                </c:pt>
                <c:pt idx="2320">
                  <c:v>0.470303914829727</c:v>
                </c:pt>
                <c:pt idx="2321">
                  <c:v>-0.410345533051374</c:v>
                </c:pt>
                <c:pt idx="2322">
                  <c:v>-0.68451950111646198</c:v>
                </c:pt>
                <c:pt idx="2323">
                  <c:v>-1.1045587950221201</c:v>
                </c:pt>
                <c:pt idx="2324">
                  <c:v>-0.23048884094451999</c:v>
                </c:pt>
                <c:pt idx="2325">
                  <c:v>0.41857297229143903</c:v>
                </c:pt>
                <c:pt idx="2326">
                  <c:v>-2.1439504684324602</c:v>
                </c:pt>
                <c:pt idx="2327">
                  <c:v>-1.32837507140422</c:v>
                </c:pt>
                <c:pt idx="2328">
                  <c:v>-4.3251432044213597E-2</c:v>
                </c:pt>
                <c:pt idx="2329">
                  <c:v>2.3154788042551799</c:v>
                </c:pt>
                <c:pt idx="2330">
                  <c:v>2.2085636626594898</c:v>
                </c:pt>
                <c:pt idx="2331">
                  <c:v>-0.52276990378196897</c:v>
                </c:pt>
                <c:pt idx="2332">
                  <c:v>2.0159185090895502</c:v>
                </c:pt>
                <c:pt idx="2333">
                  <c:v>-1.7999942400837901</c:v>
                </c:pt>
                <c:pt idx="2334">
                  <c:v>-1.8658489372339</c:v>
                </c:pt>
                <c:pt idx="2335">
                  <c:v>1.6988074856540001</c:v>
                </c:pt>
                <c:pt idx="2336">
                  <c:v>0.39794171322313099</c:v>
                </c:pt>
                <c:pt idx="2337">
                  <c:v>0.361283108595646</c:v>
                </c:pt>
                <c:pt idx="2338">
                  <c:v>-0.12930495230407299</c:v>
                </c:pt>
                <c:pt idx="2339">
                  <c:v>-0.62729611954778197</c:v>
                </c:pt>
                <c:pt idx="2340">
                  <c:v>-1.38495573810495</c:v>
                </c:pt>
                <c:pt idx="2341">
                  <c:v>0.45298431572001102</c:v>
                </c:pt>
                <c:pt idx="2342">
                  <c:v>0.154486972220503</c:v>
                </c:pt>
                <c:pt idx="2343">
                  <c:v>-1.28938258039821</c:v>
                </c:pt>
                <c:pt idx="2344">
                  <c:v>-0.26466658926452902</c:v>
                </c:pt>
                <c:pt idx="2345">
                  <c:v>8.3532145001418798E-2</c:v>
                </c:pt>
                <c:pt idx="2346">
                  <c:v>0.44553971655397401</c:v>
                </c:pt>
                <c:pt idx="2347">
                  <c:v>0.40401608046142901</c:v>
                </c:pt>
                <c:pt idx="2348">
                  <c:v>-0.90691145034663001</c:v>
                </c:pt>
                <c:pt idx="2349">
                  <c:v>-1.67320439734217</c:v>
                </c:pt>
                <c:pt idx="2350">
                  <c:v>-0.83136178488118895</c:v>
                </c:pt>
                <c:pt idx="2351">
                  <c:v>-0.65135359941612903</c:v>
                </c:pt>
                <c:pt idx="2352">
                  <c:v>-0.35222378812578398</c:v>
                </c:pt>
                <c:pt idx="2353">
                  <c:v>-1.4378298386017601</c:v>
                </c:pt>
                <c:pt idx="2354">
                  <c:v>0.55184517903277097</c:v>
                </c:pt>
                <c:pt idx="2355">
                  <c:v>7.69524536750166E-3</c:v>
                </c:pt>
                <c:pt idx="2356">
                  <c:v>-0.59387559050396599</c:v>
                </c:pt>
                <c:pt idx="2357">
                  <c:v>-2.0768354637727402</c:v>
                </c:pt>
                <c:pt idx="2358">
                  <c:v>-2.0243669924918799</c:v>
                </c:pt>
                <c:pt idx="2359">
                  <c:v>-0.23533554225386499</c:v>
                </c:pt>
                <c:pt idx="2360">
                  <c:v>-1.1479215121920601</c:v>
                </c:pt>
                <c:pt idx="2361">
                  <c:v>-0.128127509934715</c:v>
                </c:pt>
                <c:pt idx="2362">
                  <c:v>1.04246126930603</c:v>
                </c:pt>
                <c:pt idx="2363">
                  <c:v>-2.5101607598225701</c:v>
                </c:pt>
                <c:pt idx="2364">
                  <c:v>-0.63850480263835196</c:v>
                </c:pt>
                <c:pt idx="2365">
                  <c:v>-0.84206207842901604</c:v>
                </c:pt>
                <c:pt idx="2366">
                  <c:v>0.91338056044979099</c:v>
                </c:pt>
                <c:pt idx="2367">
                  <c:v>0.49834307197148697</c:v>
                </c:pt>
                <c:pt idx="2368">
                  <c:v>-1.7666694554453399</c:v>
                </c:pt>
                <c:pt idx="2369">
                  <c:v>0.74322759833724705</c:v>
                </c:pt>
                <c:pt idx="2370">
                  <c:v>2.81797807458039</c:v>
                </c:pt>
                <c:pt idx="2371">
                  <c:v>-1.68451856476783</c:v>
                </c:pt>
                <c:pt idx="2372">
                  <c:v>-0.51884319218047903</c:v>
                </c:pt>
                <c:pt idx="2373">
                  <c:v>0.54994436392653501</c:v>
                </c:pt>
                <c:pt idx="2374">
                  <c:v>-2.55898660063104</c:v>
                </c:pt>
                <c:pt idx="2375">
                  <c:v>-0.33141073616558198</c:v>
                </c:pt>
                <c:pt idx="2376">
                  <c:v>0.35024444573861602</c:v>
                </c:pt>
                <c:pt idx="2377">
                  <c:v>0.81864753079403396</c:v>
                </c:pt>
                <c:pt idx="2378">
                  <c:v>1.26103147622761</c:v>
                </c:pt>
                <c:pt idx="2379">
                  <c:v>-0.42527763303454902</c:v>
                </c:pt>
                <c:pt idx="2380">
                  <c:v>1.70690387784238</c:v>
                </c:pt>
                <c:pt idx="2381">
                  <c:v>1.17252147790441</c:v>
                </c:pt>
                <c:pt idx="2382">
                  <c:v>-2.8475382957365399E-2</c:v>
                </c:pt>
                <c:pt idx="2383">
                  <c:v>0.87490647073565597</c:v>
                </c:pt>
                <c:pt idx="2384">
                  <c:v>-1.0117822844561599</c:v>
                </c:pt>
                <c:pt idx="2385">
                  <c:v>-0.25741044387178103</c:v>
                </c:pt>
                <c:pt idx="2386">
                  <c:v>-9.74599449304904E-2</c:v>
                </c:pt>
                <c:pt idx="2387">
                  <c:v>-0.76828901193842603</c:v>
                </c:pt>
                <c:pt idx="2388">
                  <c:v>1.1657319617241599</c:v>
                </c:pt>
                <c:pt idx="2389">
                  <c:v>-0.47459773871157401</c:v>
                </c:pt>
                <c:pt idx="2390">
                  <c:v>-1.0518916416647</c:v>
                </c:pt>
                <c:pt idx="2391">
                  <c:v>0.77295206177819697</c:v>
                </c:pt>
                <c:pt idx="2392">
                  <c:v>0.30021215076297703</c:v>
                </c:pt>
                <c:pt idx="2393">
                  <c:v>-0.12062025660801701</c:v>
                </c:pt>
                <c:pt idx="2394">
                  <c:v>0.73051753897736904</c:v>
                </c:pt>
                <c:pt idx="2395">
                  <c:v>1.27595082955157</c:v>
                </c:pt>
                <c:pt idx="2396">
                  <c:v>-0.208081495222216</c:v>
                </c:pt>
                <c:pt idx="2397">
                  <c:v>-0.45710831658649798</c:v>
                </c:pt>
                <c:pt idx="2398">
                  <c:v>-1.03842842594704</c:v>
                </c:pt>
                <c:pt idx="2399">
                  <c:v>-0.105751501184983</c:v>
                </c:pt>
                <c:pt idx="2400">
                  <c:v>-1.5914095249986</c:v>
                </c:pt>
                <c:pt idx="2401">
                  <c:v>0.62516348781463704</c:v>
                </c:pt>
                <c:pt idx="2402">
                  <c:v>0.53787254945955598</c:v>
                </c:pt>
                <c:pt idx="2403">
                  <c:v>-0.54959095532054503</c:v>
                </c:pt>
                <c:pt idx="2404">
                  <c:v>-1.03501814319041</c:v>
                </c:pt>
                <c:pt idx="2405">
                  <c:v>1.7305163847525</c:v>
                </c:pt>
                <c:pt idx="2406">
                  <c:v>-0.30600949961580398</c:v>
                </c:pt>
                <c:pt idx="2407">
                  <c:v>0.990516677794822</c:v>
                </c:pt>
                <c:pt idx="2408">
                  <c:v>0.778213735915529</c:v>
                </c:pt>
                <c:pt idx="2409">
                  <c:v>0.16347568943517099</c:v>
                </c:pt>
                <c:pt idx="2410">
                  <c:v>-0.28655676984765699</c:v>
                </c:pt>
                <c:pt idx="2411">
                  <c:v>-0.65755407052706905</c:v>
                </c:pt>
                <c:pt idx="2412">
                  <c:v>2.5973379157727301E-2</c:v>
                </c:pt>
                <c:pt idx="2413">
                  <c:v>0.73051675028568197</c:v>
                </c:pt>
                <c:pt idx="2414">
                  <c:v>0.61503976944745697</c:v>
                </c:pt>
                <c:pt idx="2415">
                  <c:v>-6.4489946233005696E-3</c:v>
                </c:pt>
                <c:pt idx="2416">
                  <c:v>0.478978083670838</c:v>
                </c:pt>
                <c:pt idx="2417">
                  <c:v>0.196538084094704</c:v>
                </c:pt>
                <c:pt idx="2418">
                  <c:v>-0.71694163624233198</c:v>
                </c:pt>
                <c:pt idx="2419">
                  <c:v>0.75360091579612698</c:v>
                </c:pt>
                <c:pt idx="2420">
                  <c:v>-0.27159155949574298</c:v>
                </c:pt>
                <c:pt idx="2421">
                  <c:v>-0.19814472072264699</c:v>
                </c:pt>
                <c:pt idx="2422">
                  <c:v>-0.75549850338359703</c:v>
                </c:pt>
                <c:pt idx="2423">
                  <c:v>1.37206242381848</c:v>
                </c:pt>
                <c:pt idx="2424">
                  <c:v>0.49860103170553199</c:v>
                </c:pt>
                <c:pt idx="2425">
                  <c:v>0.18772407500294699</c:v>
                </c:pt>
                <c:pt idx="2426">
                  <c:v>0.98257933270536202</c:v>
                </c:pt>
                <c:pt idx="2427">
                  <c:v>-0.22884114030636299</c:v>
                </c:pt>
                <c:pt idx="2428">
                  <c:v>-1.8306777952395299</c:v>
                </c:pt>
                <c:pt idx="2429">
                  <c:v>0.79610487547919695</c:v>
                </c:pt>
                <c:pt idx="2430">
                  <c:v>9.3086831776857198E-2</c:v>
                </c:pt>
                <c:pt idx="2431">
                  <c:v>-2.3427295118493401</c:v>
                </c:pt>
                <c:pt idx="2432">
                  <c:v>0.90044141339892203</c:v>
                </c:pt>
                <c:pt idx="2433">
                  <c:v>-1.68451429336543</c:v>
                </c:pt>
                <c:pt idx="2434">
                  <c:v>-0.30756715091195802</c:v>
                </c:pt>
                <c:pt idx="2435">
                  <c:v>1.44101019930712</c:v>
                </c:pt>
                <c:pt idx="2436">
                  <c:v>2.49605046957763</c:v>
                </c:pt>
                <c:pt idx="2437">
                  <c:v>-0.39078922606933297</c:v>
                </c:pt>
                <c:pt idx="2438">
                  <c:v>0.68808099391722299</c:v>
                </c:pt>
                <c:pt idx="2439">
                  <c:v>2.3967792798977499</c:v>
                </c:pt>
                <c:pt idx="2440">
                  <c:v>1.0930866948990701</c:v>
                </c:pt>
                <c:pt idx="2441">
                  <c:v>1.6309808054564301</c:v>
                </c:pt>
                <c:pt idx="2442">
                  <c:v>-0.339872441003371</c:v>
                </c:pt>
                <c:pt idx="2443">
                  <c:v>0.73051648149930004</c:v>
                </c:pt>
                <c:pt idx="2444">
                  <c:v>0.51983732746197697</c:v>
                </c:pt>
                <c:pt idx="2445">
                  <c:v>0.14555456083672999</c:v>
                </c:pt>
                <c:pt idx="2446">
                  <c:v>-2.1174791731092699</c:v>
                </c:pt>
                <c:pt idx="2447">
                  <c:v>2.2214389531064499E-2</c:v>
                </c:pt>
                <c:pt idx="2448">
                  <c:v>-2.8063079018377301E-2</c:v>
                </c:pt>
                <c:pt idx="2449">
                  <c:v>-1.04558775521547</c:v>
                </c:pt>
                <c:pt idx="2450">
                  <c:v>1.4674831679092399</c:v>
                </c:pt>
                <c:pt idx="2451">
                  <c:v>-0.68909887403878001</c:v>
                </c:pt>
                <c:pt idx="2452">
                  <c:v>-1.89397333346381</c:v>
                </c:pt>
                <c:pt idx="2453">
                  <c:v>-1.1019288320993601</c:v>
                </c:pt>
                <c:pt idx="2454">
                  <c:v>0.23206313207534901</c:v>
                </c:pt>
                <c:pt idx="2455">
                  <c:v>0.40294218097740903</c:v>
                </c:pt>
                <c:pt idx="2456">
                  <c:v>1.1455543651431701</c:v>
                </c:pt>
                <c:pt idx="2457">
                  <c:v>1.73413666092523</c:v>
                </c:pt>
                <c:pt idx="2458">
                  <c:v>-0.69832601056064503</c:v>
                </c:pt>
                <c:pt idx="2459">
                  <c:v>0.35942231951692</c:v>
                </c:pt>
                <c:pt idx="2460">
                  <c:v>-6.4480976740645003E-3</c:v>
                </c:pt>
                <c:pt idx="2461">
                  <c:v>-1.2452334135296701</c:v>
                </c:pt>
                <c:pt idx="2462">
                  <c:v>-3.46587111902199</c:v>
                </c:pt>
                <c:pt idx="2463">
                  <c:v>-1.6387109247829501</c:v>
                </c:pt>
                <c:pt idx="2464">
                  <c:v>-0.59879107594876302</c:v>
                </c:pt>
                <c:pt idx="2465">
                  <c:v>-1.0995576164454699</c:v>
                </c:pt>
                <c:pt idx="2466">
                  <c:v>-0.26948243006783801</c:v>
                </c:pt>
                <c:pt idx="2467">
                  <c:v>0.157938224568831</c:v>
                </c:pt>
                <c:pt idx="2468">
                  <c:v>1.5219310720182799</c:v>
                </c:pt>
                <c:pt idx="2469">
                  <c:v>-0.42476139527497098</c:v>
                </c:pt>
                <c:pt idx="2470">
                  <c:v>2.3154788655820302</c:v>
                </c:pt>
                <c:pt idx="2471">
                  <c:v>-1.33280871890611</c:v>
                </c:pt>
                <c:pt idx="2472">
                  <c:v>-0.34985661320646899</c:v>
                </c:pt>
                <c:pt idx="2473">
                  <c:v>-0.86486286173635096</c:v>
                </c:pt>
                <c:pt idx="2474">
                  <c:v>6.7552295392946396E-2</c:v>
                </c:pt>
                <c:pt idx="2475">
                  <c:v>-0.55833444496948603</c:v>
                </c:pt>
                <c:pt idx="2476">
                  <c:v>4.86923475404736E-2</c:v>
                </c:pt>
                <c:pt idx="2477">
                  <c:v>-6.3031856897833097E-2</c:v>
                </c:pt>
                <c:pt idx="2478">
                  <c:v>-0.18558240256702299</c:v>
                </c:pt>
                <c:pt idx="2479">
                  <c:v>0.268173545197188</c:v>
                </c:pt>
                <c:pt idx="2480">
                  <c:v>-1.30900828962163</c:v>
                </c:pt>
                <c:pt idx="2481">
                  <c:v>2.6374035833014302</c:v>
                </c:pt>
                <c:pt idx="2482">
                  <c:v>1.31547903613738</c:v>
                </c:pt>
                <c:pt idx="2483">
                  <c:v>-0.60773985283613896</c:v>
                </c:pt>
                <c:pt idx="2484">
                  <c:v>-0.30190459988225898</c:v>
                </c:pt>
                <c:pt idx="2485">
                  <c:v>1.2300878830395501</c:v>
                </c:pt>
                <c:pt idx="2486">
                  <c:v>-0.76513968041539004</c:v>
                </c:pt>
                <c:pt idx="2487">
                  <c:v>0.145554542740814</c:v>
                </c:pt>
                <c:pt idx="2488">
                  <c:v>1.00615129798618</c:v>
                </c:pt>
                <c:pt idx="2489">
                  <c:v>0.31983085711861198</c:v>
                </c:pt>
                <c:pt idx="2490">
                  <c:v>-0.18701969604152999</c:v>
                </c:pt>
                <c:pt idx="2491">
                  <c:v>0.25205343928907697</c:v>
                </c:pt>
                <c:pt idx="2492">
                  <c:v>0.51797197091735303</c:v>
                </c:pt>
                <c:pt idx="2493">
                  <c:v>1.33819964289753</c:v>
                </c:pt>
                <c:pt idx="2494">
                  <c:v>-0.85444634315826296</c:v>
                </c:pt>
                <c:pt idx="2495">
                  <c:v>0.78710020194142605</c:v>
                </c:pt>
                <c:pt idx="2496">
                  <c:v>-0.72695633940004001</c:v>
                </c:pt>
                <c:pt idx="2497">
                  <c:v>1.37639113940795E-2</c:v>
                </c:pt>
                <c:pt idx="2498">
                  <c:v>-6.3032530952402202E-2</c:v>
                </c:pt>
                <c:pt idx="2499">
                  <c:v>1.59927195052439</c:v>
                </c:pt>
                <c:pt idx="2500">
                  <c:v>-1.8544448422068101</c:v>
                </c:pt>
                <c:pt idx="2501">
                  <c:v>-1.00034729122079</c:v>
                </c:pt>
                <c:pt idx="2502">
                  <c:v>0.215943695748298</c:v>
                </c:pt>
                <c:pt idx="2503">
                  <c:v>-0.89397358387716697</c:v>
                </c:pt>
                <c:pt idx="2504">
                  <c:v>-0.58068482109409902</c:v>
                </c:pt>
                <c:pt idx="2505">
                  <c:v>-0.50812703844095797</c:v>
                </c:pt>
                <c:pt idx="2506">
                  <c:v>-6.44850598665283E-3</c:v>
                </c:pt>
                <c:pt idx="2507">
                  <c:v>-0.14674064709874901</c:v>
                </c:pt>
                <c:pt idx="2508">
                  <c:v>-0.228839805411089</c:v>
                </c:pt>
                <c:pt idx="2509">
                  <c:v>0.76293819703675603</c:v>
                </c:pt>
                <c:pt idx="2510">
                  <c:v>2.5850858980397402</c:v>
                </c:pt>
                <c:pt idx="2511">
                  <c:v>0.93081559308015105</c:v>
                </c:pt>
                <c:pt idx="2512">
                  <c:v>1.6503460046204399</c:v>
                </c:pt>
                <c:pt idx="2513">
                  <c:v>3.1710884514131399</c:v>
                </c:pt>
                <c:pt idx="2514">
                  <c:v>-0.64799372537007605</c:v>
                </c:pt>
                <c:pt idx="2515">
                  <c:v>0.42239469845306798</c:v>
                </c:pt>
                <c:pt idx="2516">
                  <c:v>0.46748258554301603</c:v>
                </c:pt>
                <c:pt idx="2517">
                  <c:v>0.376879670153692</c:v>
                </c:pt>
                <c:pt idx="2518">
                  <c:v>0.70542595434034105</c:v>
                </c:pt>
                <c:pt idx="2519">
                  <c:v>-7.1544007947715094E-2</c:v>
                </c:pt>
                <c:pt idx="2520">
                  <c:v>-1.4918744541245199</c:v>
                </c:pt>
                <c:pt idx="2521">
                  <c:v>-1.1006852974496599</c:v>
                </c:pt>
                <c:pt idx="2522">
                  <c:v>2.2710849059364202</c:v>
                </c:pt>
                <c:pt idx="2523">
                  <c:v>0.98106033000219295</c:v>
                </c:pt>
                <c:pt idx="2524">
                  <c:v>-0.60398659319269898</c:v>
                </c:pt>
                <c:pt idx="2525">
                  <c:v>-1.88020920904499</c:v>
                </c:pt>
                <c:pt idx="2526">
                  <c:v>1.1686377912585599</c:v>
                </c:pt>
                <c:pt idx="2527">
                  <c:v>-0.498965433109125</c:v>
                </c:pt>
                <c:pt idx="2528">
                  <c:v>0.89352226780182598</c:v>
                </c:pt>
                <c:pt idx="2529">
                  <c:v>0.416242074579804</c:v>
                </c:pt>
                <c:pt idx="2530">
                  <c:v>1.8597998301446901</c:v>
                </c:pt>
                <c:pt idx="2531">
                  <c:v>4.1718001600515003E-2</c:v>
                </c:pt>
                <c:pt idx="2532">
                  <c:v>1.5896541024481301</c:v>
                </c:pt>
                <c:pt idx="2533">
                  <c:v>-0.465879897241469</c:v>
                </c:pt>
                <c:pt idx="2534">
                  <c:v>2.05244378426507</c:v>
                </c:pt>
                <c:pt idx="2535">
                  <c:v>0.60063618992865797</c:v>
                </c:pt>
                <c:pt idx="2536">
                  <c:v>-1.74341249286101</c:v>
                </c:pt>
                <c:pt idx="2537">
                  <c:v>1.3643883844412099</c:v>
                </c:pt>
                <c:pt idx="2538">
                  <c:v>2.16347502084753</c:v>
                </c:pt>
                <c:pt idx="2539">
                  <c:v>-1.5258202829072001</c:v>
                </c:pt>
                <c:pt idx="2540">
                  <c:v>1.90830351881803</c:v>
                </c:pt>
                <c:pt idx="2541">
                  <c:v>3.0462923828033501</c:v>
                </c:pt>
                <c:pt idx="2542">
                  <c:v>-2.4918700858693601</c:v>
                </c:pt>
                <c:pt idx="2543">
                  <c:v>-2.23910583073335</c:v>
                </c:pt>
                <c:pt idx="2544">
                  <c:v>-0.26948318736651</c:v>
                </c:pt>
                <c:pt idx="2545">
                  <c:v>0.85604888197411899</c:v>
                </c:pt>
                <c:pt idx="2546">
                  <c:v>-4.05954851463627</c:v>
                </c:pt>
                <c:pt idx="2547">
                  <c:v>0.31547956162784802</c:v>
                </c:pt>
                <c:pt idx="2548">
                  <c:v>-0.95753814618399302</c:v>
                </c:pt>
                <c:pt idx="2549">
                  <c:v>0.34864756879768699</c:v>
                </c:pt>
                <c:pt idx="2550">
                  <c:v>0.43283626430466798</c:v>
                </c:pt>
                <c:pt idx="2551">
                  <c:v>1.2159433949462</c:v>
                </c:pt>
                <c:pt idx="2552">
                  <c:v>-0.59262875316939101</c:v>
                </c:pt>
                <c:pt idx="2553">
                  <c:v>0.106026904828473</c:v>
                </c:pt>
                <c:pt idx="2554">
                  <c:v>2.8129781171150001</c:v>
                </c:pt>
                <c:pt idx="2555">
                  <c:v>-0.59197424573540902</c:v>
                </c:pt>
                <c:pt idx="2556">
                  <c:v>-0.33852440109751503</c:v>
                </c:pt>
                <c:pt idx="2557">
                  <c:v>0.113845178753996</c:v>
                </c:pt>
                <c:pt idx="2558">
                  <c:v>-0.97519790259143402</c:v>
                </c:pt>
                <c:pt idx="2559">
                  <c:v>1.5010347112639899</c:v>
                </c:pt>
                <c:pt idx="2560">
                  <c:v>0.88455023311688996</c:v>
                </c:pt>
                <c:pt idx="2561">
                  <c:v>-0.68451998178169504</c:v>
                </c:pt>
                <c:pt idx="2562">
                  <c:v>9.3086749618746994E-2</c:v>
                </c:pt>
                <c:pt idx="2563">
                  <c:v>-2.0768369067401</c:v>
                </c:pt>
                <c:pt idx="2564">
                  <c:v>-0.87190405393945003</c:v>
                </c:pt>
                <c:pt idx="2565">
                  <c:v>5.0135167008870503E-2</c:v>
                </c:pt>
                <c:pt idx="2566">
                  <c:v>-0.90456961100034705</c:v>
                </c:pt>
                <c:pt idx="2567">
                  <c:v>1.8700680837460899</c:v>
                </c:pt>
                <c:pt idx="2568">
                  <c:v>1.5785110935223099</c:v>
                </c:pt>
                <c:pt idx="2569">
                  <c:v>-0.53957256813396004</c:v>
                </c:pt>
                <c:pt idx="2570">
                  <c:v>2.1181206144881202</c:v>
                </c:pt>
                <c:pt idx="2571">
                  <c:v>-0.25526938849278502</c:v>
                </c:pt>
                <c:pt idx="2572">
                  <c:v>0.80499451824239399</c:v>
                </c:pt>
                <c:pt idx="2573">
                  <c:v>-1.3849596587852</c:v>
                </c:pt>
                <c:pt idx="2574">
                  <c:v>0.343493585216399</c:v>
                </c:pt>
                <c:pt idx="2575">
                  <c:v>1.1310544601580499</c:v>
                </c:pt>
                <c:pt idx="2576">
                  <c:v>1.46965013453013</c:v>
                </c:pt>
                <c:pt idx="2577">
                  <c:v>-0.75490978906184203</c:v>
                </c:pt>
                <c:pt idx="2578">
                  <c:v>0.259140766599259</c:v>
                </c:pt>
                <c:pt idx="2579">
                  <c:v>-0.65261169490222604</c:v>
                </c:pt>
                <c:pt idx="2580">
                  <c:v>-0.143950987417514</c:v>
                </c:pt>
                <c:pt idx="2581">
                  <c:v>1.19078333407584</c:v>
                </c:pt>
                <c:pt idx="2582">
                  <c:v>1.7160172532232301</c:v>
                </c:pt>
                <c:pt idx="2583">
                  <c:v>-3.1898763948625002E-2</c:v>
                </c:pt>
                <c:pt idx="2584">
                  <c:v>1.4674821971024099</c:v>
                </c:pt>
                <c:pt idx="2585">
                  <c:v>-0.71426785200103804</c:v>
                </c:pt>
                <c:pt idx="2586">
                  <c:v>-0.27617080742882899</c:v>
                </c:pt>
                <c:pt idx="2587">
                  <c:v>0.56892760954528498</c:v>
                </c:pt>
                <c:pt idx="2588">
                  <c:v>-0.79999652200273297</c:v>
                </c:pt>
                <c:pt idx="2589">
                  <c:v>-1.57041308273668</c:v>
                </c:pt>
                <c:pt idx="2590">
                  <c:v>0.25134913621432597</c:v>
                </c:pt>
                <c:pt idx="2591">
                  <c:v>-0.93439425533563303</c:v>
                </c:pt>
                <c:pt idx="2592">
                  <c:v>-0.78885423467217497</c:v>
                </c:pt>
                <c:pt idx="2593">
                  <c:v>0.95290879111203897</c:v>
                </c:pt>
                <c:pt idx="2594">
                  <c:v>2.6691153474887699</c:v>
                </c:pt>
                <c:pt idx="2595">
                  <c:v>4.3882720938193301E-2</c:v>
                </c:pt>
                <c:pt idx="2596">
                  <c:v>1.0617228155460701</c:v>
                </c:pt>
                <c:pt idx="2597">
                  <c:v>-0.36122554949888003</c:v>
                </c:pt>
                <c:pt idx="2598">
                  <c:v>-5.64893338557165E-2</c:v>
                </c:pt>
                <c:pt idx="2599">
                  <c:v>0.37904439754484398</c:v>
                </c:pt>
                <c:pt idx="2600">
                  <c:v>-0.28277999984442997</c:v>
                </c:pt>
                <c:pt idx="2601">
                  <c:v>0.54729477181171005</c:v>
                </c:pt>
                <c:pt idx="2602">
                  <c:v>-1.20808119539992</c:v>
                </c:pt>
                <c:pt idx="2603">
                  <c:v>-1.3543711331610699</c:v>
                </c:pt>
                <c:pt idx="2604">
                  <c:v>-0.77671504039800399</c:v>
                </c:pt>
                <c:pt idx="2605">
                  <c:v>1.73051606204797</c:v>
                </c:pt>
                <c:pt idx="2606">
                  <c:v>-0.79999817595691902</c:v>
                </c:pt>
                <c:pt idx="2607">
                  <c:v>-1.4631643710128299</c:v>
                </c:pt>
                <c:pt idx="2608">
                  <c:v>0.518163731795102</c:v>
                </c:pt>
                <c:pt idx="2609">
                  <c:v>-9.3534665270548795E-2</c:v>
                </c:pt>
                <c:pt idx="2610">
                  <c:v>-0.49607600468195001</c:v>
                </c:pt>
                <c:pt idx="2611">
                  <c:v>-0.52645629343145195</c:v>
                </c:pt>
                <c:pt idx="2612">
                  <c:v>-9.0512801903019399E-2</c:v>
                </c:pt>
                <c:pt idx="2613">
                  <c:v>0.50606425974132296</c:v>
                </c:pt>
                <c:pt idx="2614">
                  <c:v>0.279258952456095</c:v>
                </c:pt>
                <c:pt idx="2615">
                  <c:v>0.45418551930832401</c:v>
                </c:pt>
                <c:pt idx="2616">
                  <c:v>-0.30803701897233998</c:v>
                </c:pt>
                <c:pt idx="2617">
                  <c:v>0.27108485348016798</c:v>
                </c:pt>
                <c:pt idx="2618">
                  <c:v>0.48258911165726298</c:v>
                </c:pt>
                <c:pt idx="2619">
                  <c:v>-1.82747797675667</c:v>
                </c:pt>
                <c:pt idx="2620">
                  <c:v>-0.65852529281722405</c:v>
                </c:pt>
                <c:pt idx="2621">
                  <c:v>-0.33987271209187497</c:v>
                </c:pt>
                <c:pt idx="2622">
                  <c:v>-0.47152735096836701</c:v>
                </c:pt>
                <c:pt idx="2623">
                  <c:v>-6.595005249692E-2</c:v>
                </c:pt>
                <c:pt idx="2624">
                  <c:v>3.3154561693599001</c:v>
                </c:pt>
                <c:pt idx="2625">
                  <c:v>0.53526035593097598</c:v>
                </c:pt>
                <c:pt idx="2626">
                  <c:v>7.4470924808863706E-2</c:v>
                </c:pt>
                <c:pt idx="2627">
                  <c:v>0.408589367130269</c:v>
                </c:pt>
                <c:pt idx="2628">
                  <c:v>0.73051674191025096</c:v>
                </c:pt>
                <c:pt idx="2629">
                  <c:v>-1.4734642670389699</c:v>
                </c:pt>
                <c:pt idx="2630">
                  <c:v>0.537871316941538</c:v>
                </c:pt>
                <c:pt idx="2631">
                  <c:v>-1.3791077066995701</c:v>
                </c:pt>
                <c:pt idx="2632">
                  <c:v>0.83169494929550303</c:v>
                </c:pt>
                <c:pt idx="2633">
                  <c:v>-0.43940726410389502</c:v>
                </c:pt>
                <c:pt idx="2634">
                  <c:v>-0.96655537177346296</c:v>
                </c:pt>
                <c:pt idx="2635">
                  <c:v>0.260654852412808</c:v>
                </c:pt>
                <c:pt idx="2636">
                  <c:v>-0.56493827953917597</c:v>
                </c:pt>
                <c:pt idx="2637">
                  <c:v>-0.26948353330650898</c:v>
                </c:pt>
                <c:pt idx="2638">
                  <c:v>-0.66235945986922296</c:v>
                </c:pt>
                <c:pt idx="2639">
                  <c:v>-0.42381161061530498</c:v>
                </c:pt>
                <c:pt idx="2640">
                  <c:v>-1.58314401485863</c:v>
                </c:pt>
                <c:pt idx="2641">
                  <c:v>0.10458210883991501</c:v>
                </c:pt>
                <c:pt idx="2642">
                  <c:v>0.94073424583780296</c:v>
                </c:pt>
                <c:pt idx="2643">
                  <c:v>1.50812364239196</c:v>
                </c:pt>
                <c:pt idx="2644">
                  <c:v>-3.02955937524194E-2</c:v>
                </c:pt>
                <c:pt idx="2645">
                  <c:v>1.2280170936196799</c:v>
                </c:pt>
                <c:pt idx="2646">
                  <c:v>0.91338073683228005</c:v>
                </c:pt>
                <c:pt idx="2647">
                  <c:v>-1.18733822002051</c:v>
                </c:pt>
                <c:pt idx="2648">
                  <c:v>0.57656499705037301</c:v>
                </c:pt>
                <c:pt idx="2649">
                  <c:v>-0.63871633199281497</c:v>
                </c:pt>
                <c:pt idx="2650">
                  <c:v>-1.18436626682237</c:v>
                </c:pt>
                <c:pt idx="2651">
                  <c:v>0.61503971317336603</c:v>
                </c:pt>
                <c:pt idx="2652">
                  <c:v>-0.67869174337137606</c:v>
                </c:pt>
                <c:pt idx="2653">
                  <c:v>2.4311997082898098</c:v>
                </c:pt>
                <c:pt idx="2654">
                  <c:v>-1.7577677025949101</c:v>
                </c:pt>
                <c:pt idx="2655">
                  <c:v>0.50812438327682397</c:v>
                </c:pt>
                <c:pt idx="2656">
                  <c:v>-0.61525753714881304</c:v>
                </c:pt>
                <c:pt idx="2657">
                  <c:v>0.67393350274930697</c:v>
                </c:pt>
                <c:pt idx="2658">
                  <c:v>1.93696682664102</c:v>
                </c:pt>
                <c:pt idx="2659">
                  <c:v>-1.4069862068057799</c:v>
                </c:pt>
                <c:pt idx="2660">
                  <c:v>4.5499421313094999</c:v>
                </c:pt>
                <c:pt idx="2661">
                  <c:v>2.5564859178966501</c:v>
                </c:pt>
                <c:pt idx="2662">
                  <c:v>-0.66637320984656401</c:v>
                </c:pt>
                <c:pt idx="2663">
                  <c:v>0.87187277704922195</c:v>
                </c:pt>
                <c:pt idx="2664">
                  <c:v>1.37206333159468</c:v>
                </c:pt>
                <c:pt idx="2665">
                  <c:v>-0.32837734760355602</c:v>
                </c:pt>
                <c:pt idx="2666">
                  <c:v>1.5081226517975099</c:v>
                </c:pt>
                <c:pt idx="2667">
                  <c:v>0.53787151740642702</c:v>
                </c:pt>
                <c:pt idx="2668">
                  <c:v>-0.82957106260310398</c:v>
                </c:pt>
                <c:pt idx="2669">
                  <c:v>0.26339051794376001</c:v>
                </c:pt>
                <c:pt idx="2670">
                  <c:v>-0.30510750902898598</c:v>
                </c:pt>
                <c:pt idx="2671">
                  <c:v>-2.2080807098881001</c:v>
                </c:pt>
                <c:pt idx="2672">
                  <c:v>-1.36901767862455</c:v>
                </c:pt>
                <c:pt idx="2673">
                  <c:v>0.14989339887932401</c:v>
                </c:pt>
                <c:pt idx="2674">
                  <c:v>-0.31678835920659698</c:v>
                </c:pt>
                <c:pt idx="2675">
                  <c:v>0.44259086699575001</c:v>
                </c:pt>
                <c:pt idx="2676">
                  <c:v>1.61887126810406</c:v>
                </c:pt>
                <c:pt idx="2677">
                  <c:v>-7.6834644102478505E-2</c:v>
                </c:pt>
                <c:pt idx="2678">
                  <c:v>0.91554853709010098</c:v>
                </c:pt>
                <c:pt idx="2679">
                  <c:v>-0.71005471867785896</c:v>
                </c:pt>
                <c:pt idx="2680">
                  <c:v>-0.81380323725929704</c:v>
                </c:pt>
                <c:pt idx="2681">
                  <c:v>-0.17661909855232699</c:v>
                </c:pt>
                <c:pt idx="2682">
                  <c:v>-1.3283713097035099</c:v>
                </c:pt>
                <c:pt idx="2683">
                  <c:v>-0.45488196672528403</c:v>
                </c:pt>
                <c:pt idx="2684">
                  <c:v>-2.04031260158018</c:v>
                </c:pt>
                <c:pt idx="2685">
                  <c:v>0.57851339711786298</c:v>
                </c:pt>
                <c:pt idx="2686">
                  <c:v>-0.90032108945604705</c:v>
                </c:pt>
                <c:pt idx="2687">
                  <c:v>-0.60012878239551004</c:v>
                </c:pt>
                <c:pt idx="2688">
                  <c:v>-1.5174108742958099</c:v>
                </c:pt>
                <c:pt idx="2689">
                  <c:v>-0.30956092398304602</c:v>
                </c:pt>
                <c:pt idx="2690">
                  <c:v>-1.5264121271861799</c:v>
                </c:pt>
                <c:pt idx="2691">
                  <c:v>0.22322045601125101</c:v>
                </c:pt>
                <c:pt idx="2692">
                  <c:v>-0.16256779468632801</c:v>
                </c:pt>
                <c:pt idx="2693">
                  <c:v>-0.63961162662010995</c:v>
                </c:pt>
                <c:pt idx="2694">
                  <c:v>-3.6152477212587399</c:v>
                </c:pt>
                <c:pt idx="2695">
                  <c:v>-3.0768301155164699</c:v>
                </c:pt>
                <c:pt idx="2696">
                  <c:v>-1.1040599393084101</c:v>
                </c:pt>
                <c:pt idx="2697">
                  <c:v>-0.612169884893074</c:v>
                </c:pt>
                <c:pt idx="2698">
                  <c:v>-0.66367686870201603</c:v>
                </c:pt>
                <c:pt idx="2699">
                  <c:v>0.65836695317750205</c:v>
                </c:pt>
                <c:pt idx="2700">
                  <c:v>2.7484377995084102</c:v>
                </c:pt>
                <c:pt idx="2701">
                  <c:v>-1.1439514579935199</c:v>
                </c:pt>
                <c:pt idx="2702">
                  <c:v>0.85153255094917102</c:v>
                </c:pt>
                <c:pt idx="2703">
                  <c:v>-0.24573406058842301</c:v>
                </c:pt>
                <c:pt idx="2704">
                  <c:v>-1.25220344169755</c:v>
                </c:pt>
                <c:pt idx="2705">
                  <c:v>0.19115155568148101</c:v>
                </c:pt>
                <c:pt idx="2706">
                  <c:v>0.20695502294517901</c:v>
                </c:pt>
                <c:pt idx="2707">
                  <c:v>-0.85444487440626904</c:v>
                </c:pt>
                <c:pt idx="2708">
                  <c:v>1.7579971266618499</c:v>
                </c:pt>
                <c:pt idx="2709">
                  <c:v>-1.0653428057587699</c:v>
                </c:pt>
                <c:pt idx="2710">
                  <c:v>-0.79461312233564196</c:v>
                </c:pt>
                <c:pt idx="2711">
                  <c:v>-2.1532892998572799</c:v>
                </c:pt>
                <c:pt idx="2712">
                  <c:v>0.59301294003552796</c:v>
                </c:pt>
                <c:pt idx="2713">
                  <c:v>-0.117480479616836</c:v>
                </c:pt>
                <c:pt idx="2714">
                  <c:v>0.35987314346826799</c:v>
                </c:pt>
                <c:pt idx="2715">
                  <c:v>0.43199360476364301</c:v>
                </c:pt>
                <c:pt idx="2716">
                  <c:v>-0.31678744253670699</c:v>
                </c:pt>
                <c:pt idx="2717">
                  <c:v>0.76528162349210005</c:v>
                </c:pt>
                <c:pt idx="2718">
                  <c:v>-6.44904083751078E-3</c:v>
                </c:pt>
                <c:pt idx="2719">
                  <c:v>-0.94644167133712598</c:v>
                </c:pt>
                <c:pt idx="2720">
                  <c:v>1.54343109939723</c:v>
                </c:pt>
                <c:pt idx="2721">
                  <c:v>1.1666160550511799</c:v>
                </c:pt>
                <c:pt idx="2722">
                  <c:v>0.70404480603509001</c:v>
                </c:pt>
                <c:pt idx="2723">
                  <c:v>0.46133007825004702</c:v>
                </c:pt>
                <c:pt idx="2724">
                  <c:v>-4.9093046440596699E-2</c:v>
                </c:pt>
                <c:pt idx="2725">
                  <c:v>-0.54511790799184401</c:v>
                </c:pt>
                <c:pt idx="2726">
                  <c:v>0.81797940099908195</c:v>
                </c:pt>
                <c:pt idx="2727">
                  <c:v>0.78710024782010501</c:v>
                </c:pt>
                <c:pt idx="2728">
                  <c:v>-0.33150553743146099</c:v>
                </c:pt>
                <c:pt idx="2729">
                  <c:v>1.4309955040602699E-2</c:v>
                </c:pt>
                <c:pt idx="2730">
                  <c:v>-0.95577773810017996</c:v>
                </c:pt>
                <c:pt idx="2731">
                  <c:v>-0.64799480025970801</c:v>
                </c:pt>
                <c:pt idx="2732">
                  <c:v>2.7902588343470501E-2</c:v>
                </c:pt>
                <c:pt idx="2733">
                  <c:v>0.66180379489353702</c:v>
                </c:pt>
                <c:pt idx="2734">
                  <c:v>0.81024376873683801</c:v>
                </c:pt>
                <c:pt idx="2735">
                  <c:v>1.4854041020806401</c:v>
                </c:pt>
                <c:pt idx="2736">
                  <c:v>2.0337083445470698</c:v>
                </c:pt>
                <c:pt idx="2737">
                  <c:v>-0.33883186243874702</c:v>
                </c:pt>
                <c:pt idx="2738">
                  <c:v>1.31547745483041</c:v>
                </c:pt>
                <c:pt idx="2739">
                  <c:v>0.40858852438446802</c:v>
                </c:pt>
                <c:pt idx="2740">
                  <c:v>-1.38169281975223</c:v>
                </c:pt>
                <c:pt idx="2741">
                  <c:v>0.87937984259618396</c:v>
                </c:pt>
                <c:pt idx="2742">
                  <c:v>-1.0420723978719699</c:v>
                </c:pt>
                <c:pt idx="2743">
                  <c:v>-1.21849904922312</c:v>
                </c:pt>
                <c:pt idx="2744">
                  <c:v>-0.42230620876525599</c:v>
                </c:pt>
                <c:pt idx="2745">
                  <c:v>-0.24339464908354899</c:v>
                </c:pt>
                <c:pt idx="2746">
                  <c:v>0.37687963141053099</c:v>
                </c:pt>
                <c:pt idx="2747">
                  <c:v>1.8224390723680799</c:v>
                </c:pt>
                <c:pt idx="2748">
                  <c:v>1.76614029607434</c:v>
                </c:pt>
                <c:pt idx="2749">
                  <c:v>-0.61525822662527396</c:v>
                </c:pt>
                <c:pt idx="2750">
                  <c:v>8.3748548667183204E-2</c:v>
                </c:pt>
                <c:pt idx="2751">
                  <c:v>-0.58106970874168495</c:v>
                </c:pt>
                <c:pt idx="2752">
                  <c:v>-0.60879386166391103</c:v>
                </c:pt>
                <c:pt idx="2753">
                  <c:v>1.3649476709343</c:v>
                </c:pt>
                <c:pt idx="2754">
                  <c:v>-0.80953342747781998</c:v>
                </c:pt>
                <c:pt idx="2755">
                  <c:v>-0.56137299760582504</c:v>
                </c:pt>
                <c:pt idx="2756">
                  <c:v>-4.7089289812998703E-2</c:v>
                </c:pt>
                <c:pt idx="2757">
                  <c:v>-0.37427986246588002</c:v>
                </c:pt>
                <c:pt idx="2758">
                  <c:v>-0.26948324431685899</c:v>
                </c:pt>
                <c:pt idx="2759">
                  <c:v>0.52193049986654405</c:v>
                </c:pt>
                <c:pt idx="2760">
                  <c:v>-0.56625832395864395</c:v>
                </c:pt>
                <c:pt idx="2761">
                  <c:v>7.3566338000739398E-3</c:v>
                </c:pt>
                <c:pt idx="2762">
                  <c:v>-0.717687806130485</c:v>
                </c:pt>
                <c:pt idx="2763">
                  <c:v>-1.5150214210933799</c:v>
                </c:pt>
                <c:pt idx="2764">
                  <c:v>-1.1886525868228699</c:v>
                </c:pt>
                <c:pt idx="2765">
                  <c:v>3.9004236241017098</c:v>
                </c:pt>
                <c:pt idx="2766">
                  <c:v>-1.32143549786871</c:v>
                </c:pt>
                <c:pt idx="2767">
                  <c:v>2.6780462669602398</c:v>
                </c:pt>
                <c:pt idx="2768">
                  <c:v>2.55648725991687</c:v>
                </c:pt>
                <c:pt idx="2769">
                  <c:v>-0.77537398181269901</c:v>
                </c:pt>
                <c:pt idx="2770">
                  <c:v>-0.25606315369698801</c:v>
                </c:pt>
                <c:pt idx="2771">
                  <c:v>-1.5897234482521301</c:v>
                </c:pt>
                <c:pt idx="2772">
                  <c:v>-1.45097756405809</c:v>
                </c:pt>
                <c:pt idx="2773">
                  <c:v>1.4983432872234901</c:v>
                </c:pt>
                <c:pt idx="2774">
                  <c:v>0.34718756556265301</c:v>
                </c:pt>
                <c:pt idx="2775">
                  <c:v>0.99355072197443495</c:v>
                </c:pt>
                <c:pt idx="2776">
                  <c:v>-0.42148576763850298</c:v>
                </c:pt>
                <c:pt idx="2777">
                  <c:v>-0.46367304818226901</c:v>
                </c:pt>
                <c:pt idx="2778">
                  <c:v>-1.3972373919261001</c:v>
                </c:pt>
                <c:pt idx="2779">
                  <c:v>1.9498295428877399</c:v>
                </c:pt>
                <c:pt idx="2780">
                  <c:v>0.19348868956899901</c:v>
                </c:pt>
                <c:pt idx="2781">
                  <c:v>-0.51459433364136598</c:v>
                </c:pt>
                <c:pt idx="2782">
                  <c:v>-0.185715070907749</c:v>
                </c:pt>
                <c:pt idx="2783">
                  <c:v>-2.5589880089884098</c:v>
                </c:pt>
                <c:pt idx="2784">
                  <c:v>2.4309562621118301</c:v>
                </c:pt>
                <c:pt idx="2785">
                  <c:v>-1.0630307659750899</c:v>
                </c:pt>
                <c:pt idx="2786">
                  <c:v>1.16167414954721</c:v>
                </c:pt>
                <c:pt idx="2787">
                  <c:v>0.315479925035137</c:v>
                </c:pt>
                <c:pt idx="2788">
                  <c:v>-1.6585242739819499</c:v>
                </c:pt>
                <c:pt idx="2789">
                  <c:v>-1.8183752977268599</c:v>
                </c:pt>
                <c:pt idx="2790">
                  <c:v>-0.84498490455305297</c:v>
                </c:pt>
                <c:pt idx="2791">
                  <c:v>-0.491874815648772</c:v>
                </c:pt>
                <c:pt idx="2792">
                  <c:v>1.85604764104578</c:v>
                </c:pt>
                <c:pt idx="2793">
                  <c:v>0.32452418964597501</c:v>
                </c:pt>
                <c:pt idx="2794">
                  <c:v>-0.854445459716907</c:v>
                </c:pt>
                <c:pt idx="2795">
                  <c:v>0.33362633894690003</c:v>
                </c:pt>
                <c:pt idx="2796">
                  <c:v>-0.19154616689260101</c:v>
                </c:pt>
                <c:pt idx="2797">
                  <c:v>-1.88091823609042</c:v>
                </c:pt>
                <c:pt idx="2798">
                  <c:v>-0.47991355834231098</c:v>
                </c:pt>
                <c:pt idx="2799">
                  <c:v>-1.04526715837219</c:v>
                </c:pt>
                <c:pt idx="2800">
                  <c:v>-0.83019787223159902</c:v>
                </c:pt>
                <c:pt idx="2801">
                  <c:v>3.35987184808178</c:v>
                </c:pt>
                <c:pt idx="2802">
                  <c:v>1.1816235990841999</c:v>
                </c:pt>
                <c:pt idx="2803">
                  <c:v>-1.7516351062534601</c:v>
                </c:pt>
                <c:pt idx="2804">
                  <c:v>-0.26493935981198802</c:v>
                </c:pt>
                <c:pt idx="2805">
                  <c:v>-1.2402463137494899</c:v>
                </c:pt>
                <c:pt idx="2806">
                  <c:v>0.28305807258202798</c:v>
                </c:pt>
                <c:pt idx="2807">
                  <c:v>-1.26948120976708</c:v>
                </c:pt>
                <c:pt idx="2808">
                  <c:v>-0.26948368128820399</c:v>
                </c:pt>
                <c:pt idx="2809">
                  <c:v>-0.37639792565812502</c:v>
                </c:pt>
                <c:pt idx="2810">
                  <c:v>0.42290786317751899</c:v>
                </c:pt>
                <c:pt idx="2811">
                  <c:v>-1.32259463154044</c:v>
                </c:pt>
                <c:pt idx="2812">
                  <c:v>2.02597145226729</c:v>
                </c:pt>
                <c:pt idx="2813">
                  <c:v>5.2447290932068201E-2</c:v>
                </c:pt>
                <c:pt idx="2814">
                  <c:v>-2.3663447654621699</c:v>
                </c:pt>
                <c:pt idx="2815">
                  <c:v>4.0472285327746299E-2</c:v>
                </c:pt>
                <c:pt idx="2816">
                  <c:v>1.9004419973847999</c:v>
                </c:pt>
                <c:pt idx="2817">
                  <c:v>-0.30249843668628201</c:v>
                </c:pt>
                <c:pt idx="2818">
                  <c:v>0.64612425219105596</c:v>
                </c:pt>
                <c:pt idx="2819">
                  <c:v>-0.120869166350403</c:v>
                </c:pt>
                <c:pt idx="2820">
                  <c:v>0.168638436371608</c:v>
                </c:pt>
                <c:pt idx="2821">
                  <c:v>0.31124185641178898</c:v>
                </c:pt>
                <c:pt idx="2822">
                  <c:v>3.30433824161083</c:v>
                </c:pt>
                <c:pt idx="2823">
                  <c:v>1.4085886151779701</c:v>
                </c:pt>
                <c:pt idx="2824">
                  <c:v>-0.40789743497756797</c:v>
                </c:pt>
                <c:pt idx="2825">
                  <c:v>-1.7719805813654299</c:v>
                </c:pt>
                <c:pt idx="2826">
                  <c:v>-0.17150798075710899</c:v>
                </c:pt>
                <c:pt idx="2827">
                  <c:v>-0.450052258151243</c:v>
                </c:pt>
                <c:pt idx="2828">
                  <c:v>0.31916388053629602</c:v>
                </c:pt>
                <c:pt idx="2829">
                  <c:v>0.48497843704065402</c:v>
                </c:pt>
                <c:pt idx="2830">
                  <c:v>-2.5914028675568099</c:v>
                </c:pt>
                <c:pt idx="2831">
                  <c:v>1.7188350634804499</c:v>
                </c:pt>
                <c:pt idx="2832">
                  <c:v>-1.5258216277135299</c:v>
                </c:pt>
                <c:pt idx="2833">
                  <c:v>-0.39347167470223499</c:v>
                </c:pt>
                <c:pt idx="2834">
                  <c:v>-0.33615477517271303</c:v>
                </c:pt>
                <c:pt idx="2835">
                  <c:v>-6.4478929156885001E-3</c:v>
                </c:pt>
                <c:pt idx="2836">
                  <c:v>0.75826158813208799</c:v>
                </c:pt>
                <c:pt idx="2837">
                  <c:v>-0.37910766190684902</c:v>
                </c:pt>
                <c:pt idx="2838">
                  <c:v>0.66125376181876905</c:v>
                </c:pt>
                <c:pt idx="2839">
                  <c:v>-0.76302284135947696</c:v>
                </c:pt>
                <c:pt idx="2840">
                  <c:v>-1.14395134563462</c:v>
                </c:pt>
                <c:pt idx="2841">
                  <c:v>-1.15212616497567</c:v>
                </c:pt>
                <c:pt idx="2842">
                  <c:v>-4.4415725323524002E-2</c:v>
                </c:pt>
                <c:pt idx="2843">
                  <c:v>0.63740778014857902</c:v>
                </c:pt>
                <c:pt idx="2844">
                  <c:v>-0.26948153163160199</c:v>
                </c:pt>
                <c:pt idx="2845">
                  <c:v>-0.97111615337048296</c:v>
                </c:pt>
                <c:pt idx="2846">
                  <c:v>-2.11078417193223</c:v>
                </c:pt>
                <c:pt idx="2847">
                  <c:v>1.97844461388057</c:v>
                </c:pt>
                <c:pt idx="2848">
                  <c:v>-0.80461482164579401</c:v>
                </c:pt>
                <c:pt idx="2849">
                  <c:v>-0.26948260447116701</c:v>
                </c:pt>
                <c:pt idx="2850">
                  <c:v>-0.50165632849289099</c:v>
                </c:pt>
                <c:pt idx="2851">
                  <c:v>-0.17434395172829001</c:v>
                </c:pt>
                <c:pt idx="2852">
                  <c:v>-1.3700866839669801</c:v>
                </c:pt>
                <c:pt idx="2853">
                  <c:v>-6.8436100159846205E-2</c:v>
                </c:pt>
                <c:pt idx="2854">
                  <c:v>2.04246039706097</c:v>
                </c:pt>
                <c:pt idx="2855">
                  <c:v>2.4223942333398401</c:v>
                </c:pt>
                <c:pt idx="2856">
                  <c:v>-2.56715990006454</c:v>
                </c:pt>
                <c:pt idx="2857">
                  <c:v>-0.715998174262229</c:v>
                </c:pt>
                <c:pt idx="2858">
                  <c:v>1.39954337947229</c:v>
                </c:pt>
                <c:pt idx="2859">
                  <c:v>-0.33902436985126599</c:v>
                </c:pt>
                <c:pt idx="2860">
                  <c:v>-0.40888612749238501</c:v>
                </c:pt>
                <c:pt idx="2861">
                  <c:v>-0.34748456037904701</c:v>
                </c:pt>
                <c:pt idx="2862">
                  <c:v>-1.75187596847984</c:v>
                </c:pt>
                <c:pt idx="2863">
                  <c:v>0.37206282481886999</c:v>
                </c:pt>
                <c:pt idx="2864">
                  <c:v>-0.38495892509520002</c:v>
                </c:pt>
                <c:pt idx="2865">
                  <c:v>0.31547930276061598</c:v>
                </c:pt>
                <c:pt idx="2866">
                  <c:v>6.89845479645224E-2</c:v>
                </c:pt>
                <c:pt idx="2867">
                  <c:v>1.3154762265209099</c:v>
                </c:pt>
                <c:pt idx="2868">
                  <c:v>-3.61963514496558E-2</c:v>
                </c:pt>
                <c:pt idx="2869">
                  <c:v>-1.2391082829240201</c:v>
                </c:pt>
                <c:pt idx="2870">
                  <c:v>-0.52102089906645699</c:v>
                </c:pt>
                <c:pt idx="2871">
                  <c:v>1.88413945991818</c:v>
                </c:pt>
                <c:pt idx="2872">
                  <c:v>-0.93121971583615204</c:v>
                </c:pt>
                <c:pt idx="2873">
                  <c:v>-0.52616588105336304</c:v>
                </c:pt>
                <c:pt idx="2874">
                  <c:v>0.61774855019332697</c:v>
                </c:pt>
                <c:pt idx="2875">
                  <c:v>1.4674820316239101</c:v>
                </c:pt>
                <c:pt idx="2876">
                  <c:v>2.6802426396247199E-2</c:v>
                </c:pt>
                <c:pt idx="2877">
                  <c:v>0.90044129102482096</c:v>
                </c:pt>
                <c:pt idx="2878">
                  <c:v>-2.2170142911721702</c:v>
                </c:pt>
                <c:pt idx="2879">
                  <c:v>-0.26948337601768801</c:v>
                </c:pt>
                <c:pt idx="2880">
                  <c:v>-1.14394926347492</c:v>
                </c:pt>
                <c:pt idx="2881">
                  <c:v>1.7536004628501101</c:v>
                </c:pt>
                <c:pt idx="2882">
                  <c:v>0.26967514807223197</c:v>
                </c:pt>
                <c:pt idx="2883">
                  <c:v>2.0524424672250499</c:v>
                </c:pt>
                <c:pt idx="2884">
                  <c:v>-1.20375057097706</c:v>
                </c:pt>
                <c:pt idx="2885">
                  <c:v>-0.86059819721646202</c:v>
                </c:pt>
                <c:pt idx="2886">
                  <c:v>-2.0905126744854901</c:v>
                </c:pt>
                <c:pt idx="2887">
                  <c:v>1.1699174390541E-2</c:v>
                </c:pt>
                <c:pt idx="2888">
                  <c:v>0.882521426933771</c:v>
                </c:pt>
                <c:pt idx="2889">
                  <c:v>-0.125992319326616</c:v>
                </c:pt>
                <c:pt idx="2890">
                  <c:v>6.22636076872028E-2</c:v>
                </c:pt>
                <c:pt idx="2891">
                  <c:v>-0.28971805575632897</c:v>
                </c:pt>
                <c:pt idx="2892">
                  <c:v>-1.0614903362468799</c:v>
                </c:pt>
                <c:pt idx="2893">
                  <c:v>-0.76176361622136302</c:v>
                </c:pt>
                <c:pt idx="2894">
                  <c:v>0.44910349362711799</c:v>
                </c:pt>
                <c:pt idx="2895">
                  <c:v>1.8833681661764201</c:v>
                </c:pt>
                <c:pt idx="2896">
                  <c:v>1.61503886931885</c:v>
                </c:pt>
                <c:pt idx="2897">
                  <c:v>-2.24251641624662</c:v>
                </c:pt>
                <c:pt idx="2898">
                  <c:v>-0.42148629758113898</c:v>
                </c:pt>
                <c:pt idx="2899">
                  <c:v>0.80733204029611705</c:v>
                </c:pt>
                <c:pt idx="2900">
                  <c:v>0.50812418556022498</c:v>
                </c:pt>
                <c:pt idx="2901">
                  <c:v>1.6447033081592</c:v>
                </c:pt>
                <c:pt idx="2902">
                  <c:v>0.40120996617489801</c:v>
                </c:pt>
                <c:pt idx="2903">
                  <c:v>3.3154632214031601</c:v>
                </c:pt>
                <c:pt idx="2904">
                  <c:v>0.22032251289034299</c:v>
                </c:pt>
                <c:pt idx="2905">
                  <c:v>1.05381124921694</c:v>
                </c:pt>
                <c:pt idx="2906">
                  <c:v>-0.36524242670256502</c:v>
                </c:pt>
                <c:pt idx="2907">
                  <c:v>-1.00644862234665</c:v>
                </c:pt>
                <c:pt idx="2908">
                  <c:v>0.478977525882681</c:v>
                </c:pt>
                <c:pt idx="2909">
                  <c:v>-1.00644566742581</c:v>
                </c:pt>
                <c:pt idx="2910">
                  <c:v>3.16868036070121E-2</c:v>
                </c:pt>
                <c:pt idx="2911">
                  <c:v>-1.38726167557836</c:v>
                </c:pt>
                <c:pt idx="2912">
                  <c:v>-0.91158957606723401</c:v>
                </c:pt>
                <c:pt idx="2913">
                  <c:v>0.35612141216487098</c:v>
                </c:pt>
                <c:pt idx="2914">
                  <c:v>-1.7659084544002599</c:v>
                </c:pt>
                <c:pt idx="2915">
                  <c:v>-0.278361507569234</c:v>
                </c:pt>
                <c:pt idx="2916">
                  <c:v>0.21114206803255101</c:v>
                </c:pt>
                <c:pt idx="2917">
                  <c:v>7.1553213007446395E-2</c:v>
                </c:pt>
                <c:pt idx="2918">
                  <c:v>0.39794168509408101</c:v>
                </c:pt>
                <c:pt idx="2919">
                  <c:v>1.2000025443337099</c:v>
                </c:pt>
                <c:pt idx="2920">
                  <c:v>-0.89397352539949404</c:v>
                </c:pt>
                <c:pt idx="2921">
                  <c:v>-1.6231187775003899</c:v>
                </c:pt>
                <c:pt idx="2922">
                  <c:v>-2.1870199217943198</c:v>
                </c:pt>
                <c:pt idx="2923">
                  <c:v>-1.16368896597927</c:v>
                </c:pt>
                <c:pt idx="2924">
                  <c:v>1.3825936391901299</c:v>
                </c:pt>
                <c:pt idx="2925">
                  <c:v>3.8059010960978003E-2</c:v>
                </c:pt>
                <c:pt idx="2926">
                  <c:v>0.163476213019074</c:v>
                </c:pt>
                <c:pt idx="2927">
                  <c:v>0.95142541595825603</c:v>
                </c:pt>
                <c:pt idx="2928">
                  <c:v>-1.81967875491917</c:v>
                </c:pt>
                <c:pt idx="2929">
                  <c:v>1.0930871101945301</c:v>
                </c:pt>
                <c:pt idx="2930">
                  <c:v>0.40858883579730498</c:v>
                </c:pt>
                <c:pt idx="2931">
                  <c:v>-1.04909291855742</c:v>
                </c:pt>
                <c:pt idx="2932">
                  <c:v>-0.90261352609646495</c:v>
                </c:pt>
                <c:pt idx="2933">
                  <c:v>3.6049833467088499</c:v>
                </c:pt>
                <c:pt idx="2934">
                  <c:v>-0.14868559481413601</c:v>
                </c:pt>
                <c:pt idx="2935">
                  <c:v>0.31547932950886798</c:v>
                </c:pt>
                <c:pt idx="2936">
                  <c:v>-0.95979856730951396</c:v>
                </c:pt>
                <c:pt idx="2937">
                  <c:v>-0.35222398924488502</c:v>
                </c:pt>
                <c:pt idx="2938">
                  <c:v>3.2085612091425202</c:v>
                </c:pt>
                <c:pt idx="2939">
                  <c:v>-8.0269496205419802E-2</c:v>
                </c:pt>
                <c:pt idx="2940">
                  <c:v>-1.45710923402248</c:v>
                </c:pt>
                <c:pt idx="2941">
                  <c:v>1.6920427776472999</c:v>
                </c:pt>
                <c:pt idx="2942">
                  <c:v>1.9004405540711</c:v>
                </c:pt>
                <c:pt idx="2943">
                  <c:v>-0.71489462952468497</c:v>
                </c:pt>
                <c:pt idx="2944">
                  <c:v>-0.70856674553277299</c:v>
                </c:pt>
                <c:pt idx="2945">
                  <c:v>1.8639698593098399</c:v>
                </c:pt>
                <c:pt idx="2946">
                  <c:v>2.31547779824878</c:v>
                </c:pt>
                <c:pt idx="2947">
                  <c:v>-1.14817734392975</c:v>
                </c:pt>
                <c:pt idx="2948">
                  <c:v>-0.46016714906981299</c:v>
                </c:pt>
                <c:pt idx="2949">
                  <c:v>-0.40333836444418802</c:v>
                </c:pt>
                <c:pt idx="2950">
                  <c:v>-1.10598463120929</c:v>
                </c:pt>
                <c:pt idx="2951">
                  <c:v>-1.4745962849693699</c:v>
                </c:pt>
                <c:pt idx="2952">
                  <c:v>-1.27870094257116</c:v>
                </c:pt>
                <c:pt idx="2953">
                  <c:v>-0.79056277201386105</c:v>
                </c:pt>
                <c:pt idx="2954">
                  <c:v>-0.47542561198998401</c:v>
                </c:pt>
                <c:pt idx="2955">
                  <c:v>-1.1809459764314401</c:v>
                </c:pt>
                <c:pt idx="2956">
                  <c:v>0.39088638116864</c:v>
                </c:pt>
                <c:pt idx="2957">
                  <c:v>-0.735146755917229</c:v>
                </c:pt>
                <c:pt idx="2958">
                  <c:v>1.02197936621151</c:v>
                </c:pt>
                <c:pt idx="2959">
                  <c:v>0.78432265075429397</c:v>
                </c:pt>
                <c:pt idx="2960">
                  <c:v>-0.56493953395240903</c:v>
                </c:pt>
                <c:pt idx="2961">
                  <c:v>-6.4490312434444096E-3</c:v>
                </c:pt>
                <c:pt idx="2962">
                  <c:v>-1.5123377465296699</c:v>
                </c:pt>
                <c:pt idx="2963">
                  <c:v>-0.56493935695417097</c:v>
                </c:pt>
                <c:pt idx="2964">
                  <c:v>-1.75060699388574</c:v>
                </c:pt>
                <c:pt idx="2965">
                  <c:v>5.1533918682797497E-2</c:v>
                </c:pt>
                <c:pt idx="2966">
                  <c:v>-0.54959122820125605</c:v>
                </c:pt>
                <c:pt idx="2967">
                  <c:v>-0.527499535400338</c:v>
                </c:pt>
                <c:pt idx="2968">
                  <c:v>1.10539320998434</c:v>
                </c:pt>
                <c:pt idx="2969">
                  <c:v>-0.466675744276079</c:v>
                </c:pt>
                <c:pt idx="2970">
                  <c:v>0.75112698143888701</c:v>
                </c:pt>
                <c:pt idx="2971">
                  <c:v>-0.47807031415343798</c:v>
                </c:pt>
                <c:pt idx="2972">
                  <c:v>-2.7283007757567701E-2</c:v>
                </c:pt>
                <c:pt idx="2973">
                  <c:v>1.2780043218856001</c:v>
                </c:pt>
                <c:pt idx="2974">
                  <c:v>0.39735570298804901</c:v>
                </c:pt>
                <c:pt idx="2975">
                  <c:v>-0.91625134815426701</c:v>
                </c:pt>
                <c:pt idx="2976">
                  <c:v>-6.44884038840243E-3</c:v>
                </c:pt>
                <c:pt idx="2977">
                  <c:v>0.16573280044345001</c:v>
                </c:pt>
                <c:pt idx="2978">
                  <c:v>-0.17840199469892901</c:v>
                </c:pt>
                <c:pt idx="2979">
                  <c:v>3.3564959480368202E-2</c:v>
                </c:pt>
                <c:pt idx="2980">
                  <c:v>-0.72014471098586497</c:v>
                </c:pt>
                <c:pt idx="2981">
                  <c:v>-0.75980744392437105</c:v>
                </c:pt>
                <c:pt idx="2982">
                  <c:v>0.69098797699570502</c:v>
                </c:pt>
                <c:pt idx="2983">
                  <c:v>0.451541056637147</c:v>
                </c:pt>
                <c:pt idx="2984">
                  <c:v>4.7748896432609103</c:v>
                </c:pt>
                <c:pt idx="2985">
                  <c:v>0.87069396005938204</c:v>
                </c:pt>
                <c:pt idx="2986">
                  <c:v>1.6076594989305399</c:v>
                </c:pt>
                <c:pt idx="2987">
                  <c:v>1.55648699597262</c:v>
                </c:pt>
                <c:pt idx="2988">
                  <c:v>-0.82957023320825196</c:v>
                </c:pt>
                <c:pt idx="2989">
                  <c:v>-0.24842141979788601</c:v>
                </c:pt>
                <c:pt idx="2990">
                  <c:v>-0.45567372222611602</c:v>
                </c:pt>
                <c:pt idx="2991">
                  <c:v>0.67916990740783201</c:v>
                </c:pt>
                <c:pt idx="2992">
                  <c:v>-0.118507868329963</c:v>
                </c:pt>
                <c:pt idx="2993">
                  <c:v>0.73051697493742196</c:v>
                </c:pt>
                <c:pt idx="2994">
                  <c:v>-0.173905047438913</c:v>
                </c:pt>
                <c:pt idx="2995">
                  <c:v>-0.309011729923373</c:v>
                </c:pt>
                <c:pt idx="2996">
                  <c:v>0.47897855649850801</c:v>
                </c:pt>
                <c:pt idx="2997">
                  <c:v>-0.406986361148235</c:v>
                </c:pt>
                <c:pt idx="2998">
                  <c:v>0.63475790854509695</c:v>
                </c:pt>
                <c:pt idx="2999">
                  <c:v>-0.94107318124107697</c:v>
                </c:pt>
                <c:pt idx="3000">
                  <c:v>-0.69574807422543805</c:v>
                </c:pt>
                <c:pt idx="3001">
                  <c:v>0.51402489544609997</c:v>
                </c:pt>
                <c:pt idx="3002">
                  <c:v>-0.96547686354788997</c:v>
                </c:pt>
                <c:pt idx="3003">
                  <c:v>0.13633523280128501</c:v>
                </c:pt>
                <c:pt idx="3004">
                  <c:v>6.2696457705336499</c:v>
                </c:pt>
                <c:pt idx="3005">
                  <c:v>-0.30343047382812899</c:v>
                </c:pt>
                <c:pt idx="3006">
                  <c:v>-0.46879134742160899</c:v>
                </c:pt>
                <c:pt idx="3007">
                  <c:v>-0.73729834201347499</c:v>
                </c:pt>
                <c:pt idx="3008">
                  <c:v>-0.204299485314963</c:v>
                </c:pt>
                <c:pt idx="3009">
                  <c:v>-0.83291232911952495</c:v>
                </c:pt>
                <c:pt idx="3010">
                  <c:v>0.408588549491819</c:v>
                </c:pt>
                <c:pt idx="3011">
                  <c:v>0.73051716218118001</c:v>
                </c:pt>
                <c:pt idx="3012">
                  <c:v>-0.81837568135433103</c:v>
                </c:pt>
                <c:pt idx="3013">
                  <c:v>6.0158694634842202</c:v>
                </c:pt>
                <c:pt idx="3014">
                  <c:v>1.01591880235259</c:v>
                </c:pt>
                <c:pt idx="3015">
                  <c:v>-1.5495903156004101</c:v>
                </c:pt>
                <c:pt idx="3016">
                  <c:v>0.20856392841694801</c:v>
                </c:pt>
                <c:pt idx="3017">
                  <c:v>-1.7475285688542399</c:v>
                </c:pt>
                <c:pt idx="3018">
                  <c:v>0.80090680199464304</c:v>
                </c:pt>
                <c:pt idx="3019">
                  <c:v>1.1020754425623001</c:v>
                </c:pt>
                <c:pt idx="3020">
                  <c:v>-0.85444351297313403</c:v>
                </c:pt>
                <c:pt idx="3021">
                  <c:v>-1.12812745362372</c:v>
                </c:pt>
                <c:pt idx="3022">
                  <c:v>-1.2080827638679701</c:v>
                </c:pt>
                <c:pt idx="3023">
                  <c:v>-0.68451981468841705</c:v>
                </c:pt>
                <c:pt idx="3024">
                  <c:v>-8.8568038991277506E-2</c:v>
                </c:pt>
                <c:pt idx="3025">
                  <c:v>-7.9822184042644295E-2</c:v>
                </c:pt>
                <c:pt idx="3026">
                  <c:v>0.12949803489749101</c:v>
                </c:pt>
                <c:pt idx="3027">
                  <c:v>-2.43940143832585</c:v>
                </c:pt>
                <c:pt idx="3028">
                  <c:v>-0.47529324812428098</c:v>
                </c:pt>
                <c:pt idx="3029">
                  <c:v>-0.81380366541495197</c:v>
                </c:pt>
                <c:pt idx="3030">
                  <c:v>-0.30441728413943803</c:v>
                </c:pt>
                <c:pt idx="3031">
                  <c:v>0.109574725372557</c:v>
                </c:pt>
                <c:pt idx="3032">
                  <c:v>2.57850968116486</c:v>
                </c:pt>
                <c:pt idx="3033">
                  <c:v>-3.3669711061496098E-2</c:v>
                </c:pt>
                <c:pt idx="3034">
                  <c:v>0.98617196076208702</c:v>
                </c:pt>
                <c:pt idx="3035">
                  <c:v>1.3979407395357499</c:v>
                </c:pt>
                <c:pt idx="3036">
                  <c:v>-6.4490981826645097E-3</c:v>
                </c:pt>
                <c:pt idx="3037">
                  <c:v>-0.66035119794262398</c:v>
                </c:pt>
                <c:pt idx="3038">
                  <c:v>1.1190816887269699</c:v>
                </c:pt>
                <c:pt idx="3039">
                  <c:v>-1.5914101780313199</c:v>
                </c:pt>
                <c:pt idx="3040">
                  <c:v>1.5785137675463601</c:v>
                </c:pt>
                <c:pt idx="3041">
                  <c:v>-0.555127472658413</c:v>
                </c:pt>
                <c:pt idx="3042">
                  <c:v>2.5413601396795702</c:v>
                </c:pt>
                <c:pt idx="3043">
                  <c:v>-0.64032097659377396</c:v>
                </c:pt>
                <c:pt idx="3044">
                  <c:v>-2.0768376341688302</c:v>
                </c:pt>
                <c:pt idx="3045">
                  <c:v>1.2780041758780101</c:v>
                </c:pt>
                <c:pt idx="3046">
                  <c:v>0.213117233503197</c:v>
                </c:pt>
                <c:pt idx="3047">
                  <c:v>-0.16994716135212801</c:v>
                </c:pt>
                <c:pt idx="3048">
                  <c:v>0.73979389001127305</c:v>
                </c:pt>
                <c:pt idx="3049">
                  <c:v>0.47257999560999803</c:v>
                </c:pt>
                <c:pt idx="3050">
                  <c:v>-0.33361273859517798</c:v>
                </c:pt>
                <c:pt idx="3051">
                  <c:v>-0.19041198372298801</c:v>
                </c:pt>
                <c:pt idx="3052">
                  <c:v>-0.41070297610041701</c:v>
                </c:pt>
                <c:pt idx="3053">
                  <c:v>-0.54250184767328602</c:v>
                </c:pt>
                <c:pt idx="3054">
                  <c:v>-0.23071400068195599</c:v>
                </c:pt>
                <c:pt idx="3055">
                  <c:v>2.9529086629183499</c:v>
                </c:pt>
                <c:pt idx="3056">
                  <c:v>3.5371757197424102E-2</c:v>
                </c:pt>
                <c:pt idx="3057">
                  <c:v>-1.93243956483603</c:v>
                </c:pt>
                <c:pt idx="3058">
                  <c:v>-0.91102959202046696</c:v>
                </c:pt>
                <c:pt idx="3059">
                  <c:v>-0.89602466686705395</c:v>
                </c:pt>
                <c:pt idx="3060">
                  <c:v>-0.147694822389727</c:v>
                </c:pt>
                <c:pt idx="3061">
                  <c:v>1.12412596464989</c:v>
                </c:pt>
                <c:pt idx="3062">
                  <c:v>0.486750328802245</c:v>
                </c:pt>
                <c:pt idx="3063">
                  <c:v>-0.29275334048989299</c:v>
                </c:pt>
                <c:pt idx="3064">
                  <c:v>-1.2608696692848</c:v>
                </c:pt>
                <c:pt idx="3065">
                  <c:v>0.55466651816186296</c:v>
                </c:pt>
                <c:pt idx="3066">
                  <c:v>-0.18702067533018801</c:v>
                </c:pt>
                <c:pt idx="3067">
                  <c:v>0.12785180083874501</c:v>
                </c:pt>
                <c:pt idx="3068">
                  <c:v>1.50069386689558</c:v>
                </c:pt>
                <c:pt idx="3069">
                  <c:v>0.37062055884578099</c:v>
                </c:pt>
                <c:pt idx="3070">
                  <c:v>1.4777503077023799</c:v>
                </c:pt>
                <c:pt idx="3071">
                  <c:v>-1.0459769128985399</c:v>
                </c:pt>
                <c:pt idx="3072">
                  <c:v>-1.24434133143395</c:v>
                </c:pt>
                <c:pt idx="3073">
                  <c:v>-0.217644692194401</c:v>
                </c:pt>
                <c:pt idx="3074">
                  <c:v>1.15501432656021</c:v>
                </c:pt>
                <c:pt idx="3075">
                  <c:v>-1.8544403842275199</c:v>
                </c:pt>
                <c:pt idx="3076">
                  <c:v>0.25527408565467602</c:v>
                </c:pt>
                <c:pt idx="3077">
                  <c:v>0.73051632481860795</c:v>
                </c:pt>
                <c:pt idx="3078">
                  <c:v>-0.21885726706311601</c:v>
                </c:pt>
                <c:pt idx="3079">
                  <c:v>-0.76883703302372797</c:v>
                </c:pt>
                <c:pt idx="3080">
                  <c:v>-0.79999656597244295</c:v>
                </c:pt>
                <c:pt idx="3081">
                  <c:v>-0.33068373847451199</c:v>
                </c:pt>
                <c:pt idx="3082">
                  <c:v>-1.1439496422645401</c:v>
                </c:pt>
                <c:pt idx="3083">
                  <c:v>0.133872354085941</c:v>
                </c:pt>
                <c:pt idx="3084">
                  <c:v>-0.160254615105696</c:v>
                </c:pt>
                <c:pt idx="3085">
                  <c:v>1.66340277057424</c:v>
                </c:pt>
                <c:pt idx="3086">
                  <c:v>-1.4286813795225799</c:v>
                </c:pt>
                <c:pt idx="3087">
                  <c:v>-0.42148579897405603</c:v>
                </c:pt>
                <c:pt idx="3088">
                  <c:v>1.15109294135693</c:v>
                </c:pt>
                <c:pt idx="3089">
                  <c:v>-0.42638089766756598</c:v>
                </c:pt>
                <c:pt idx="3090">
                  <c:v>-0.22884092371277701</c:v>
                </c:pt>
                <c:pt idx="3091">
                  <c:v>0.120462721808346</c:v>
                </c:pt>
                <c:pt idx="3092">
                  <c:v>1.57851439227252</c:v>
                </c:pt>
                <c:pt idx="3093">
                  <c:v>-1.25654429385689</c:v>
                </c:pt>
                <c:pt idx="3094">
                  <c:v>-0.57279608703526896</c:v>
                </c:pt>
                <c:pt idx="3095">
                  <c:v>0.115806690750345</c:v>
                </c:pt>
                <c:pt idx="3096">
                  <c:v>-0.83261993647251997</c:v>
                </c:pt>
                <c:pt idx="3097">
                  <c:v>0.27015490184588198</c:v>
                </c:pt>
                <c:pt idx="3098">
                  <c:v>-0.99987602100597694</c:v>
                </c:pt>
                <c:pt idx="3099">
                  <c:v>-0.86774251254217105</c:v>
                </c:pt>
                <c:pt idx="3100">
                  <c:v>-1.7289143716861799</c:v>
                </c:pt>
                <c:pt idx="3101">
                  <c:v>-1.4918745297557201</c:v>
                </c:pt>
                <c:pt idx="3102">
                  <c:v>-0.77198187195106804</c:v>
                </c:pt>
                <c:pt idx="3103">
                  <c:v>0.109027846256486</c:v>
                </c:pt>
                <c:pt idx="3104">
                  <c:v>1.06755160269095</c:v>
                </c:pt>
                <c:pt idx="3105">
                  <c:v>-2.7648925935785602</c:v>
                </c:pt>
                <c:pt idx="3106">
                  <c:v>1.07871808097041</c:v>
                </c:pt>
                <c:pt idx="3107">
                  <c:v>0.20795068780443299</c:v>
                </c:pt>
                <c:pt idx="3108">
                  <c:v>0.10902921315061199</c:v>
                </c:pt>
                <c:pt idx="3109">
                  <c:v>0.72093053989584799</c:v>
                </c:pt>
                <c:pt idx="3110">
                  <c:v>2.9829027655954601</c:v>
                </c:pt>
                <c:pt idx="3111">
                  <c:v>-0.357574843805397</c:v>
                </c:pt>
                <c:pt idx="3112">
                  <c:v>0.64883236669946798</c:v>
                </c:pt>
                <c:pt idx="3113">
                  <c:v>-1.0933760974486799</c:v>
                </c:pt>
                <c:pt idx="3114">
                  <c:v>0.20000517348508601</c:v>
                </c:pt>
                <c:pt idx="3115">
                  <c:v>-0.125748373235191</c:v>
                </c:pt>
                <c:pt idx="3116">
                  <c:v>1.04539023163286</c:v>
                </c:pt>
                <c:pt idx="3117">
                  <c:v>-0.53060795024006402</c:v>
                </c:pt>
                <c:pt idx="3118">
                  <c:v>0.62033383616816595</c:v>
                </c:pt>
                <c:pt idx="3119">
                  <c:v>-1.7549077749628801</c:v>
                </c:pt>
                <c:pt idx="3120">
                  <c:v>0.40858848769963801</c:v>
                </c:pt>
                <c:pt idx="3121">
                  <c:v>0.49056598485505098</c:v>
                </c:pt>
                <c:pt idx="3122">
                  <c:v>-0.208080102635154</c:v>
                </c:pt>
                <c:pt idx="3123">
                  <c:v>0.26485357518576802</c:v>
                </c:pt>
                <c:pt idx="3124">
                  <c:v>0.78941051486813396</c:v>
                </c:pt>
                <c:pt idx="3125">
                  <c:v>-0.122086275790003</c:v>
                </c:pt>
                <c:pt idx="3126">
                  <c:v>-0.57529101659452897</c:v>
                </c:pt>
                <c:pt idx="3127">
                  <c:v>0.49235665404040502</c:v>
                </c:pt>
                <c:pt idx="3128">
                  <c:v>1.5955873576742401</c:v>
                </c:pt>
                <c:pt idx="3129">
                  <c:v>-0.21701563710442001</c:v>
                </c:pt>
                <c:pt idx="3130">
                  <c:v>-4.2073311132293803E-2</c:v>
                </c:pt>
                <c:pt idx="3131">
                  <c:v>2.5930130349472398</c:v>
                </c:pt>
                <c:pt idx="3132">
                  <c:v>-3.3043352231101601E-2</c:v>
                </c:pt>
                <c:pt idx="3133">
                  <c:v>-0.29185130001332998</c:v>
                </c:pt>
                <c:pt idx="3134">
                  <c:v>-0.92914312846397196</c:v>
                </c:pt>
                <c:pt idx="3135">
                  <c:v>-2.2391056905424702</c:v>
                </c:pt>
                <c:pt idx="3136">
                  <c:v>-0.68451905632277099</c:v>
                </c:pt>
                <c:pt idx="3137">
                  <c:v>-0.30343046511060401</c:v>
                </c:pt>
                <c:pt idx="3138">
                  <c:v>-0.38713512165112002</c:v>
                </c:pt>
                <c:pt idx="3139">
                  <c:v>-1.7226544986993</c:v>
                </c:pt>
                <c:pt idx="3140">
                  <c:v>-0.26948311244043399</c:v>
                </c:pt>
                <c:pt idx="3141">
                  <c:v>0.81924513817063604</c:v>
                </c:pt>
                <c:pt idx="3142">
                  <c:v>-0.46879153690464898</c:v>
                </c:pt>
                <c:pt idx="3143">
                  <c:v>0.488315761838443</c:v>
                </c:pt>
                <c:pt idx="3144">
                  <c:v>-0.70836810883687396</c:v>
                </c:pt>
                <c:pt idx="3145">
                  <c:v>-2.32837135247085</c:v>
                </c:pt>
                <c:pt idx="3146">
                  <c:v>0.90044241685757498</c:v>
                </c:pt>
                <c:pt idx="3147">
                  <c:v>-0.33477518661873001</c:v>
                </c:pt>
                <c:pt idx="3148">
                  <c:v>-0.89829998006784295</c:v>
                </c:pt>
                <c:pt idx="3149">
                  <c:v>1.00997626621642</c:v>
                </c:pt>
                <c:pt idx="3150">
                  <c:v>-1.40333749576804</c:v>
                </c:pt>
                <c:pt idx="3151">
                  <c:v>0.16084546255031701</c:v>
                </c:pt>
                <c:pt idx="3152">
                  <c:v>-0.82787669288797705</c:v>
                </c:pt>
                <c:pt idx="3153">
                  <c:v>-0.12685042432204199</c:v>
                </c:pt>
                <c:pt idx="3154">
                  <c:v>-0.22582253668659899</c:v>
                </c:pt>
                <c:pt idx="3155">
                  <c:v>0.27108629914621901</c:v>
                </c:pt>
                <c:pt idx="3156">
                  <c:v>-0.563666550403911</c:v>
                </c:pt>
                <c:pt idx="3157">
                  <c:v>0.45298343950850301</c:v>
                </c:pt>
                <c:pt idx="3158">
                  <c:v>-0.169278514992144</c:v>
                </c:pt>
                <c:pt idx="3159">
                  <c:v>-0.81227639211616998</c:v>
                </c:pt>
                <c:pt idx="3160">
                  <c:v>1.52029871845871</c:v>
                </c:pt>
                <c:pt idx="3161">
                  <c:v>-0.129305586969794</c:v>
                </c:pt>
                <c:pt idx="3162">
                  <c:v>-0.90461466463835105</c:v>
                </c:pt>
                <c:pt idx="3163">
                  <c:v>-0.35437179349824699</c:v>
                </c:pt>
                <c:pt idx="3164">
                  <c:v>-1.1792854157149399</c:v>
                </c:pt>
                <c:pt idx="3165">
                  <c:v>2.3154777489138101</c:v>
                </c:pt>
                <c:pt idx="3166">
                  <c:v>-1.37257635579851</c:v>
                </c:pt>
                <c:pt idx="3167">
                  <c:v>-0.192315631987445</c:v>
                </c:pt>
                <c:pt idx="3168">
                  <c:v>-0.35437277586959798</c:v>
                </c:pt>
                <c:pt idx="3169">
                  <c:v>1.21594322629958</c:v>
                </c:pt>
                <c:pt idx="3170">
                  <c:v>1.2330171790415401</c:v>
                </c:pt>
                <c:pt idx="3171">
                  <c:v>0.69098826611713904</c:v>
                </c:pt>
                <c:pt idx="3172">
                  <c:v>-0.55179992304732395</c:v>
                </c:pt>
                <c:pt idx="3173">
                  <c:v>-1.35694582626364</c:v>
                </c:pt>
                <c:pt idx="3174">
                  <c:v>-1.9004577416225701</c:v>
                </c:pt>
                <c:pt idx="3175">
                  <c:v>0.841549544585943</c:v>
                </c:pt>
                <c:pt idx="3176">
                  <c:v>-4.59772817420879E-2</c:v>
                </c:pt>
                <c:pt idx="3177">
                  <c:v>-0.32985612423869698</c:v>
                </c:pt>
                <c:pt idx="3178">
                  <c:v>-1.32837586068779</c:v>
                </c:pt>
                <c:pt idx="3179">
                  <c:v>0.73051805901580902</c:v>
                </c:pt>
                <c:pt idx="3180">
                  <c:v>-0.21503568854216401</c:v>
                </c:pt>
                <c:pt idx="3181">
                  <c:v>-0.59238308704276799</c:v>
                </c:pt>
                <c:pt idx="3182">
                  <c:v>2.1310540926591099</c:v>
                </c:pt>
                <c:pt idx="3183">
                  <c:v>0.16738045818522801</c:v>
                </c:pt>
                <c:pt idx="3184">
                  <c:v>-3.3669920418296098E-2</c:v>
                </c:pt>
                <c:pt idx="3185">
                  <c:v>2.5107350398637398</c:v>
                </c:pt>
                <c:pt idx="3186">
                  <c:v>-0.97402692635565102</c:v>
                </c:pt>
                <c:pt idx="3187">
                  <c:v>-1.23631675989251</c:v>
                </c:pt>
                <c:pt idx="3188">
                  <c:v>-1.8544445246638199</c:v>
                </c:pt>
                <c:pt idx="3189">
                  <c:v>2.0217481148273402</c:v>
                </c:pt>
                <c:pt idx="3190">
                  <c:v>0.28153198477476998</c:v>
                </c:pt>
                <c:pt idx="3191">
                  <c:v>-0.41491356051082401</c:v>
                </c:pt>
                <c:pt idx="3192">
                  <c:v>-1.19909396807455</c:v>
                </c:pt>
                <c:pt idx="3193">
                  <c:v>-5.7978895852776997E-2</c:v>
                </c:pt>
                <c:pt idx="3194">
                  <c:v>1.3368525796044699</c:v>
                </c:pt>
                <c:pt idx="3195">
                  <c:v>1.1920970072476</c:v>
                </c:pt>
                <c:pt idx="3196">
                  <c:v>-2.2391087811663302</c:v>
                </c:pt>
                <c:pt idx="3197">
                  <c:v>-0.97730202815043199</c:v>
                </c:pt>
                <c:pt idx="3198">
                  <c:v>1.9744416528879301</c:v>
                </c:pt>
                <c:pt idx="3199">
                  <c:v>-1.3270348478165099</c:v>
                </c:pt>
                <c:pt idx="3200">
                  <c:v>1.3154799479284001</c:v>
                </c:pt>
                <c:pt idx="3201">
                  <c:v>-0.68451809253538098</c:v>
                </c:pt>
                <c:pt idx="3202">
                  <c:v>5.4951611744159898E-2</c:v>
                </c:pt>
                <c:pt idx="3203">
                  <c:v>0.17050004233629301</c:v>
                </c:pt>
                <c:pt idx="3204">
                  <c:v>0.73711926319136301</c:v>
                </c:pt>
                <c:pt idx="3205">
                  <c:v>-0.23200865417410399</c:v>
                </c:pt>
                <c:pt idx="3206">
                  <c:v>-0.556646340689401</c:v>
                </c:pt>
                <c:pt idx="3207">
                  <c:v>0.28573217583930799</c:v>
                </c:pt>
                <c:pt idx="3208">
                  <c:v>0.31547960129013303</c:v>
                </c:pt>
                <c:pt idx="3209">
                  <c:v>0.113845944764914</c:v>
                </c:pt>
                <c:pt idx="3210">
                  <c:v>0.209684898750469</c:v>
                </c:pt>
                <c:pt idx="3211">
                  <c:v>-0.120620051821774</c:v>
                </c:pt>
                <c:pt idx="3212">
                  <c:v>-0.63306552377561198</c:v>
                </c:pt>
                <c:pt idx="3213">
                  <c:v>0.73051785793700996</c:v>
                </c:pt>
                <c:pt idx="3214">
                  <c:v>0.408588417381539</c:v>
                </c:pt>
                <c:pt idx="3215">
                  <c:v>-2.1570077061021098</c:v>
                </c:pt>
                <c:pt idx="3216">
                  <c:v>-0.49872938228312702</c:v>
                </c:pt>
                <c:pt idx="3217">
                  <c:v>0.602761168789679</c:v>
                </c:pt>
                <c:pt idx="3218">
                  <c:v>-0.66941299271364196</c:v>
                </c:pt>
                <c:pt idx="3219">
                  <c:v>-0.16193031293558</c:v>
                </c:pt>
                <c:pt idx="3220">
                  <c:v>-0.30996284998542001</c:v>
                </c:pt>
                <c:pt idx="3221">
                  <c:v>-1.7944925758143201E-2</c:v>
                </c:pt>
                <c:pt idx="3222">
                  <c:v>0.35200500331785101</c:v>
                </c:pt>
                <c:pt idx="3223">
                  <c:v>0.70568449804259903</c:v>
                </c:pt>
                <c:pt idx="3224">
                  <c:v>-0.50328041908680199</c:v>
                </c:pt>
                <c:pt idx="3225">
                  <c:v>-0.87363131061844301</c:v>
                </c:pt>
                <c:pt idx="3226">
                  <c:v>-0.54410605214922703</c:v>
                </c:pt>
                <c:pt idx="3227">
                  <c:v>0.68412378988994904</c:v>
                </c:pt>
                <c:pt idx="3228">
                  <c:v>3.3154628483134001</c:v>
                </c:pt>
                <c:pt idx="3229">
                  <c:v>0.34404845928967798</c:v>
                </c:pt>
                <c:pt idx="3230">
                  <c:v>1.43096799506195E-2</c:v>
                </c:pt>
                <c:pt idx="3231">
                  <c:v>0.124338073432515</c:v>
                </c:pt>
                <c:pt idx="3232">
                  <c:v>-1.30900988874994</c:v>
                </c:pt>
                <c:pt idx="3233">
                  <c:v>-0.236163801799949</c:v>
                </c:pt>
                <c:pt idx="3234">
                  <c:v>3.3154782259297999</c:v>
                </c:pt>
                <c:pt idx="3235">
                  <c:v>-0.102664082268049</c:v>
                </c:pt>
                <c:pt idx="3236">
                  <c:v>-0.53418621458312499</c:v>
                </c:pt>
                <c:pt idx="3237">
                  <c:v>1.29520661804104</c:v>
                </c:pt>
                <c:pt idx="3238">
                  <c:v>0.95792730177186203</c:v>
                </c:pt>
                <c:pt idx="3239">
                  <c:v>-0.197590101805979</c:v>
                </c:pt>
                <c:pt idx="3240">
                  <c:v>0.13973654495119001</c:v>
                </c:pt>
                <c:pt idx="3241">
                  <c:v>-3.3849501369285102</c:v>
                </c:pt>
                <c:pt idx="3242">
                  <c:v>-7.4087707250176396E-2</c:v>
                </c:pt>
                <c:pt idx="3243">
                  <c:v>-0.55746426897088897</c:v>
                </c:pt>
                <c:pt idx="3244">
                  <c:v>-1.41787467536532</c:v>
                </c:pt>
                <c:pt idx="3245">
                  <c:v>0.14555553900764401</c:v>
                </c:pt>
                <c:pt idx="3246">
                  <c:v>1.08353241216811</c:v>
                </c:pt>
                <c:pt idx="3247">
                  <c:v>-0.39501444609709302</c:v>
                </c:pt>
                <c:pt idx="3248">
                  <c:v>-0.56206799545252095</c:v>
                </c:pt>
                <c:pt idx="3249">
                  <c:v>-1.03815679612024</c:v>
                </c:pt>
                <c:pt idx="3250">
                  <c:v>-0.34477147167258598</c:v>
                </c:pt>
                <c:pt idx="3251">
                  <c:v>-1.7100547205093599</c:v>
                </c:pt>
                <c:pt idx="3252">
                  <c:v>0.86176171585995498</c:v>
                </c:pt>
                <c:pt idx="3253">
                  <c:v>-1.2076837402508001</c:v>
                </c:pt>
                <c:pt idx="3254">
                  <c:v>-0.18230838487182699</c:v>
                </c:pt>
                <c:pt idx="3255">
                  <c:v>1.3389210041011301E-2</c:v>
                </c:pt>
                <c:pt idx="3256">
                  <c:v>-0.25156151933897603</c:v>
                </c:pt>
                <c:pt idx="3257">
                  <c:v>0.113421086198762</c:v>
                </c:pt>
                <c:pt idx="3258">
                  <c:v>0.52589880579729797</c:v>
                </c:pt>
                <c:pt idx="3259">
                  <c:v>-0.73660967080766804</c:v>
                </c:pt>
                <c:pt idx="3260">
                  <c:v>-0.41491330880264399</c:v>
                </c:pt>
                <c:pt idx="3261">
                  <c:v>0.121468502393297</c:v>
                </c:pt>
                <c:pt idx="3262">
                  <c:v>-0.19909242363199101</c:v>
                </c:pt>
                <c:pt idx="3263">
                  <c:v>2.0930864408942802</c:v>
                </c:pt>
                <c:pt idx="3264">
                  <c:v>-1.3907900825511199</c:v>
                </c:pt>
                <c:pt idx="3265">
                  <c:v>-2.3849529327881198</c:v>
                </c:pt>
                <c:pt idx="3266">
                  <c:v>-0.68966446936384995</c:v>
                </c:pt>
                <c:pt idx="3267">
                  <c:v>0.9004414250792</c:v>
                </c:pt>
                <c:pt idx="3268">
                  <c:v>-0.58522184782402298</c:v>
                </c:pt>
                <c:pt idx="3269">
                  <c:v>1.9744420155764699</c:v>
                </c:pt>
                <c:pt idx="3270">
                  <c:v>0.46505582417860097</c:v>
                </c:pt>
                <c:pt idx="3271">
                  <c:v>0.94157110933906696</c:v>
                </c:pt>
                <c:pt idx="3272">
                  <c:v>3.8933875275396299E-3</c:v>
                </c:pt>
                <c:pt idx="3273">
                  <c:v>0.73051707283446399</c:v>
                </c:pt>
                <c:pt idx="3274">
                  <c:v>1.9529085844282801</c:v>
                </c:pt>
                <c:pt idx="3275">
                  <c:v>-0.55268825435354696</c:v>
                </c:pt>
                <c:pt idx="3276">
                  <c:v>-0.84640825218177895</c:v>
                </c:pt>
                <c:pt idx="3277">
                  <c:v>-0.291577436412506</c:v>
                </c:pt>
                <c:pt idx="3278">
                  <c:v>-0.165647692414396</c:v>
                </c:pt>
                <c:pt idx="3279">
                  <c:v>0.403535308420787</c:v>
                </c:pt>
                <c:pt idx="3280">
                  <c:v>6.0158764256354704</c:v>
                </c:pt>
                <c:pt idx="3281">
                  <c:v>-1.0184212159129</c:v>
                </c:pt>
                <c:pt idx="3282">
                  <c:v>1.7164411505307</c:v>
                </c:pt>
                <c:pt idx="3283">
                  <c:v>-0.95753844732832505</c:v>
                </c:pt>
                <c:pt idx="3284">
                  <c:v>1.07565189132939</c:v>
                </c:pt>
                <c:pt idx="3285">
                  <c:v>0.64088004454160696</c:v>
                </c:pt>
                <c:pt idx="3286">
                  <c:v>0.84835326785323295</c:v>
                </c:pt>
                <c:pt idx="3287">
                  <c:v>0.38948054452613501</c:v>
                </c:pt>
                <c:pt idx="3288">
                  <c:v>0.49605138669721</c:v>
                </c:pt>
                <c:pt idx="3289">
                  <c:v>1.09788770058012</c:v>
                </c:pt>
                <c:pt idx="3290">
                  <c:v>3.9406273268893698E-2</c:v>
                </c:pt>
                <c:pt idx="3291">
                  <c:v>1.09308717857139</c:v>
                </c:pt>
                <c:pt idx="3292">
                  <c:v>-0.14395114374878801</c:v>
                </c:pt>
                <c:pt idx="3293">
                  <c:v>-2.9550483184074001</c:v>
                </c:pt>
                <c:pt idx="3294">
                  <c:v>1.538984819665</c:v>
                </c:pt>
                <c:pt idx="3295">
                  <c:v>1.10689262166906</c:v>
                </c:pt>
                <c:pt idx="3296">
                  <c:v>1.6606145630215501</c:v>
                </c:pt>
                <c:pt idx="3297">
                  <c:v>-0.56819699422519798</c:v>
                </c:pt>
                <c:pt idx="3298">
                  <c:v>1.2212965596697201</c:v>
                </c:pt>
                <c:pt idx="3299">
                  <c:v>8.28195246502791E-2</c:v>
                </c:pt>
                <c:pt idx="3300">
                  <c:v>-0.61525765455284998</c:v>
                </c:pt>
                <c:pt idx="3301">
                  <c:v>-1.8169707683896601</c:v>
                </c:pt>
                <c:pt idx="3302">
                  <c:v>-0.86509270370853997</c:v>
                </c:pt>
                <c:pt idx="3303">
                  <c:v>1.62516372752109</c:v>
                </c:pt>
                <c:pt idx="3304">
                  <c:v>-0.46212682612154199</c:v>
                </c:pt>
                <c:pt idx="3305">
                  <c:v>0.19209685102148899</c:v>
                </c:pt>
                <c:pt idx="3306">
                  <c:v>-1.5425011376664599</c:v>
                </c:pt>
                <c:pt idx="3307">
                  <c:v>0.72278074130637504</c:v>
                </c:pt>
                <c:pt idx="3308">
                  <c:v>-0.32586607474488599</c:v>
                </c:pt>
                <c:pt idx="3309">
                  <c:v>1.78496360301359</c:v>
                </c:pt>
                <c:pt idx="3310">
                  <c:v>-4.8795545888911301E-2</c:v>
                </c:pt>
                <c:pt idx="3311">
                  <c:v>1.1024857268378001</c:v>
                </c:pt>
                <c:pt idx="3312">
                  <c:v>9.8248708926564093E-2</c:v>
                </c:pt>
                <c:pt idx="3313">
                  <c:v>1.26967554167255</c:v>
                </c:pt>
                <c:pt idx="3314">
                  <c:v>0.31547935479358502</c:v>
                </c:pt>
                <c:pt idx="3315">
                  <c:v>1.13490723563228</c:v>
                </c:pt>
                <c:pt idx="3316">
                  <c:v>-0.31678886768389303</c:v>
                </c:pt>
                <c:pt idx="3317">
                  <c:v>-2.3283714491624501</c:v>
                </c:pt>
                <c:pt idx="3318">
                  <c:v>-0.65326996276103699</c:v>
                </c:pt>
                <c:pt idx="3319">
                  <c:v>-1.39147343494753</c:v>
                </c:pt>
                <c:pt idx="3320">
                  <c:v>0.80240935413628101</c:v>
                </c:pt>
                <c:pt idx="3321">
                  <c:v>-0.49187492019155998</c:v>
                </c:pt>
                <c:pt idx="3322">
                  <c:v>-0.99032800289036005</c:v>
                </c:pt>
                <c:pt idx="3323">
                  <c:v>0.29127635679963598</c:v>
                </c:pt>
                <c:pt idx="3324">
                  <c:v>2.1455524202992899</c:v>
                </c:pt>
                <c:pt idx="3325">
                  <c:v>0.27015516333583101</c:v>
                </c:pt>
                <c:pt idx="3326">
                  <c:v>-1.3950135211228401</c:v>
                </c:pt>
                <c:pt idx="3327">
                  <c:v>-1.2452335990457699</c:v>
                </c:pt>
                <c:pt idx="3328">
                  <c:v>1.7849637196505601</c:v>
                </c:pt>
                <c:pt idx="3329">
                  <c:v>-0.49187277411830999</c:v>
                </c:pt>
                <c:pt idx="3330">
                  <c:v>1.31547931735573</c:v>
                </c:pt>
                <c:pt idx="3331">
                  <c:v>0.33458800964063601</c:v>
                </c:pt>
                <c:pt idx="3332">
                  <c:v>-1.15845093635129</c:v>
                </c:pt>
                <c:pt idx="3333">
                  <c:v>-0.23200800697500101</c:v>
                </c:pt>
                <c:pt idx="3334">
                  <c:v>-0.87434469048799002</c:v>
                </c:pt>
                <c:pt idx="3335">
                  <c:v>-0.105763879455768</c:v>
                </c:pt>
                <c:pt idx="3336">
                  <c:v>0.16799127350259799</c:v>
                </c:pt>
                <c:pt idx="3337">
                  <c:v>0.497956890791872</c:v>
                </c:pt>
                <c:pt idx="3338">
                  <c:v>-6.4492204156231603E-3</c:v>
                </c:pt>
                <c:pt idx="3339">
                  <c:v>1.81797971308942</c:v>
                </c:pt>
                <c:pt idx="3340">
                  <c:v>-0.98568941524353504</c:v>
                </c:pt>
                <c:pt idx="3341">
                  <c:v>2.7484382357291399</c:v>
                </c:pt>
                <c:pt idx="3342">
                  <c:v>0.93696724141514498</c:v>
                </c:pt>
                <c:pt idx="3343">
                  <c:v>-0.49187580801295699</c:v>
                </c:pt>
                <c:pt idx="3344">
                  <c:v>0.454455610235521</c:v>
                </c:pt>
                <c:pt idx="3345">
                  <c:v>-0.84498479358474698</c:v>
                </c:pt>
                <c:pt idx="3346">
                  <c:v>-1.0183235355253</c:v>
                </c:pt>
                <c:pt idx="3347">
                  <c:v>-0.45234781256192003</c:v>
                </c:pt>
                <c:pt idx="3348">
                  <c:v>1.0591395330587099</c:v>
                </c:pt>
                <c:pt idx="3349">
                  <c:v>1.3154804280454799</c:v>
                </c:pt>
                <c:pt idx="3350">
                  <c:v>0.39987120716198499</c:v>
                </c:pt>
                <c:pt idx="3351">
                  <c:v>0.85604769892562205</c:v>
                </c:pt>
                <c:pt idx="3352">
                  <c:v>0.25569764479138102</c:v>
                </c:pt>
                <c:pt idx="3353">
                  <c:v>-2.49187178541372</c:v>
                </c:pt>
                <c:pt idx="3354">
                  <c:v>-0.94167884791557499</c:v>
                </c:pt>
                <c:pt idx="3355">
                  <c:v>-0.66376229361620698</c:v>
                </c:pt>
                <c:pt idx="3356">
                  <c:v>1.1386011196563</c:v>
                </c:pt>
                <c:pt idx="3357">
                  <c:v>0.88921496679489298</c:v>
                </c:pt>
                <c:pt idx="3358">
                  <c:v>0.68471261959794505</c:v>
                </c:pt>
                <c:pt idx="3359">
                  <c:v>-0.44296643265320501</c:v>
                </c:pt>
                <c:pt idx="3360">
                  <c:v>0.43118207595599101</c:v>
                </c:pt>
                <c:pt idx="3361">
                  <c:v>0.42795458399670699</c:v>
                </c:pt>
                <c:pt idx="3362">
                  <c:v>-0.74947676305004096</c:v>
                </c:pt>
                <c:pt idx="3363">
                  <c:v>1.6049852548847301</c:v>
                </c:pt>
                <c:pt idx="3364">
                  <c:v>0.35612207172548199</c:v>
                </c:pt>
                <c:pt idx="3365">
                  <c:v>-0.69118489496742097</c:v>
                </c:pt>
                <c:pt idx="3366">
                  <c:v>-6.4664018456448299E-2</c:v>
                </c:pt>
                <c:pt idx="3367">
                  <c:v>-1.14394979638539</c:v>
                </c:pt>
                <c:pt idx="3368">
                  <c:v>-0.38496103881949101</c:v>
                </c:pt>
                <c:pt idx="3369">
                  <c:v>0.56979618165968604</c:v>
                </c:pt>
                <c:pt idx="3370">
                  <c:v>-1.19102990736519</c:v>
                </c:pt>
                <c:pt idx="3371">
                  <c:v>1.8407986433475101</c:v>
                </c:pt>
                <c:pt idx="3372">
                  <c:v>-0.78138185221775303</c:v>
                </c:pt>
                <c:pt idx="3373">
                  <c:v>0.73051914637159698</c:v>
                </c:pt>
                <c:pt idx="3374">
                  <c:v>-1.04708963223087</c:v>
                </c:pt>
                <c:pt idx="3375">
                  <c:v>0.25658529200465802</c:v>
                </c:pt>
                <c:pt idx="3376">
                  <c:v>-1.00644623450193</c:v>
                </c:pt>
                <c:pt idx="3377">
                  <c:v>1.14555309962206</c:v>
                </c:pt>
                <c:pt idx="3378">
                  <c:v>0.16799145756026501</c:v>
                </c:pt>
                <c:pt idx="3379">
                  <c:v>-0.187021119028248</c:v>
                </c:pt>
                <c:pt idx="3380">
                  <c:v>2.0784400034324402</c:v>
                </c:pt>
                <c:pt idx="3381">
                  <c:v>-7.6837458851566204E-2</c:v>
                </c:pt>
                <c:pt idx="3382">
                  <c:v>-0.77849652073698095</c:v>
                </c:pt>
                <c:pt idx="3383">
                  <c:v>2.0398443248225</c:v>
                </c:pt>
                <c:pt idx="3384">
                  <c:v>-0.19353399719355599</c:v>
                </c:pt>
                <c:pt idx="3385">
                  <c:v>0.23747704100571601</c:v>
                </c:pt>
                <c:pt idx="3386">
                  <c:v>1.2535510658173801</c:v>
                </c:pt>
                <c:pt idx="3387">
                  <c:v>-0.132981355045693</c:v>
                </c:pt>
                <c:pt idx="3388">
                  <c:v>-6.06694754019836E-2</c:v>
                </c:pt>
                <c:pt idx="3389">
                  <c:v>-1.21911001483788</c:v>
                </c:pt>
                <c:pt idx="3390">
                  <c:v>-1.6663735938506901</c:v>
                </c:pt>
                <c:pt idx="3391">
                  <c:v>-0.45710972842151998</c:v>
                </c:pt>
                <c:pt idx="3392">
                  <c:v>0.38948193179853602</c:v>
                </c:pt>
                <c:pt idx="3393">
                  <c:v>-0.13382693152266101</c:v>
                </c:pt>
                <c:pt idx="3394">
                  <c:v>-0.69781769154841999</c:v>
                </c:pt>
                <c:pt idx="3395">
                  <c:v>-1.51926180454519</c:v>
                </c:pt>
                <c:pt idx="3396">
                  <c:v>0.25101128994604599</c:v>
                </c:pt>
                <c:pt idx="3397">
                  <c:v>-0.10448148234309</c:v>
                </c:pt>
                <c:pt idx="3398">
                  <c:v>2.59741976427472E-2</c:v>
                </c:pt>
                <c:pt idx="3399">
                  <c:v>3.3919768117354101</c:v>
                </c:pt>
                <c:pt idx="3400">
                  <c:v>-1.4550385992308601</c:v>
                </c:pt>
                <c:pt idx="3401">
                  <c:v>0.59241400896668905</c:v>
                </c:pt>
                <c:pt idx="3402">
                  <c:v>-0.56062895283792702</c:v>
                </c:pt>
                <c:pt idx="3403">
                  <c:v>-0.93244837469570296</c:v>
                </c:pt>
                <c:pt idx="3404">
                  <c:v>0.61503989053020203</c:v>
                </c:pt>
                <c:pt idx="3405">
                  <c:v>0.32941875092244</c:v>
                </c:pt>
                <c:pt idx="3406">
                  <c:v>-0.67547553015894501</c:v>
                </c:pt>
                <c:pt idx="3407">
                  <c:v>-1.49186970254153</c:v>
                </c:pt>
                <c:pt idx="3408">
                  <c:v>-1.6675141738668</c:v>
                </c:pt>
                <c:pt idx="3409">
                  <c:v>-0.60923314452954902</c:v>
                </c:pt>
                <c:pt idx="3410">
                  <c:v>-0.39723928796621799</c:v>
                </c:pt>
                <c:pt idx="3411">
                  <c:v>-0.40668990271352301</c:v>
                </c:pt>
                <c:pt idx="3412">
                  <c:v>0.26601016047641102</c:v>
                </c:pt>
                <c:pt idx="3413">
                  <c:v>0.73051625552473098</c:v>
                </c:pt>
                <c:pt idx="3414">
                  <c:v>-0.237062121555217</c:v>
                </c:pt>
                <c:pt idx="3415">
                  <c:v>1.20358628386612</c:v>
                </c:pt>
                <c:pt idx="3416">
                  <c:v>-0.34748428430456502</c:v>
                </c:pt>
                <c:pt idx="3417">
                  <c:v>0.99354925630734703</c:v>
                </c:pt>
                <c:pt idx="3418">
                  <c:v>-1.5726377877591399E-2</c:v>
                </c:pt>
                <c:pt idx="3419">
                  <c:v>1.30242274198901</c:v>
                </c:pt>
                <c:pt idx="3420">
                  <c:v>2.24836487242752</c:v>
                </c:pt>
                <c:pt idx="3421">
                  <c:v>0.36794800768263303</c:v>
                </c:pt>
                <c:pt idx="3422">
                  <c:v>-2.00644717072002</c:v>
                </c:pt>
                <c:pt idx="3423">
                  <c:v>-0.459814269879257</c:v>
                </c:pt>
                <c:pt idx="3424">
                  <c:v>-0.60012833494245099</c:v>
                </c:pt>
                <c:pt idx="3425">
                  <c:v>-0.341144314430192</c:v>
                </c:pt>
                <c:pt idx="3426">
                  <c:v>0.332966236866305</c:v>
                </c:pt>
                <c:pt idx="3427">
                  <c:v>0.34864607416452698</c:v>
                </c:pt>
                <c:pt idx="3428">
                  <c:v>-2.0284749186546298</c:v>
                </c:pt>
                <c:pt idx="3429">
                  <c:v>1.730516291876</c:v>
                </c:pt>
                <c:pt idx="3430">
                  <c:v>-0.57529178548327797</c:v>
                </c:pt>
                <c:pt idx="3431">
                  <c:v>6.7551201921582399E-2</c:v>
                </c:pt>
                <c:pt idx="3432">
                  <c:v>0.25134874415936198</c:v>
                </c:pt>
                <c:pt idx="3433">
                  <c:v>-1.684514775902</c:v>
                </c:pt>
                <c:pt idx="3434">
                  <c:v>0.47302090929783103</c:v>
                </c:pt>
                <c:pt idx="3435">
                  <c:v>0.76799120536596699</c:v>
                </c:pt>
                <c:pt idx="3436">
                  <c:v>1.6988074029199001</c:v>
                </c:pt>
                <c:pt idx="3437">
                  <c:v>-0.89953317715538605</c:v>
                </c:pt>
                <c:pt idx="3438">
                  <c:v>0.57851657949005297</c:v>
                </c:pt>
                <c:pt idx="3439">
                  <c:v>0.40342647777971502</c:v>
                </c:pt>
                <c:pt idx="3440">
                  <c:v>-1.36552994772164</c:v>
                </c:pt>
                <c:pt idx="3441">
                  <c:v>1.1228348855505299</c:v>
                </c:pt>
                <c:pt idx="3442">
                  <c:v>1.4223942462913399</c:v>
                </c:pt>
                <c:pt idx="3443">
                  <c:v>1.8009058288288999</c:v>
                </c:pt>
                <c:pt idx="3444">
                  <c:v>6.2498213936735998E-2</c:v>
                </c:pt>
                <c:pt idx="3445">
                  <c:v>0.42362761335197102</c:v>
                </c:pt>
                <c:pt idx="3446">
                  <c:v>4.4853900449853796</c:v>
                </c:pt>
                <c:pt idx="3447">
                  <c:v>0.78298398786484702</c:v>
                </c:pt>
                <c:pt idx="3448">
                  <c:v>-2.1717845189868101</c:v>
                </c:pt>
                <c:pt idx="3449">
                  <c:v>-0.72265599066271202</c:v>
                </c:pt>
                <c:pt idx="3450">
                  <c:v>1.18619613082194</c:v>
                </c:pt>
                <c:pt idx="3451">
                  <c:v>1.7305164070610799</c:v>
                </c:pt>
                <c:pt idx="3452">
                  <c:v>1.1779757565031499</c:v>
                </c:pt>
                <c:pt idx="3453">
                  <c:v>-1.1908724961741901</c:v>
                </c:pt>
                <c:pt idx="3454">
                  <c:v>3.00777900794706E-2</c:v>
                </c:pt>
                <c:pt idx="3455">
                  <c:v>0.16491907962642799</c:v>
                </c:pt>
                <c:pt idx="3456">
                  <c:v>0.50812466564836201</c:v>
                </c:pt>
                <c:pt idx="3457">
                  <c:v>-0.340566240078986</c:v>
                </c:pt>
                <c:pt idx="3458">
                  <c:v>2.3210960981158101E-3</c:v>
                </c:pt>
                <c:pt idx="3459">
                  <c:v>-0.68452072426702903</c:v>
                </c:pt>
                <c:pt idx="3460">
                  <c:v>1.4487454272684399</c:v>
                </c:pt>
                <c:pt idx="3461">
                  <c:v>0.35379570580671599</c:v>
                </c:pt>
                <c:pt idx="3462">
                  <c:v>-0.81697120385930599</c:v>
                </c:pt>
                <c:pt idx="3463">
                  <c:v>0.237476876744527</c:v>
                </c:pt>
                <c:pt idx="3464">
                  <c:v>-0.50805574199587</c:v>
                </c:pt>
                <c:pt idx="3465">
                  <c:v>0.95792713089925996</c:v>
                </c:pt>
                <c:pt idx="3466">
                  <c:v>-0.35694646300947103</c:v>
                </c:pt>
                <c:pt idx="3467">
                  <c:v>1.0726223923643401</c:v>
                </c:pt>
                <c:pt idx="3468">
                  <c:v>-0.11747997924954399</c:v>
                </c:pt>
                <c:pt idx="3469">
                  <c:v>-1.8137998485004501</c:v>
                </c:pt>
                <c:pt idx="3470">
                  <c:v>-1.2820829759177499</c:v>
                </c:pt>
                <c:pt idx="3471">
                  <c:v>1.2565850593457899</c:v>
                </c:pt>
                <c:pt idx="3472">
                  <c:v>1.3458526111283999</c:v>
                </c:pt>
                <c:pt idx="3473">
                  <c:v>-0.349210666710639</c:v>
                </c:pt>
                <c:pt idx="3474">
                  <c:v>-1.89397178042898</c:v>
                </c:pt>
                <c:pt idx="3475">
                  <c:v>4.2461007268104797E-2</c:v>
                </c:pt>
                <c:pt idx="3476">
                  <c:v>0.55363873993884505</c:v>
                </c:pt>
                <c:pt idx="3477">
                  <c:v>-5.4470800007074202E-2</c:v>
                </c:pt>
                <c:pt idx="3478">
                  <c:v>0.66638609024716799</c:v>
                </c:pt>
                <c:pt idx="3479">
                  <c:v>-0.109018024234166</c:v>
                </c:pt>
                <c:pt idx="3480">
                  <c:v>0.304909693305979</c:v>
                </c:pt>
                <c:pt idx="3481">
                  <c:v>-0.78044547898314298</c:v>
                </c:pt>
                <c:pt idx="3482">
                  <c:v>0.73051671725334699</c:v>
                </c:pt>
                <c:pt idx="3483">
                  <c:v>-0.40237755950390303</c:v>
                </c:pt>
                <c:pt idx="3484">
                  <c:v>-1.7068867937952901</c:v>
                </c:pt>
                <c:pt idx="3485">
                  <c:v>0.20695443620888301</c:v>
                </c:pt>
                <c:pt idx="3486">
                  <c:v>0.15628153897740499</c:v>
                </c:pt>
                <c:pt idx="3487">
                  <c:v>-0.33088343379650098</c:v>
                </c:pt>
                <c:pt idx="3488">
                  <c:v>0.92316198324315002</c:v>
                </c:pt>
                <c:pt idx="3489">
                  <c:v>0.67687878964870096</c:v>
                </c:pt>
                <c:pt idx="3490">
                  <c:v>0.96589460270322403</c:v>
                </c:pt>
                <c:pt idx="3491">
                  <c:v>-1.6009969670116899</c:v>
                </c:pt>
                <c:pt idx="3492">
                  <c:v>-1.1843666838874201</c:v>
                </c:pt>
                <c:pt idx="3493">
                  <c:v>1.0269094507438501</c:v>
                </c:pt>
                <c:pt idx="3494">
                  <c:v>0.51139892110573604</c:v>
                </c:pt>
                <c:pt idx="3495">
                  <c:v>-9.9557669542409105E-2</c:v>
                </c:pt>
                <c:pt idx="3496">
                  <c:v>-1.4918712433469601</c:v>
                </c:pt>
                <c:pt idx="3497">
                  <c:v>-1.74404195518855</c:v>
                </c:pt>
                <c:pt idx="3498">
                  <c:v>0.68646186524299102</c:v>
                </c:pt>
                <c:pt idx="3499">
                  <c:v>1.08415426660354</c:v>
                </c:pt>
                <c:pt idx="3500">
                  <c:v>-0.15266990599458399</c:v>
                </c:pt>
                <c:pt idx="3501">
                  <c:v>2.3876288502514602</c:v>
                </c:pt>
                <c:pt idx="3502">
                  <c:v>-0.356946202739091</c:v>
                </c:pt>
                <c:pt idx="3503">
                  <c:v>1.2414797400283499</c:v>
                </c:pt>
                <c:pt idx="3504">
                  <c:v>-2.0712572932164801</c:v>
                </c:pt>
                <c:pt idx="3505">
                  <c:v>-0.243947799092323</c:v>
                </c:pt>
                <c:pt idx="3506">
                  <c:v>0.70404445917521397</c:v>
                </c:pt>
                <c:pt idx="3507">
                  <c:v>1.22032232749551</c:v>
                </c:pt>
                <c:pt idx="3508">
                  <c:v>3.0524427163821501</c:v>
                </c:pt>
                <c:pt idx="3509">
                  <c:v>-1.1617269701183499</c:v>
                </c:pt>
                <c:pt idx="3510">
                  <c:v>0.208563905179107</c:v>
                </c:pt>
                <c:pt idx="3511">
                  <c:v>-1.2860852842092101</c:v>
                </c:pt>
                <c:pt idx="3512">
                  <c:v>0.55648807174771997</c:v>
                </c:pt>
                <c:pt idx="3513">
                  <c:v>-1.2425153450030699</c:v>
                </c:pt>
                <c:pt idx="3514">
                  <c:v>1.92213649693869</c:v>
                </c:pt>
                <c:pt idx="3515">
                  <c:v>0.37511342660571201</c:v>
                </c:pt>
                <c:pt idx="3516">
                  <c:v>0.95290977056290405</c:v>
                </c:pt>
                <c:pt idx="3517">
                  <c:v>-1.1728062908971</c:v>
                </c:pt>
                <c:pt idx="3518">
                  <c:v>0.77491119770033601</c:v>
                </c:pt>
                <c:pt idx="3519">
                  <c:v>-0.51137192709760904</c:v>
                </c:pt>
                <c:pt idx="3520">
                  <c:v>-1.7068869130367701</c:v>
                </c:pt>
                <c:pt idx="3521">
                  <c:v>-0.37856886029921699</c:v>
                </c:pt>
                <c:pt idx="3522">
                  <c:v>-0.78532121738939697</c:v>
                </c:pt>
                <c:pt idx="3523">
                  <c:v>0.34585241233916703</c:v>
                </c:pt>
                <c:pt idx="3524">
                  <c:v>0.57851368718034402</c:v>
                </c:pt>
                <c:pt idx="3525">
                  <c:v>-1.40698646288522</c:v>
                </c:pt>
                <c:pt idx="3526">
                  <c:v>-0.684519557618959</c:v>
                </c:pt>
                <c:pt idx="3527">
                  <c:v>3.3154784261483501</c:v>
                </c:pt>
                <c:pt idx="3528">
                  <c:v>0.30295181381720598</c:v>
                </c:pt>
                <c:pt idx="3529">
                  <c:v>-0.26948343701886501</c:v>
                </c:pt>
                <c:pt idx="3530">
                  <c:v>-0.626860598574844</c:v>
                </c:pt>
                <c:pt idx="3531">
                  <c:v>-0.14561206297899301</c:v>
                </c:pt>
                <c:pt idx="3532">
                  <c:v>-0.491874688338862</c:v>
                </c:pt>
                <c:pt idx="3533">
                  <c:v>-6.4490199733655603E-3</c:v>
                </c:pt>
                <c:pt idx="3534">
                  <c:v>-2.3283736142985201</c:v>
                </c:pt>
                <c:pt idx="3535">
                  <c:v>2.3154725839227299</c:v>
                </c:pt>
                <c:pt idx="3536">
                  <c:v>0.54994452782697201</c:v>
                </c:pt>
                <c:pt idx="3537">
                  <c:v>-0.424458480036978</c:v>
                </c:pt>
                <c:pt idx="3538">
                  <c:v>0.71416834806180396</c:v>
                </c:pt>
                <c:pt idx="3539">
                  <c:v>-1.2080824917324</c:v>
                </c:pt>
                <c:pt idx="3540">
                  <c:v>5.1228066494561704</c:v>
                </c:pt>
                <c:pt idx="3541">
                  <c:v>-0.14699965234151999</c:v>
                </c:pt>
                <c:pt idx="3542">
                  <c:v>-1.1424948970664199</c:v>
                </c:pt>
                <c:pt idx="3543">
                  <c:v>2.2111422272572501</c:v>
                </c:pt>
                <c:pt idx="3544">
                  <c:v>-0.65590064261960901</c:v>
                </c:pt>
                <c:pt idx="3545">
                  <c:v>-1.03466922323569</c:v>
                </c:pt>
                <c:pt idx="3546">
                  <c:v>1.14555435615817</c:v>
                </c:pt>
                <c:pt idx="3547">
                  <c:v>-8.0873610264943302E-2</c:v>
                </c:pt>
                <c:pt idx="3548">
                  <c:v>-1.23910907603377</c:v>
                </c:pt>
                <c:pt idx="3549">
                  <c:v>-0.79999649229751302</c:v>
                </c:pt>
                <c:pt idx="3550">
                  <c:v>-3.4105174404100103E-2</c:v>
                </c:pt>
                <c:pt idx="3551">
                  <c:v>0.57851388775800505</c:v>
                </c:pt>
                <c:pt idx="3552">
                  <c:v>0.55648733361993497</c:v>
                </c:pt>
                <c:pt idx="3553">
                  <c:v>-0.77198284921218396</c:v>
                </c:pt>
                <c:pt idx="3554">
                  <c:v>-0.59141137311746295</c:v>
                </c:pt>
                <c:pt idx="3555">
                  <c:v>-1.3805148848600199</c:v>
                </c:pt>
                <c:pt idx="3556">
                  <c:v>9.6908093148443897E-2</c:v>
                </c:pt>
                <c:pt idx="3557">
                  <c:v>0.95290989039528495</c:v>
                </c:pt>
                <c:pt idx="3558">
                  <c:v>-0.76302308362912497</c:v>
                </c:pt>
                <c:pt idx="3559">
                  <c:v>0.53906204763435495</c:v>
                </c:pt>
                <c:pt idx="3560">
                  <c:v>1.94351014690171</c:v>
                </c:pt>
                <c:pt idx="3561">
                  <c:v>-0.71005601021938103</c:v>
                </c:pt>
                <c:pt idx="3562">
                  <c:v>-6.7524158667696996E-2</c:v>
                </c:pt>
                <c:pt idx="3563">
                  <c:v>-0.60338318930358303</c:v>
                </c:pt>
                <c:pt idx="3564">
                  <c:v>1.3154805588563401</c:v>
                </c:pt>
                <c:pt idx="3565">
                  <c:v>-0.68452081658812602</c:v>
                </c:pt>
                <c:pt idx="3566">
                  <c:v>-0.558989508807195</c:v>
                </c:pt>
                <c:pt idx="3567">
                  <c:v>-1.00029691360884</c:v>
                </c:pt>
                <c:pt idx="3568">
                  <c:v>-3.2080742437304299</c:v>
                </c:pt>
                <c:pt idx="3569">
                  <c:v>1.4674811238949801</c:v>
                </c:pt>
                <c:pt idx="3570">
                  <c:v>0.31547924658103199</c:v>
                </c:pt>
                <c:pt idx="3571">
                  <c:v>1.8129782853267999</c:v>
                </c:pt>
                <c:pt idx="3572">
                  <c:v>0.11817808105715299</c:v>
                </c:pt>
                <c:pt idx="3573">
                  <c:v>-0.406986131560651</c:v>
                </c:pt>
                <c:pt idx="3574">
                  <c:v>1.6780488761585199</c:v>
                </c:pt>
                <c:pt idx="3575">
                  <c:v>2.3679460619801098</c:v>
                </c:pt>
                <c:pt idx="3576">
                  <c:v>0.67885429107875805</c:v>
                </c:pt>
                <c:pt idx="3577">
                  <c:v>-0.31499830342828899</c:v>
                </c:pt>
                <c:pt idx="3578">
                  <c:v>-1.30706109033803</c:v>
                </c:pt>
                <c:pt idx="3579">
                  <c:v>-0.36901857408752098</c:v>
                </c:pt>
                <c:pt idx="3580">
                  <c:v>0.19067245632202701</c:v>
                </c:pt>
                <c:pt idx="3581">
                  <c:v>-0.43016660013567198</c:v>
                </c:pt>
                <c:pt idx="3582">
                  <c:v>1.3359667313607399E-2</c:v>
                </c:pt>
                <c:pt idx="3583">
                  <c:v>-0.95753829931678902</c:v>
                </c:pt>
                <c:pt idx="3584">
                  <c:v>-0.32312063335418101</c:v>
                </c:pt>
                <c:pt idx="3585">
                  <c:v>0.134149134873779</c:v>
                </c:pt>
                <c:pt idx="3586">
                  <c:v>-0.421486347673317</c:v>
                </c:pt>
                <c:pt idx="3587">
                  <c:v>0.168638205913168</c:v>
                </c:pt>
                <c:pt idx="3588">
                  <c:v>0.91338077152562303</c:v>
                </c:pt>
                <c:pt idx="3589">
                  <c:v>-1.0490932255979299</c:v>
                </c:pt>
                <c:pt idx="3590">
                  <c:v>-4.2992192589931904</c:v>
                </c:pt>
                <c:pt idx="3591">
                  <c:v>0.91006561093312799</c:v>
                </c:pt>
                <c:pt idx="3592">
                  <c:v>0.92316156596294197</c:v>
                </c:pt>
                <c:pt idx="3593">
                  <c:v>1.1579377835651701</c:v>
                </c:pt>
                <c:pt idx="3594">
                  <c:v>0.95290894419568095</c:v>
                </c:pt>
                <c:pt idx="3595">
                  <c:v>0.84835438548456898</c:v>
                </c:pt>
                <c:pt idx="3596">
                  <c:v>1.16962797854233</c:v>
                </c:pt>
                <c:pt idx="3597">
                  <c:v>1.0221204503068899</c:v>
                </c:pt>
                <c:pt idx="3598">
                  <c:v>-0.95753935140482804</c:v>
                </c:pt>
                <c:pt idx="3599">
                  <c:v>-0.336596764981753</c:v>
                </c:pt>
                <c:pt idx="3600">
                  <c:v>0.157413791595088</c:v>
                </c:pt>
                <c:pt idx="3601">
                  <c:v>-2.63870859994275</c:v>
                </c:pt>
                <c:pt idx="3602">
                  <c:v>-2.0768345833198598</c:v>
                </c:pt>
                <c:pt idx="3603">
                  <c:v>-1.04207106878791</c:v>
                </c:pt>
                <c:pt idx="3604">
                  <c:v>-7.68376226994094E-2</c:v>
                </c:pt>
                <c:pt idx="3605">
                  <c:v>1.1861967192409699</c:v>
                </c:pt>
                <c:pt idx="3606">
                  <c:v>-0.13050739778148199</c:v>
                </c:pt>
                <c:pt idx="3607">
                  <c:v>-0.474597730256827</c:v>
                </c:pt>
                <c:pt idx="3608">
                  <c:v>-1.0970165332514801</c:v>
                </c:pt>
                <c:pt idx="3609">
                  <c:v>-0.57094781666051497</c:v>
                </c:pt>
                <c:pt idx="3610">
                  <c:v>-0.12509328402355499</c:v>
                </c:pt>
                <c:pt idx="3611">
                  <c:v>0.89226767507211002</c:v>
                </c:pt>
                <c:pt idx="3612">
                  <c:v>0.81667313718428602</c:v>
                </c:pt>
                <c:pt idx="3613">
                  <c:v>0.92845644448133702</c:v>
                </c:pt>
                <c:pt idx="3614">
                  <c:v>-0.149699456417073</c:v>
                </c:pt>
                <c:pt idx="3615">
                  <c:v>0.36212921146028498</c:v>
                </c:pt>
                <c:pt idx="3616">
                  <c:v>1.3844261290819699</c:v>
                </c:pt>
                <c:pt idx="3617">
                  <c:v>0.65736851595687296</c:v>
                </c:pt>
                <c:pt idx="3618">
                  <c:v>-0.187542227799644</c:v>
                </c:pt>
                <c:pt idx="3619">
                  <c:v>-1.7944381045132201</c:v>
                </c:pt>
                <c:pt idx="3620">
                  <c:v>1.37687939330007</c:v>
                </c:pt>
                <c:pt idx="3621">
                  <c:v>0.57851345155364997</c:v>
                </c:pt>
                <c:pt idx="3622">
                  <c:v>-1.03244400487341</c:v>
                </c:pt>
                <c:pt idx="3623">
                  <c:v>-0.31130329646261401</c:v>
                </c:pt>
                <c:pt idx="3624">
                  <c:v>-0.70244163880129495</c:v>
                </c:pt>
                <c:pt idx="3625">
                  <c:v>0.97444194166884401</c:v>
                </c:pt>
                <c:pt idx="3626">
                  <c:v>-0.78325519823702805</c:v>
                </c:pt>
                <c:pt idx="3627">
                  <c:v>0.78452704849824295</c:v>
                </c:pt>
                <c:pt idx="3628">
                  <c:v>0.55958377943811599</c:v>
                </c:pt>
                <c:pt idx="3629">
                  <c:v>-0.57760558214185198</c:v>
                </c:pt>
                <c:pt idx="3630">
                  <c:v>0.17554933040012599</c:v>
                </c:pt>
                <c:pt idx="3631">
                  <c:v>-3.4124321206274102</c:v>
                </c:pt>
                <c:pt idx="3632">
                  <c:v>0.61146397830196597</c:v>
                </c:pt>
                <c:pt idx="3633">
                  <c:v>-0.88615251975070197</c:v>
                </c:pt>
                <c:pt idx="3634">
                  <c:v>-6.4485147219216299E-3</c:v>
                </c:pt>
                <c:pt idx="3635">
                  <c:v>1.47723004831674</c:v>
                </c:pt>
                <c:pt idx="3636">
                  <c:v>-0.82202312373130504</c:v>
                </c:pt>
                <c:pt idx="3637">
                  <c:v>-0.53354477640117504</c:v>
                </c:pt>
                <c:pt idx="3638">
                  <c:v>1.3943346655459199</c:v>
                </c:pt>
                <c:pt idx="3639">
                  <c:v>1.6716236061904599</c:v>
                </c:pt>
                <c:pt idx="3640">
                  <c:v>-9.6646849573184798E-2</c:v>
                </c:pt>
                <c:pt idx="3641">
                  <c:v>0.43412380628247199</c:v>
                </c:pt>
                <c:pt idx="3642">
                  <c:v>1.4185722602816</c:v>
                </c:pt>
                <c:pt idx="3643">
                  <c:v>1.1779758020962201</c:v>
                </c:pt>
                <c:pt idx="3644">
                  <c:v>1.8085198907886999</c:v>
                </c:pt>
                <c:pt idx="3645">
                  <c:v>-0.60735305080753699</c:v>
                </c:pt>
                <c:pt idx="3646">
                  <c:v>-6.2422916579904897E-2</c:v>
                </c:pt>
                <c:pt idx="3647">
                  <c:v>-0.78325468439429302</c:v>
                </c:pt>
                <c:pt idx="3648">
                  <c:v>-1.0160351393026099</c:v>
                </c:pt>
                <c:pt idx="3649">
                  <c:v>1.9410832896147501</c:v>
                </c:pt>
                <c:pt idx="3650">
                  <c:v>-1.59140485497305</c:v>
                </c:pt>
                <c:pt idx="3651">
                  <c:v>-1.8464084182007701</c:v>
                </c:pt>
                <c:pt idx="3652">
                  <c:v>0.856047844388927</c:v>
                </c:pt>
                <c:pt idx="3653">
                  <c:v>2.5147881486241999</c:v>
                </c:pt>
                <c:pt idx="3654">
                  <c:v>0.637407923046032</c:v>
                </c:pt>
                <c:pt idx="3655">
                  <c:v>3.0106240370337098</c:v>
                </c:pt>
                <c:pt idx="3656">
                  <c:v>0.41365953318137999</c:v>
                </c:pt>
                <c:pt idx="3657">
                  <c:v>0.10602645082175501</c:v>
                </c:pt>
                <c:pt idx="3658">
                  <c:v>-0.64918777395903204</c:v>
                </c:pt>
                <c:pt idx="3659">
                  <c:v>-0.70954977363104299</c:v>
                </c:pt>
                <c:pt idx="3660">
                  <c:v>8.2818390835905906E-2</c:v>
                </c:pt>
                <c:pt idx="3661">
                  <c:v>-8.1163011917075104E-3</c:v>
                </c:pt>
                <c:pt idx="3662">
                  <c:v>-0.240914311781394</c:v>
                </c:pt>
                <c:pt idx="3663">
                  <c:v>4.6104902056312597E-2</c:v>
                </c:pt>
                <c:pt idx="3664">
                  <c:v>1.39210004255233</c:v>
                </c:pt>
                <c:pt idx="3665">
                  <c:v>-0.85444487147225801</c:v>
                </c:pt>
                <c:pt idx="3666">
                  <c:v>5.3154421100121203</c:v>
                </c:pt>
                <c:pt idx="3667">
                  <c:v>2.8203251724009402</c:v>
                </c:pt>
                <c:pt idx="3668">
                  <c:v>0.25889544243435197</c:v>
                </c:pt>
                <c:pt idx="3669">
                  <c:v>-1.9699212911687101</c:v>
                </c:pt>
                <c:pt idx="3670">
                  <c:v>-1.2391079868505499</c:v>
                </c:pt>
                <c:pt idx="3671">
                  <c:v>1.01849746301872</c:v>
                </c:pt>
                <c:pt idx="3672">
                  <c:v>-1.5720437884760901</c:v>
                </c:pt>
                <c:pt idx="3673">
                  <c:v>-0.123632471679867</c:v>
                </c:pt>
                <c:pt idx="3674">
                  <c:v>-0.75490936306187595</c:v>
                </c:pt>
                <c:pt idx="3675">
                  <c:v>-1.1045593616293601</c:v>
                </c:pt>
                <c:pt idx="3676">
                  <c:v>1.44179518407737</c:v>
                </c:pt>
                <c:pt idx="3677">
                  <c:v>0.81124759968854299</c:v>
                </c:pt>
                <c:pt idx="3678">
                  <c:v>2.4529811244891402</c:v>
                </c:pt>
                <c:pt idx="3679">
                  <c:v>-0.93244634506705404</c:v>
                </c:pt>
                <c:pt idx="3680">
                  <c:v>3.05244191297471</c:v>
                </c:pt>
                <c:pt idx="3681">
                  <c:v>0.22032144772686699</c:v>
                </c:pt>
                <c:pt idx="3682">
                  <c:v>0.71508656465825104</c:v>
                </c:pt>
                <c:pt idx="3683">
                  <c:v>-0.43109853635722101</c:v>
                </c:pt>
                <c:pt idx="3684">
                  <c:v>4.12282085262322</c:v>
                </c:pt>
                <c:pt idx="3685">
                  <c:v>-7.2619080941125694E-2</c:v>
                </c:pt>
                <c:pt idx="3686">
                  <c:v>-0.697343973495409</c:v>
                </c:pt>
                <c:pt idx="3687">
                  <c:v>0.61473650289252302</c:v>
                </c:pt>
                <c:pt idx="3688">
                  <c:v>1.4309726910806999E-2</c:v>
                </c:pt>
                <c:pt idx="3689">
                  <c:v>0.31547958442423601</c:v>
                </c:pt>
                <c:pt idx="3690">
                  <c:v>0.45040876806562902</c:v>
                </c:pt>
                <c:pt idx="3691">
                  <c:v>0.192622301291034</c:v>
                </c:pt>
                <c:pt idx="3692">
                  <c:v>0.35110317210807901</c:v>
                </c:pt>
                <c:pt idx="3693">
                  <c:v>-0.48766371741438602</c:v>
                </c:pt>
                <c:pt idx="3694">
                  <c:v>2.1228324819090698</c:v>
                </c:pt>
                <c:pt idx="3695">
                  <c:v>-0.76424672703337804</c:v>
                </c:pt>
                <c:pt idx="3696">
                  <c:v>-0.37681762349411801</c:v>
                </c:pt>
                <c:pt idx="3697">
                  <c:v>-0.56606916999795798</c:v>
                </c:pt>
                <c:pt idx="3698">
                  <c:v>-0.18060213007166701</c:v>
                </c:pt>
                <c:pt idx="3699">
                  <c:v>-0.44408792589449197</c:v>
                </c:pt>
                <c:pt idx="3700">
                  <c:v>0.73051400694080804</c:v>
                </c:pt>
                <c:pt idx="3701">
                  <c:v>0.75157891302702295</c:v>
                </c:pt>
                <c:pt idx="3702">
                  <c:v>-0.174176686706152</c:v>
                </c:pt>
                <c:pt idx="3703">
                  <c:v>-2.0711010371137299</c:v>
                </c:pt>
                <c:pt idx="3704">
                  <c:v>1.7197095893468799</c:v>
                </c:pt>
                <c:pt idx="3705">
                  <c:v>1.8922675638719599</c:v>
                </c:pt>
                <c:pt idx="3706">
                  <c:v>3.51711067261181</c:v>
                </c:pt>
                <c:pt idx="3707">
                  <c:v>-4.0001646812385702E-2</c:v>
                </c:pt>
                <c:pt idx="3708">
                  <c:v>-8.3069929650296206E-2</c:v>
                </c:pt>
                <c:pt idx="3709">
                  <c:v>2.1951845015106399</c:v>
                </c:pt>
                <c:pt idx="3710">
                  <c:v>-0.85443999124356695</c:v>
                </c:pt>
                <c:pt idx="3711">
                  <c:v>-2.0508412646699199</c:v>
                </c:pt>
                <c:pt idx="3712">
                  <c:v>-0.37785994545974699</c:v>
                </c:pt>
                <c:pt idx="3713">
                  <c:v>-0.81005128412184002</c:v>
                </c:pt>
                <c:pt idx="3714">
                  <c:v>1.31547882671526</c:v>
                </c:pt>
                <c:pt idx="3715">
                  <c:v>1.9935481642508499</c:v>
                </c:pt>
                <c:pt idx="3716">
                  <c:v>-0.69450457430910995</c:v>
                </c:pt>
                <c:pt idx="3717">
                  <c:v>-1.1325027316816001</c:v>
                </c:pt>
                <c:pt idx="3718">
                  <c:v>-2.1415662168141001</c:v>
                </c:pt>
                <c:pt idx="3719">
                  <c:v>0.73051650917438005</c:v>
                </c:pt>
                <c:pt idx="3720">
                  <c:v>-2.2865560838771302</c:v>
                </c:pt>
                <c:pt idx="3721">
                  <c:v>-2.2391045322627599</c:v>
                </c:pt>
                <c:pt idx="3722">
                  <c:v>0.95878534151773498</c:v>
                </c:pt>
                <c:pt idx="3723">
                  <c:v>-1.9665552592695501</c:v>
                </c:pt>
                <c:pt idx="3724">
                  <c:v>0.264853628745225</c:v>
                </c:pt>
                <c:pt idx="3725">
                  <c:v>-2.1656453346918401</c:v>
                </c:pt>
                <c:pt idx="3726">
                  <c:v>-1.3347741150485499</c:v>
                </c:pt>
                <c:pt idx="3727">
                  <c:v>-1.9525558870664299</c:v>
                </c:pt>
                <c:pt idx="3728">
                  <c:v>-1.9804531358709501</c:v>
                </c:pt>
                <c:pt idx="3729">
                  <c:v>-0.10518321105673201</c:v>
                </c:pt>
                <c:pt idx="3730">
                  <c:v>-1.1307761376844401</c:v>
                </c:pt>
                <c:pt idx="3731">
                  <c:v>-0.55898962383115203</c:v>
                </c:pt>
                <c:pt idx="3732">
                  <c:v>1.54813982874879</c:v>
                </c:pt>
                <c:pt idx="3733">
                  <c:v>0.41448899884600798</c:v>
                </c:pt>
                <c:pt idx="3734">
                  <c:v>-1.93244154378356</c:v>
                </c:pt>
                <c:pt idx="3735">
                  <c:v>-1.2489781390750401</c:v>
                </c:pt>
                <c:pt idx="3736">
                  <c:v>0.57499897692719204</c:v>
                </c:pt>
                <c:pt idx="3737">
                  <c:v>0.40511616432333097</c:v>
                </c:pt>
                <c:pt idx="3738">
                  <c:v>1.0042779372353501</c:v>
                </c:pt>
                <c:pt idx="3739">
                  <c:v>-0.69201504405775105</c:v>
                </c:pt>
                <c:pt idx="3740">
                  <c:v>1.97444179470801</c:v>
                </c:pt>
                <c:pt idx="3741">
                  <c:v>0.315479284898531</c:v>
                </c:pt>
                <c:pt idx="3742">
                  <c:v>-1.72891338476363</c:v>
                </c:pt>
                <c:pt idx="3743">
                  <c:v>-2.01238397123693E-2</c:v>
                </c:pt>
                <c:pt idx="3744">
                  <c:v>0.954022792092593</c:v>
                </c:pt>
                <c:pt idx="3745">
                  <c:v>-0.57204592850493796</c:v>
                </c:pt>
                <c:pt idx="3746">
                  <c:v>0.48053802526592698</c:v>
                </c:pt>
                <c:pt idx="3747">
                  <c:v>3.8009016108743001</c:v>
                </c:pt>
                <c:pt idx="3748">
                  <c:v>0.228016464513112</c:v>
                </c:pt>
                <c:pt idx="3749">
                  <c:v>-0.81529336132592201</c:v>
                </c:pt>
                <c:pt idx="3750">
                  <c:v>-0.56214714296176604</c:v>
                </c:pt>
                <c:pt idx="3751">
                  <c:v>-0.46349384328964</c:v>
                </c:pt>
                <c:pt idx="3752">
                  <c:v>1.7826048304854101</c:v>
                </c:pt>
                <c:pt idx="3753">
                  <c:v>2.31546266556933</c:v>
                </c:pt>
                <c:pt idx="3754">
                  <c:v>-1.0768386020052001</c:v>
                </c:pt>
                <c:pt idx="3755">
                  <c:v>-1.16256601605664</c:v>
                </c:pt>
                <c:pt idx="3756">
                  <c:v>1.8394749772765302E-2</c:v>
                </c:pt>
                <c:pt idx="3757">
                  <c:v>-0.11109374695869501</c:v>
                </c:pt>
                <c:pt idx="3758">
                  <c:v>0.95878550740192803</c:v>
                </c:pt>
                <c:pt idx="3759">
                  <c:v>-0.96250543635978003</c:v>
                </c:pt>
                <c:pt idx="3760">
                  <c:v>1.63740577268309</c:v>
                </c:pt>
                <c:pt idx="3761">
                  <c:v>1.1228348280321001</c:v>
                </c:pt>
                <c:pt idx="3762">
                  <c:v>0.41175244136211497</c:v>
                </c:pt>
                <c:pt idx="3763">
                  <c:v>0.278004598455378</c:v>
                </c:pt>
                <c:pt idx="3764">
                  <c:v>-1.2137735534615399</c:v>
                </c:pt>
                <c:pt idx="3765">
                  <c:v>1.4529821269979</c:v>
                </c:pt>
                <c:pt idx="3766">
                  <c:v>-2.61525282536084</c:v>
                </c:pt>
                <c:pt idx="3767">
                  <c:v>-0.15526817049137701</c:v>
                </c:pt>
                <c:pt idx="3768">
                  <c:v>-1.8421352959186E-2</c:v>
                </c:pt>
                <c:pt idx="3769">
                  <c:v>-1.7289123680781799</c:v>
                </c:pt>
                <c:pt idx="3770">
                  <c:v>0.28184846683661102</c:v>
                </c:pt>
                <c:pt idx="3771">
                  <c:v>-0.228841106977687</c:v>
                </c:pt>
                <c:pt idx="3772">
                  <c:v>7.9280818496428193E-2</c:v>
                </c:pt>
                <c:pt idx="3773">
                  <c:v>6.7552059768529099E-2</c:v>
                </c:pt>
                <c:pt idx="3774">
                  <c:v>0.25658681575979497</c:v>
                </c:pt>
                <c:pt idx="3775">
                  <c:v>-0.69540922672150296</c:v>
                </c:pt>
                <c:pt idx="3776">
                  <c:v>0.77081776224376897</c:v>
                </c:pt>
                <c:pt idx="3777">
                  <c:v>-1.49187371467566</c:v>
                </c:pt>
                <c:pt idx="3778">
                  <c:v>-0.610520316856762</c:v>
                </c:pt>
                <c:pt idx="3779">
                  <c:v>3.1447668163739201E-2</c:v>
                </c:pt>
                <c:pt idx="3780">
                  <c:v>2.6565150182844701</c:v>
                </c:pt>
                <c:pt idx="3781">
                  <c:v>2.0129162671768399</c:v>
                </c:pt>
                <c:pt idx="3782">
                  <c:v>-1.0669893195666</c:v>
                </c:pt>
                <c:pt idx="3783">
                  <c:v>-1.8421069255911901E-2</c:v>
                </c:pt>
                <c:pt idx="3784">
                  <c:v>0.18619586377108099</c:v>
                </c:pt>
                <c:pt idx="3785">
                  <c:v>-0.522313844605239</c:v>
                </c:pt>
                <c:pt idx="3786">
                  <c:v>-0.79143483308769402</c:v>
                </c:pt>
                <c:pt idx="3787">
                  <c:v>-3.81568096373767E-2</c:v>
                </c:pt>
                <c:pt idx="3788">
                  <c:v>0.59301300936065304</c:v>
                </c:pt>
                <c:pt idx="3789">
                  <c:v>-0.38496050563156498</c:v>
                </c:pt>
                <c:pt idx="3790">
                  <c:v>-1.1329811948837401</c:v>
                </c:pt>
                <c:pt idx="3791">
                  <c:v>-0.71426707264135203</c:v>
                </c:pt>
                <c:pt idx="3792">
                  <c:v>0.134906954658054</c:v>
                </c:pt>
                <c:pt idx="3793">
                  <c:v>-2.78605571721357</c:v>
                </c:pt>
                <c:pt idx="3794">
                  <c:v>-1.5004372472615499</c:v>
                </c:pt>
                <c:pt idx="3795">
                  <c:v>2.4905653128686902</c:v>
                </c:pt>
                <c:pt idx="3796">
                  <c:v>-0.307753749592592</c:v>
                </c:pt>
                <c:pt idx="3797">
                  <c:v>-2.4214839948812501</c:v>
                </c:pt>
                <c:pt idx="3798">
                  <c:v>0.65283582813841701</c:v>
                </c:pt>
                <c:pt idx="3799">
                  <c:v>-0.50795070780873997</c:v>
                </c:pt>
                <c:pt idx="3800">
                  <c:v>0.36951914623737703</c:v>
                </c:pt>
                <c:pt idx="3801">
                  <c:v>0.65925756989267204</c:v>
                </c:pt>
                <c:pt idx="3802">
                  <c:v>-0.75490889694448005</c:v>
                </c:pt>
                <c:pt idx="3803">
                  <c:v>-0.20808221154208201</c:v>
                </c:pt>
                <c:pt idx="3804">
                  <c:v>-9.4805201295083699E-2</c:v>
                </c:pt>
                <c:pt idx="3805">
                  <c:v>1.6750214429249199</c:v>
                </c:pt>
                <c:pt idx="3806">
                  <c:v>-0.21289981349855899</c:v>
                </c:pt>
                <c:pt idx="3807">
                  <c:v>-0.31678934474819898</c:v>
                </c:pt>
                <c:pt idx="3808">
                  <c:v>-0.53932345827849204</c:v>
                </c:pt>
                <c:pt idx="3809">
                  <c:v>0.17797675986556599</c:v>
                </c:pt>
                <c:pt idx="3810">
                  <c:v>0.50812485573319799</c:v>
                </c:pt>
                <c:pt idx="3811">
                  <c:v>-0.57760390385631699</c:v>
                </c:pt>
                <c:pt idx="3812">
                  <c:v>0.99355177765369795</c:v>
                </c:pt>
                <c:pt idx="3813">
                  <c:v>-0.436977886177074</c:v>
                </c:pt>
                <c:pt idx="3814">
                  <c:v>0.44792913365529402</c:v>
                </c:pt>
                <c:pt idx="3815">
                  <c:v>1.0997509497046001</c:v>
                </c:pt>
                <c:pt idx="3816">
                  <c:v>-0.35879605176389501</c:v>
                </c:pt>
                <c:pt idx="3817">
                  <c:v>0.315479853080599</c:v>
                </c:pt>
                <c:pt idx="3818">
                  <c:v>-0.74135213746085005</c:v>
                </c:pt>
                <c:pt idx="3819">
                  <c:v>1.2759506584122799</c:v>
                </c:pt>
                <c:pt idx="3820">
                  <c:v>-0.29332991447620299</c:v>
                </c:pt>
                <c:pt idx="3821">
                  <c:v>0.62742328785282098</c:v>
                </c:pt>
                <c:pt idx="3822">
                  <c:v>-0.491873275691253</c:v>
                </c:pt>
                <c:pt idx="3823">
                  <c:v>-7.4980498797109496E-2</c:v>
                </c:pt>
                <c:pt idx="3824">
                  <c:v>1.0369432905136999</c:v>
                </c:pt>
                <c:pt idx="3825">
                  <c:v>0.47220460034990602</c:v>
                </c:pt>
                <c:pt idx="3826">
                  <c:v>0.70542622572779201</c:v>
                </c:pt>
                <c:pt idx="3827">
                  <c:v>-0.204237378658951</c:v>
                </c:pt>
                <c:pt idx="3828">
                  <c:v>0.78730243793601895</c:v>
                </c:pt>
                <c:pt idx="3829">
                  <c:v>-1.65414435658998</c:v>
                </c:pt>
                <c:pt idx="3830">
                  <c:v>0.39460750068419398</c:v>
                </c:pt>
                <c:pt idx="3831">
                  <c:v>0.200001902131316</c:v>
                </c:pt>
                <c:pt idx="3832">
                  <c:v>-0.24930523917862699</c:v>
                </c:pt>
                <c:pt idx="3833">
                  <c:v>0.19510470213957501</c:v>
                </c:pt>
                <c:pt idx="3834">
                  <c:v>-1.52582047494935</c:v>
                </c:pt>
                <c:pt idx="3835">
                  <c:v>-9.9557898866603503E-2</c:v>
                </c:pt>
                <c:pt idx="3836">
                  <c:v>1.5853528398338499</c:v>
                </c:pt>
                <c:pt idx="3837">
                  <c:v>0.59927169695319804</c:v>
                </c:pt>
                <c:pt idx="3838">
                  <c:v>-0.398430997672373</c:v>
                </c:pt>
                <c:pt idx="3839">
                  <c:v>0.237477236310529</c:v>
                </c:pt>
                <c:pt idx="3840">
                  <c:v>-0.50706209821622095</c:v>
                </c:pt>
                <c:pt idx="3841">
                  <c:v>7.4472035729583802E-2</c:v>
                </c:pt>
                <c:pt idx="3842">
                  <c:v>2.0398445966577698</c:v>
                </c:pt>
                <c:pt idx="3843">
                  <c:v>-0.72014410373819204</c:v>
                </c:pt>
                <c:pt idx="3844">
                  <c:v>0.57554162564317801</c:v>
                </c:pt>
                <c:pt idx="3845">
                  <c:v>-9.9558369165966804E-2</c:v>
                </c:pt>
                <c:pt idx="3846">
                  <c:v>-1.19548126040758</c:v>
                </c:pt>
                <c:pt idx="3847">
                  <c:v>-6.9811094997811601E-2</c:v>
                </c:pt>
                <c:pt idx="3848">
                  <c:v>0.113847104102164</c:v>
                </c:pt>
                <c:pt idx="3849">
                  <c:v>0.191151338305138</c:v>
                </c:pt>
                <c:pt idx="3850">
                  <c:v>0.186195914823619</c:v>
                </c:pt>
                <c:pt idx="3851">
                  <c:v>0.93696793352486496</c:v>
                </c:pt>
                <c:pt idx="3852">
                  <c:v>1.5202994036231401</c:v>
                </c:pt>
                <c:pt idx="3853">
                  <c:v>-0.534278570896351</c:v>
                </c:pt>
                <c:pt idx="3854">
                  <c:v>-1.17637311865859</c:v>
                </c:pt>
                <c:pt idx="3855">
                  <c:v>-0.63205165297736599</c:v>
                </c:pt>
                <c:pt idx="3856">
                  <c:v>2.7515773199811</c:v>
                </c:pt>
                <c:pt idx="3857">
                  <c:v>-0.79672952343109205</c:v>
                </c:pt>
                <c:pt idx="3858">
                  <c:v>0.36794708603049198</c:v>
                </c:pt>
                <c:pt idx="3859">
                  <c:v>8.9411192896487801E-2</c:v>
                </c:pt>
                <c:pt idx="3860">
                  <c:v>-1.26947939110052</c:v>
                </c:pt>
                <c:pt idx="3861">
                  <c:v>-1.27448405041125</c:v>
                </c:pt>
                <c:pt idx="3862">
                  <c:v>-2.6178830490045399</c:v>
                </c:pt>
                <c:pt idx="3863">
                  <c:v>0.73051682106847204</c:v>
                </c:pt>
                <c:pt idx="3864">
                  <c:v>0.17499756718335899</c:v>
                </c:pt>
                <c:pt idx="3865">
                  <c:v>-2.4606232338515599</c:v>
                </c:pt>
                <c:pt idx="3866">
                  <c:v>0.58965395350275895</c:v>
                </c:pt>
                <c:pt idx="3867">
                  <c:v>-2.2137732145070501</c:v>
                </c:pt>
                <c:pt idx="3868">
                  <c:v>-0.66295103974424696</c:v>
                </c:pt>
                <c:pt idx="3869">
                  <c:v>-0.33450329875148699</c:v>
                </c:pt>
                <c:pt idx="3870">
                  <c:v>2.2374762011937799</c:v>
                </c:pt>
                <c:pt idx="3871">
                  <c:v>-1.5480184992968999</c:v>
                </c:pt>
                <c:pt idx="3872">
                  <c:v>2.59733918836259E-2</c:v>
                </c:pt>
                <c:pt idx="3873">
                  <c:v>1.16985250034523E-2</c:v>
                </c:pt>
                <c:pt idx="3874">
                  <c:v>0.26485320257933598</c:v>
                </c:pt>
                <c:pt idx="3875">
                  <c:v>-0.547016266520154</c:v>
                </c:pt>
                <c:pt idx="3876">
                  <c:v>-2.3019039513194399</c:v>
                </c:pt>
                <c:pt idx="3877">
                  <c:v>2.3154631364268101</c:v>
                </c:pt>
                <c:pt idx="3878">
                  <c:v>-1.7613358607023299</c:v>
                </c:pt>
                <c:pt idx="3879">
                  <c:v>-0.425000919480994</c:v>
                </c:pt>
                <c:pt idx="3880">
                  <c:v>-0.33259346173047</c:v>
                </c:pt>
                <c:pt idx="3881">
                  <c:v>1.06755152485532</c:v>
                </c:pt>
                <c:pt idx="3882">
                  <c:v>-9.2605844514871194E-2</c:v>
                </c:pt>
                <c:pt idx="3883">
                  <c:v>-0.53251744012948798</c:v>
                </c:pt>
                <c:pt idx="3884">
                  <c:v>3.1385994288641301</c:v>
                </c:pt>
                <c:pt idx="3885">
                  <c:v>0.42239393861879299</c:v>
                </c:pt>
                <c:pt idx="3886">
                  <c:v>0.27467254430433602</c:v>
                </c:pt>
                <c:pt idx="3887">
                  <c:v>-0.77198284820676599</c:v>
                </c:pt>
                <c:pt idx="3888">
                  <c:v>0.36794664573965902</c:v>
                </c:pt>
                <c:pt idx="3889">
                  <c:v>0.68184265328543403</c:v>
                </c:pt>
                <c:pt idx="3890">
                  <c:v>0.71281507319861104</c:v>
                </c:pt>
                <c:pt idx="3891">
                  <c:v>1.31547854836002</c:v>
                </c:pt>
                <c:pt idx="3892">
                  <c:v>-1.2288405016405499</c:v>
                </c:pt>
                <c:pt idx="3893">
                  <c:v>0.45488243287492403</c:v>
                </c:pt>
                <c:pt idx="3894">
                  <c:v>-0.356945551594822</c:v>
                </c:pt>
                <c:pt idx="3895">
                  <c:v>-1.7179429464711</c:v>
                </c:pt>
                <c:pt idx="3896">
                  <c:v>0.85604985903140496</c:v>
                </c:pt>
                <c:pt idx="3897">
                  <c:v>0.812979940638351</c:v>
                </c:pt>
                <c:pt idx="3898">
                  <c:v>0.981060573635401</c:v>
                </c:pt>
                <c:pt idx="3899">
                  <c:v>-1.8703847764597401</c:v>
                </c:pt>
                <c:pt idx="3900">
                  <c:v>0.33355017319811098</c:v>
                </c:pt>
                <c:pt idx="3901">
                  <c:v>-1.02740866813707</c:v>
                </c:pt>
                <c:pt idx="3902">
                  <c:v>2.3585480050231298</c:v>
                </c:pt>
                <c:pt idx="3903">
                  <c:v>-0.83136253682580696</c:v>
                </c:pt>
                <c:pt idx="3904">
                  <c:v>0.97954397934148496</c:v>
                </c:pt>
                <c:pt idx="3905">
                  <c:v>0.96632916635978405</c:v>
                </c:pt>
                <c:pt idx="3906">
                  <c:v>0.74586432144825399</c:v>
                </c:pt>
                <c:pt idx="3907">
                  <c:v>8.3480465377953506E-2</c:v>
                </c:pt>
                <c:pt idx="3908">
                  <c:v>-0.35694456293829302</c:v>
                </c:pt>
                <c:pt idx="3909">
                  <c:v>-1.0332486586620699</c:v>
                </c:pt>
                <c:pt idx="3910">
                  <c:v>-1.07683757979363</c:v>
                </c:pt>
                <c:pt idx="3911">
                  <c:v>-0.65030433469233095</c:v>
                </c:pt>
                <c:pt idx="3912">
                  <c:v>-0.110785396602503</c:v>
                </c:pt>
                <c:pt idx="3913">
                  <c:v>0.54136021506822396</c:v>
                </c:pt>
                <c:pt idx="3914">
                  <c:v>2.3154774597380801</c:v>
                </c:pt>
                <c:pt idx="3915">
                  <c:v>-1.5914102685216001</c:v>
                </c:pt>
                <c:pt idx="3916">
                  <c:v>1.8560464951467599</c:v>
                </c:pt>
                <c:pt idx="3917">
                  <c:v>1.15793766063698</c:v>
                </c:pt>
                <c:pt idx="3918">
                  <c:v>0.888853306282267</c:v>
                </c:pt>
                <c:pt idx="3919">
                  <c:v>-0.72014410423120401</c:v>
                </c:pt>
                <c:pt idx="3920">
                  <c:v>1.1153393801303699</c:v>
                </c:pt>
                <c:pt idx="3921">
                  <c:v>1.0453899433965499</c:v>
                </c:pt>
                <c:pt idx="3922">
                  <c:v>-2.5246828335839501E-2</c:v>
                </c:pt>
                <c:pt idx="3923">
                  <c:v>-2.5752873306441701</c:v>
                </c:pt>
                <c:pt idx="3924">
                  <c:v>-0.100776623887817</c:v>
                </c:pt>
                <c:pt idx="3925">
                  <c:v>0.59463299738911601</c:v>
                </c:pt>
                <c:pt idx="3926">
                  <c:v>-0.13997277768691199</c:v>
                </c:pt>
                <c:pt idx="3927">
                  <c:v>0.56654109631765204</c:v>
                </c:pt>
                <c:pt idx="3928">
                  <c:v>-0.29457439150155401</c:v>
                </c:pt>
                <c:pt idx="3929">
                  <c:v>4.7350161327608404</c:v>
                </c:pt>
                <c:pt idx="3930">
                  <c:v>-1.20236887150167</c:v>
                </c:pt>
                <c:pt idx="3931">
                  <c:v>-0.78814371939124095</c:v>
                </c:pt>
                <c:pt idx="3932">
                  <c:v>2.5785106707476899</c:v>
                </c:pt>
                <c:pt idx="3933">
                  <c:v>-0.62278041121046002</c:v>
                </c:pt>
                <c:pt idx="3934">
                  <c:v>0.54729469777364104</c:v>
                </c:pt>
                <c:pt idx="3935">
                  <c:v>-1.3283762101991401</c:v>
                </c:pt>
                <c:pt idx="3936">
                  <c:v>-0.319606937526209</c:v>
                </c:pt>
                <c:pt idx="3937">
                  <c:v>0.186196577212006</c:v>
                </c:pt>
                <c:pt idx="3938">
                  <c:v>-0.46212740613897202</c:v>
                </c:pt>
                <c:pt idx="3939">
                  <c:v>1.20505506537065</c:v>
                </c:pt>
                <c:pt idx="3940">
                  <c:v>1.6920428547983</c:v>
                </c:pt>
                <c:pt idx="3941">
                  <c:v>-2.2272552074688798</c:v>
                </c:pt>
                <c:pt idx="3942">
                  <c:v>-9.9556796566660194E-2</c:v>
                </c:pt>
                <c:pt idx="3943">
                  <c:v>-0.113790988823257</c:v>
                </c:pt>
                <c:pt idx="3944">
                  <c:v>1.40294178602633</c:v>
                </c:pt>
                <c:pt idx="3945">
                  <c:v>0.94624501459368104</c:v>
                </c:pt>
                <c:pt idx="3946">
                  <c:v>5.2444271631707999E-2</c:v>
                </c:pt>
                <c:pt idx="3947">
                  <c:v>-0.121925952373979</c:v>
                </c:pt>
                <c:pt idx="3948">
                  <c:v>-0.406984576008455</c:v>
                </c:pt>
                <c:pt idx="3949">
                  <c:v>-0.98220012257877698</c:v>
                </c:pt>
                <c:pt idx="3950">
                  <c:v>2.4960510053403699</c:v>
                </c:pt>
                <c:pt idx="3951">
                  <c:v>0.42239458808712199</c:v>
                </c:pt>
                <c:pt idx="3952">
                  <c:v>2.5081231282177399</c:v>
                </c:pt>
                <c:pt idx="3953">
                  <c:v>-0.14395183570324699</c:v>
                </c:pt>
                <c:pt idx="3954">
                  <c:v>0.31547893048236297</c:v>
                </c:pt>
                <c:pt idx="3955">
                  <c:v>0.37688021077559097</c:v>
                </c:pt>
                <c:pt idx="3956">
                  <c:v>-0.44533138413759799</c:v>
                </c:pt>
                <c:pt idx="3957">
                  <c:v>0.25215295148098599</c:v>
                </c:pt>
                <c:pt idx="3958">
                  <c:v>1.8052842558836599</c:v>
                </c:pt>
                <c:pt idx="3959">
                  <c:v>1.5930130589496601</c:v>
                </c:pt>
                <c:pt idx="3960">
                  <c:v>0.58612703071649197</c:v>
                </c:pt>
                <c:pt idx="3961">
                  <c:v>1.4279539199548399</c:v>
                </c:pt>
                <c:pt idx="3962">
                  <c:v>-1.01045103584541</c:v>
                </c:pt>
                <c:pt idx="3963">
                  <c:v>-1.09955597042275</c:v>
                </c:pt>
                <c:pt idx="3964">
                  <c:v>1.02597328830707</c:v>
                </c:pt>
                <c:pt idx="3965">
                  <c:v>-0.68452022053146599</c:v>
                </c:pt>
                <c:pt idx="3966">
                  <c:v>2.5399419077581399E-2</c:v>
                </c:pt>
                <c:pt idx="3967">
                  <c:v>-1.1439455950397699</c:v>
                </c:pt>
                <c:pt idx="3968">
                  <c:v>-1.89397218379487</c:v>
                </c:pt>
                <c:pt idx="3969">
                  <c:v>0.31547923929569399</c:v>
                </c:pt>
                <c:pt idx="3970">
                  <c:v>1.5785138053262999</c:v>
                </c:pt>
                <c:pt idx="3971">
                  <c:v>-1.38496034911049</c:v>
                </c:pt>
                <c:pt idx="3972">
                  <c:v>0.27985566463620198</c:v>
                </c:pt>
                <c:pt idx="3973">
                  <c:v>0.86176106350345805</c:v>
                </c:pt>
                <c:pt idx="3974">
                  <c:v>-1.4918724671268899</c:v>
                </c:pt>
                <c:pt idx="3975">
                  <c:v>0.60606904393317396</c:v>
                </c:pt>
                <c:pt idx="3976">
                  <c:v>0.92643667207226199</c:v>
                </c:pt>
                <c:pt idx="3977">
                  <c:v>0.19286012020449</c:v>
                </c:pt>
                <c:pt idx="3978">
                  <c:v>-1.8689448691711501</c:v>
                </c:pt>
                <c:pt idx="3979">
                  <c:v>1.0715533945538001</c:v>
                </c:pt>
                <c:pt idx="3980">
                  <c:v>0.211142447136133</c:v>
                </c:pt>
                <c:pt idx="3981">
                  <c:v>2.3643888931660699</c:v>
                </c:pt>
                <c:pt idx="3982">
                  <c:v>-0.59780886644961895</c:v>
                </c:pt>
                <c:pt idx="3983">
                  <c:v>-0.65554191851126697</c:v>
                </c:pt>
                <c:pt idx="3984">
                  <c:v>-0.67672723277378799</c:v>
                </c:pt>
                <c:pt idx="3985">
                  <c:v>-1.10068522682783</c:v>
                </c:pt>
                <c:pt idx="3986">
                  <c:v>2.1039743719893198</c:v>
                </c:pt>
                <c:pt idx="3987">
                  <c:v>-1.37639868146473</c:v>
                </c:pt>
                <c:pt idx="3988">
                  <c:v>-1.96992038102241</c:v>
                </c:pt>
                <c:pt idx="3989">
                  <c:v>0.31547905749188998</c:v>
                </c:pt>
                <c:pt idx="3990">
                  <c:v>-0.242002721754805</c:v>
                </c:pt>
                <c:pt idx="3991">
                  <c:v>-1.8743428690167701</c:v>
                </c:pt>
                <c:pt idx="3992">
                  <c:v>0.121920038313015</c:v>
                </c:pt>
                <c:pt idx="3993">
                  <c:v>-0.45851732839408599</c:v>
                </c:pt>
                <c:pt idx="3994">
                  <c:v>0.50657498262318701</c:v>
                </c:pt>
                <c:pt idx="3995">
                  <c:v>-0.392340114029258</c:v>
                </c:pt>
                <c:pt idx="3996">
                  <c:v>-0.85444481289399998</c:v>
                </c:pt>
                <c:pt idx="3997">
                  <c:v>-0.87918243036033505</c:v>
                </c:pt>
                <c:pt idx="3998">
                  <c:v>-2.13632957033029</c:v>
                </c:pt>
                <c:pt idx="3999">
                  <c:v>-1.2694834428603801</c:v>
                </c:pt>
                <c:pt idx="4000">
                  <c:v>0.246584062145668</c:v>
                </c:pt>
                <c:pt idx="4001">
                  <c:v>-0.91625124826124404</c:v>
                </c:pt>
                <c:pt idx="4002">
                  <c:v>-0.239108453863938</c:v>
                </c:pt>
                <c:pt idx="4003">
                  <c:v>0.24836513374962799</c:v>
                </c:pt>
                <c:pt idx="4004">
                  <c:v>-0.64799305723327605</c:v>
                </c:pt>
                <c:pt idx="4005">
                  <c:v>-0.24394808683268401</c:v>
                </c:pt>
                <c:pt idx="4006">
                  <c:v>-2.6152528293826798</c:v>
                </c:pt>
                <c:pt idx="4007">
                  <c:v>-0.71230420191494803</c:v>
                </c:pt>
                <c:pt idx="4008">
                  <c:v>0.119081960764892</c:v>
                </c:pt>
                <c:pt idx="4009">
                  <c:v>0.70724700620040903</c:v>
                </c:pt>
                <c:pt idx="4010">
                  <c:v>-0.32434538351844799</c:v>
                </c:pt>
                <c:pt idx="4011">
                  <c:v>-0.82202241844297796</c:v>
                </c:pt>
                <c:pt idx="4012">
                  <c:v>0.55574224959700602</c:v>
                </c:pt>
                <c:pt idx="4013">
                  <c:v>-1.0302945901157201</c:v>
                </c:pt>
                <c:pt idx="4014">
                  <c:v>0.54609248847529501</c:v>
                </c:pt>
                <c:pt idx="4015">
                  <c:v>1.8129790636671601</c:v>
                </c:pt>
                <c:pt idx="4016">
                  <c:v>-0.56342935843638098</c:v>
                </c:pt>
                <c:pt idx="4017">
                  <c:v>1.6374068074618</c:v>
                </c:pt>
                <c:pt idx="4018">
                  <c:v>0.27595077953618102</c:v>
                </c:pt>
                <c:pt idx="4019">
                  <c:v>-0.93106736079650898</c:v>
                </c:pt>
                <c:pt idx="4020">
                  <c:v>-1.2164732961909299</c:v>
                </c:pt>
                <c:pt idx="4021">
                  <c:v>0.21467834117349999</c:v>
                </c:pt>
                <c:pt idx="4022">
                  <c:v>0.55466744334405904</c:v>
                </c:pt>
                <c:pt idx="4023">
                  <c:v>0.45749974175796598</c:v>
                </c:pt>
                <c:pt idx="4024">
                  <c:v>-0.38853625844650302</c:v>
                </c:pt>
                <c:pt idx="4025">
                  <c:v>-1.1125507355670301</c:v>
                </c:pt>
                <c:pt idx="4026">
                  <c:v>-0.27596724769500303</c:v>
                </c:pt>
                <c:pt idx="4027">
                  <c:v>-4.20729126633963E-2</c:v>
                </c:pt>
                <c:pt idx="4028">
                  <c:v>1.17797720696456</c:v>
                </c:pt>
                <c:pt idx="4029">
                  <c:v>0.17592723609539701</c:v>
                </c:pt>
                <c:pt idx="4030">
                  <c:v>-0.408459976957183</c:v>
                </c:pt>
                <c:pt idx="4031">
                  <c:v>-0.42994797542829799</c:v>
                </c:pt>
                <c:pt idx="4032">
                  <c:v>-6.3032074458791595E-2</c:v>
                </c:pt>
                <c:pt idx="4033">
                  <c:v>-1.98743198544525</c:v>
                </c:pt>
                <c:pt idx="4034">
                  <c:v>0.87490644373679805</c:v>
                </c:pt>
                <c:pt idx="4035">
                  <c:v>-0.36694956067381101</c:v>
                </c:pt>
                <c:pt idx="4036">
                  <c:v>-0.33361399128103802</c:v>
                </c:pt>
                <c:pt idx="4037">
                  <c:v>1.18423455188882</c:v>
                </c:pt>
                <c:pt idx="4038">
                  <c:v>1.3979413985267199</c:v>
                </c:pt>
                <c:pt idx="4039">
                  <c:v>0.168638153996122</c:v>
                </c:pt>
                <c:pt idx="4040">
                  <c:v>0.69204265577215296</c:v>
                </c:pt>
                <c:pt idx="4041">
                  <c:v>1.24024609256069</c:v>
                </c:pt>
                <c:pt idx="4042">
                  <c:v>-0.67976751379852096</c:v>
                </c:pt>
                <c:pt idx="4043">
                  <c:v>-1.06303238699171</c:v>
                </c:pt>
                <c:pt idx="4044">
                  <c:v>-1.1326668661835499</c:v>
                </c:pt>
                <c:pt idx="4045">
                  <c:v>0.25370273950822703</c:v>
                </c:pt>
                <c:pt idx="4046">
                  <c:v>-0.495687626315166</c:v>
                </c:pt>
                <c:pt idx="4047">
                  <c:v>0.47220528926644301</c:v>
                </c:pt>
                <c:pt idx="4048">
                  <c:v>-0.46316457605968803</c:v>
                </c:pt>
                <c:pt idx="4049">
                  <c:v>-9.7119203745542504E-2</c:v>
                </c:pt>
                <c:pt idx="4050">
                  <c:v>1.59927157434232</c:v>
                </c:pt>
                <c:pt idx="4051">
                  <c:v>-0.35289838920442601</c:v>
                </c:pt>
                <c:pt idx="4052">
                  <c:v>-2.2389581506130001E-2</c:v>
                </c:pt>
                <c:pt idx="4053">
                  <c:v>-0.12746425696910399</c:v>
                </c:pt>
                <c:pt idx="4054">
                  <c:v>1.10602567295419</c:v>
                </c:pt>
                <c:pt idx="4055">
                  <c:v>-0.62888646687080296</c:v>
                </c:pt>
                <c:pt idx="4056">
                  <c:v>1.3284181661037999</c:v>
                </c:pt>
                <c:pt idx="4057">
                  <c:v>0.164169587685525</c:v>
                </c:pt>
                <c:pt idx="4058">
                  <c:v>-0.30343007969735802</c:v>
                </c:pt>
                <c:pt idx="4059">
                  <c:v>-4.4922983327441601E-2</c:v>
                </c:pt>
                <c:pt idx="4060">
                  <c:v>3.4529784762036999</c:v>
                </c:pt>
                <c:pt idx="4061">
                  <c:v>0.51341838852791999</c:v>
                </c:pt>
                <c:pt idx="4062">
                  <c:v>0.44672375396387198</c:v>
                </c:pt>
                <c:pt idx="4063">
                  <c:v>-0.18701928857067199</c:v>
                </c:pt>
                <c:pt idx="4064">
                  <c:v>-0.10405952033945701</c:v>
                </c:pt>
                <c:pt idx="4065">
                  <c:v>0.45884306249072199</c:v>
                </c:pt>
                <c:pt idx="4066">
                  <c:v>-0.52022028908089701</c:v>
                </c:pt>
                <c:pt idx="4067">
                  <c:v>0.26656934763818602</c:v>
                </c:pt>
                <c:pt idx="4068">
                  <c:v>2.0930865194159298</c:v>
                </c:pt>
                <c:pt idx="4069">
                  <c:v>-0.72014419019001896</c:v>
                </c:pt>
                <c:pt idx="4070">
                  <c:v>-0.40903481874347702</c:v>
                </c:pt>
                <c:pt idx="4071">
                  <c:v>0.50812442701914196</c:v>
                </c:pt>
                <c:pt idx="4072">
                  <c:v>3.1634752979518899</c:v>
                </c:pt>
                <c:pt idx="4073">
                  <c:v>-0.87173336303176896</c:v>
                </c:pt>
                <c:pt idx="4074">
                  <c:v>0.13947940319059399</c:v>
                </c:pt>
                <c:pt idx="4075">
                  <c:v>-0.53097510659344005</c:v>
                </c:pt>
                <c:pt idx="4076">
                  <c:v>-0.33864580765679397</c:v>
                </c:pt>
                <c:pt idx="4077">
                  <c:v>1.7305165159459901</c:v>
                </c:pt>
                <c:pt idx="4078">
                  <c:v>0.18619568225516001</c:v>
                </c:pt>
                <c:pt idx="4079">
                  <c:v>0.41958733675757898</c:v>
                </c:pt>
                <c:pt idx="4080">
                  <c:v>-1.3051071226773401</c:v>
                </c:pt>
                <c:pt idx="4081">
                  <c:v>1.54994489442671</c:v>
                </c:pt>
                <c:pt idx="4082">
                  <c:v>-1.12082916887922</c:v>
                </c:pt>
                <c:pt idx="4083">
                  <c:v>0.408588281236895</c:v>
                </c:pt>
                <c:pt idx="4084">
                  <c:v>0.21036254597562701</c:v>
                </c:pt>
                <c:pt idx="4085">
                  <c:v>1.663402195657</c:v>
                </c:pt>
                <c:pt idx="4086">
                  <c:v>-0.90419892501260901</c:v>
                </c:pt>
                <c:pt idx="4087">
                  <c:v>-0.66179945343163005</c:v>
                </c:pt>
                <c:pt idx="4088">
                  <c:v>0.67162339781258695</c:v>
                </c:pt>
                <c:pt idx="4089">
                  <c:v>-0.77198200114710702</c:v>
                </c:pt>
                <c:pt idx="4090">
                  <c:v>0.36184320215826099</c:v>
                </c:pt>
                <c:pt idx="4091">
                  <c:v>0.26236790523683401</c:v>
                </c:pt>
                <c:pt idx="4092">
                  <c:v>-0.70785362850357203</c:v>
                </c:pt>
                <c:pt idx="4093">
                  <c:v>0.78204698462820399</c:v>
                </c:pt>
                <c:pt idx="4094">
                  <c:v>-2.3928646715164499</c:v>
                </c:pt>
                <c:pt idx="4095">
                  <c:v>0.192330542548978</c:v>
                </c:pt>
                <c:pt idx="4096">
                  <c:v>-1.57760390112811</c:v>
                </c:pt>
                <c:pt idx="4097">
                  <c:v>-6.4492552689678004E-3</c:v>
                </c:pt>
                <c:pt idx="4098">
                  <c:v>0.24836508346616301</c:v>
                </c:pt>
                <c:pt idx="4099">
                  <c:v>1.2186175502540599</c:v>
                </c:pt>
                <c:pt idx="4100">
                  <c:v>0.48540451859295403</c:v>
                </c:pt>
                <c:pt idx="4101">
                  <c:v>-0.629378137099465</c:v>
                </c:pt>
                <c:pt idx="4102">
                  <c:v>0.89594014479819095</c:v>
                </c:pt>
                <c:pt idx="4103">
                  <c:v>2.02597133113369</c:v>
                </c:pt>
                <c:pt idx="4104">
                  <c:v>-0.14395186909475599</c:v>
                </c:pt>
                <c:pt idx="4105">
                  <c:v>1.6614748699405499</c:v>
                </c:pt>
                <c:pt idx="4106">
                  <c:v>2.5785130818008</c:v>
                </c:pt>
                <c:pt idx="4107">
                  <c:v>-2.0803372256066599E-2</c:v>
                </c:pt>
                <c:pt idx="4108">
                  <c:v>-0.85444271673173799</c:v>
                </c:pt>
                <c:pt idx="4109">
                  <c:v>2.8956430712449199E-2</c:v>
                </c:pt>
                <c:pt idx="4110">
                  <c:v>-0.27858588299031301</c:v>
                </c:pt>
                <c:pt idx="4111">
                  <c:v>0.75908685403396803</c:v>
                </c:pt>
                <c:pt idx="4112">
                  <c:v>-0.15582509869118499</c:v>
                </c:pt>
                <c:pt idx="4113">
                  <c:v>-1.33477524159946</c:v>
                </c:pt>
                <c:pt idx="4114">
                  <c:v>0.49413989501574301</c:v>
                </c:pt>
                <c:pt idx="4115">
                  <c:v>0.478977689385782</c:v>
                </c:pt>
                <c:pt idx="4116">
                  <c:v>3.523340546163E-2</c:v>
                </c:pt>
                <c:pt idx="4117">
                  <c:v>2.4279537569331802</c:v>
                </c:pt>
                <c:pt idx="4118">
                  <c:v>8.8970677560414296E-2</c:v>
                </c:pt>
                <c:pt idx="4119">
                  <c:v>-1.0064483852160699</c:v>
                </c:pt>
                <c:pt idx="4120">
                  <c:v>-0.70876862302987398</c:v>
                </c:pt>
                <c:pt idx="4121">
                  <c:v>-0.56422676102813796</c:v>
                </c:pt>
                <c:pt idx="4122">
                  <c:v>0.65034592994093299</c:v>
                </c:pt>
                <c:pt idx="4123">
                  <c:v>-0.41531593239237302</c:v>
                </c:pt>
                <c:pt idx="4124">
                  <c:v>-1.41491402988917</c:v>
                </c:pt>
                <c:pt idx="4125">
                  <c:v>8.8970890303715994E-2</c:v>
                </c:pt>
                <c:pt idx="4126">
                  <c:v>-0.81105301194457702</c:v>
                </c:pt>
                <c:pt idx="4127">
                  <c:v>-0.20728885636934599</c:v>
                </c:pt>
                <c:pt idx="4128">
                  <c:v>-5.7977696541153201E-2</c:v>
                </c:pt>
                <c:pt idx="4129">
                  <c:v>-0.747389333909664</c:v>
                </c:pt>
                <c:pt idx="4130">
                  <c:v>0.86481748523587199</c:v>
                </c:pt>
                <c:pt idx="4131">
                  <c:v>-0.54815848315761795</c:v>
                </c:pt>
                <c:pt idx="4132">
                  <c:v>-3.4124813763619997E-2</c:v>
                </c:pt>
                <c:pt idx="4133">
                  <c:v>-1.1415282241049599E-2</c:v>
                </c:pt>
                <c:pt idx="4134">
                  <c:v>-0.446611223578181</c:v>
                </c:pt>
                <c:pt idx="4135">
                  <c:v>0.44363539142740399</c:v>
                </c:pt>
                <c:pt idx="4136">
                  <c:v>0.64921690180778202</c:v>
                </c:pt>
                <c:pt idx="4137">
                  <c:v>-0.54542551563512898</c:v>
                </c:pt>
                <c:pt idx="4138">
                  <c:v>-0.50555060354093295</c:v>
                </c:pt>
                <c:pt idx="4139">
                  <c:v>4.3399429838986599E-2</c:v>
                </c:pt>
                <c:pt idx="4140">
                  <c:v>0.47898012309009103</c:v>
                </c:pt>
                <c:pt idx="4141">
                  <c:v>6.7270138040415898E-3</c:v>
                </c:pt>
                <c:pt idx="4142">
                  <c:v>2.3154786996425898</c:v>
                </c:pt>
                <c:pt idx="4143">
                  <c:v>0.91971118468642998</c:v>
                </c:pt>
                <c:pt idx="4144">
                  <c:v>0.23301776822201201</c:v>
                </c:pt>
                <c:pt idx="4145">
                  <c:v>-8.6619759035192104E-2</c:v>
                </c:pt>
                <c:pt idx="4146">
                  <c:v>1.8424093300996001</c:v>
                </c:pt>
                <c:pt idx="4147">
                  <c:v>-0.14395142257271301</c:v>
                </c:pt>
                <c:pt idx="4148">
                  <c:v>1.0930864746104301</c:v>
                </c:pt>
                <c:pt idx="4149">
                  <c:v>-1.69946987433287</c:v>
                </c:pt>
                <c:pt idx="4150">
                  <c:v>1.4879460816260901</c:v>
                </c:pt>
                <c:pt idx="4151">
                  <c:v>0.11445978982117801</c:v>
                </c:pt>
                <c:pt idx="4152">
                  <c:v>0.22801951973200801</c:v>
                </c:pt>
                <c:pt idx="4153">
                  <c:v>1.24938976333219</c:v>
                </c:pt>
                <c:pt idx="4154">
                  <c:v>-0.26948368081162499</c:v>
                </c:pt>
                <c:pt idx="4155">
                  <c:v>1.0379449348730401</c:v>
                </c:pt>
                <c:pt idx="4156">
                  <c:v>0.97152502941585706</c:v>
                </c:pt>
                <c:pt idx="4157">
                  <c:v>-9.7119591306987996E-2</c:v>
                </c:pt>
                <c:pt idx="4158">
                  <c:v>0.45749805277908701</c:v>
                </c:pt>
                <c:pt idx="4159">
                  <c:v>1.65651563632081</c:v>
                </c:pt>
                <c:pt idx="4160">
                  <c:v>0.478978417788819</c:v>
                </c:pt>
                <c:pt idx="4161">
                  <c:v>0.67162283692250901</c:v>
                </c:pt>
                <c:pt idx="4162">
                  <c:v>-2.0768321016561102</c:v>
                </c:pt>
                <c:pt idx="4163">
                  <c:v>0.92630319247147597</c:v>
                </c:pt>
                <c:pt idx="4164">
                  <c:v>-0.62888669817590603</c:v>
                </c:pt>
                <c:pt idx="4165">
                  <c:v>-0.412439939243679</c:v>
                </c:pt>
                <c:pt idx="4166">
                  <c:v>-5.0700119969876299E-2</c:v>
                </c:pt>
                <c:pt idx="4167">
                  <c:v>1.73051629754017</c:v>
                </c:pt>
                <c:pt idx="4168">
                  <c:v>-0.83136125298328301</c:v>
                </c:pt>
                <c:pt idx="4169">
                  <c:v>-1.2694747813059699</c:v>
                </c:pt>
                <c:pt idx="4170">
                  <c:v>0.424708510640328</c:v>
                </c:pt>
                <c:pt idx="4171">
                  <c:v>-0.87716442614164003</c:v>
                </c:pt>
                <c:pt idx="4172">
                  <c:v>-0.67738505437178698</c:v>
                </c:pt>
                <c:pt idx="4173">
                  <c:v>-9.9558713775008995E-2</c:v>
                </c:pt>
                <c:pt idx="4174">
                  <c:v>-0.24033692906406401</c:v>
                </c:pt>
                <c:pt idx="4175">
                  <c:v>0.81297898703458704</c:v>
                </c:pt>
                <c:pt idx="4176">
                  <c:v>-0.21653431270551399</c:v>
                </c:pt>
                <c:pt idx="4177">
                  <c:v>5.47147605747677E-2</c:v>
                </c:pt>
                <c:pt idx="4178">
                  <c:v>0.73605456205553899</c:v>
                </c:pt>
                <c:pt idx="4179">
                  <c:v>0.76293795080508098</c:v>
                </c:pt>
                <c:pt idx="4180">
                  <c:v>-1.1153125426282</c:v>
                </c:pt>
                <c:pt idx="4181">
                  <c:v>0.23094576949876899</c:v>
                </c:pt>
                <c:pt idx="4182">
                  <c:v>-0.462127684066931</c:v>
                </c:pt>
                <c:pt idx="4183">
                  <c:v>7.3571069105962299E-3</c:v>
                </c:pt>
                <c:pt idx="4184">
                  <c:v>-0.69690485350264897</c:v>
                </c:pt>
                <c:pt idx="4185">
                  <c:v>-0.53361556670380905</c:v>
                </c:pt>
                <c:pt idx="4186">
                  <c:v>-1.7938195603256599</c:v>
                </c:pt>
                <c:pt idx="4187">
                  <c:v>2.9868559622144102</c:v>
                </c:pt>
                <c:pt idx="4188">
                  <c:v>-1.2493042593603401</c:v>
                </c:pt>
                <c:pt idx="4189">
                  <c:v>-0.57881143383063605</c:v>
                </c:pt>
                <c:pt idx="4190">
                  <c:v>8.9597193790817903E-2</c:v>
                </c:pt>
                <c:pt idx="4191">
                  <c:v>0.71061765671019494</c:v>
                </c:pt>
                <c:pt idx="4192">
                  <c:v>-0.13316193121478401</c:v>
                </c:pt>
                <c:pt idx="4193">
                  <c:v>1.3580394260559101</c:v>
                </c:pt>
                <c:pt idx="4194">
                  <c:v>-0.24146872843547501</c:v>
                </c:pt>
                <c:pt idx="4195">
                  <c:v>4.2135981750250897</c:v>
                </c:pt>
                <c:pt idx="4196">
                  <c:v>0.95290940976721705</c:v>
                </c:pt>
                <c:pt idx="4197">
                  <c:v>-0.875662801980019</c:v>
                </c:pt>
                <c:pt idx="4198">
                  <c:v>-0.73376409382275898</c:v>
                </c:pt>
                <c:pt idx="4199">
                  <c:v>-0.95753675615701705</c:v>
                </c:pt>
                <c:pt idx="4200">
                  <c:v>-0.44933659985266899</c:v>
                </c:pt>
                <c:pt idx="4201">
                  <c:v>-0.60309352989075304</c:v>
                </c:pt>
                <c:pt idx="4202">
                  <c:v>6.9296523599552996E-3</c:v>
                </c:pt>
                <c:pt idx="4203">
                  <c:v>-0.26948251543235502</c:v>
                </c:pt>
                <c:pt idx="4204">
                  <c:v>2.14555336473803</c:v>
                </c:pt>
                <c:pt idx="4205">
                  <c:v>0.52193095278806201</c:v>
                </c:pt>
                <c:pt idx="4206">
                  <c:v>-0.57326391835013402</c:v>
                </c:pt>
                <c:pt idx="4207">
                  <c:v>1.4640017832515599</c:v>
                </c:pt>
                <c:pt idx="4208">
                  <c:v>-0.424369417051702</c:v>
                </c:pt>
                <c:pt idx="4209">
                  <c:v>0.61146444605030603</c:v>
                </c:pt>
                <c:pt idx="4210">
                  <c:v>4.4697734109998298E-2</c:v>
                </c:pt>
                <c:pt idx="4211">
                  <c:v>0.73051719031666396</c:v>
                </c:pt>
                <c:pt idx="4212">
                  <c:v>1.31547904028009</c:v>
                </c:pt>
                <c:pt idx="4213">
                  <c:v>-0.81380264075052799</c:v>
                </c:pt>
                <c:pt idx="4214">
                  <c:v>0.80451833990380195</c:v>
                </c:pt>
                <c:pt idx="4215">
                  <c:v>-1.7625230896217201</c:v>
                </c:pt>
                <c:pt idx="4216">
                  <c:v>-1.4658794707110501</c:v>
                </c:pt>
                <c:pt idx="4217">
                  <c:v>0.92007012565799096</c:v>
                </c:pt>
                <c:pt idx="4218">
                  <c:v>0.51478774142446904</c:v>
                </c:pt>
                <c:pt idx="4219">
                  <c:v>1.27241047425663</c:v>
                </c:pt>
                <c:pt idx="4220">
                  <c:v>1.5785141271569101</c:v>
                </c:pt>
                <c:pt idx="4221">
                  <c:v>2.0841542289366202</c:v>
                </c:pt>
                <c:pt idx="4222">
                  <c:v>0.41813199115475502</c:v>
                </c:pt>
                <c:pt idx="4223">
                  <c:v>0.315481188752958</c:v>
                </c:pt>
                <c:pt idx="4224">
                  <c:v>-1.46587832490364</c:v>
                </c:pt>
                <c:pt idx="4225">
                  <c:v>1.41804864055601</c:v>
                </c:pt>
                <c:pt idx="4226">
                  <c:v>0.14555490774879901</c:v>
                </c:pt>
                <c:pt idx="4227">
                  <c:v>-0.320109311073769</c:v>
                </c:pt>
                <c:pt idx="4228">
                  <c:v>-2.1107827336168601</c:v>
                </c:pt>
                <c:pt idx="4229">
                  <c:v>-1.71005584752147</c:v>
                </c:pt>
                <c:pt idx="4230">
                  <c:v>2.2920205040779602</c:v>
                </c:pt>
                <c:pt idx="4231">
                  <c:v>1.21594330635147</c:v>
                </c:pt>
                <c:pt idx="4232">
                  <c:v>-0.56770751469222502</c:v>
                </c:pt>
                <c:pt idx="4233">
                  <c:v>1.1455541031790299</c:v>
                </c:pt>
                <c:pt idx="4234">
                  <c:v>-1.3347746787791199</c:v>
                </c:pt>
                <c:pt idx="4235">
                  <c:v>-0.24394781249702199</c:v>
                </c:pt>
                <c:pt idx="4236">
                  <c:v>-0.53599812577832895</c:v>
                </c:pt>
                <c:pt idx="4237">
                  <c:v>-1.7266120119205299</c:v>
                </c:pt>
                <c:pt idx="4238">
                  <c:v>0.75112677176092502</c:v>
                </c:pt>
                <c:pt idx="4239">
                  <c:v>-1.0332490541311601</c:v>
                </c:pt>
                <c:pt idx="4240">
                  <c:v>0.78346547869659899</c:v>
                </c:pt>
                <c:pt idx="4241">
                  <c:v>1.7919168016540099</c:v>
                </c:pt>
                <c:pt idx="4242">
                  <c:v>0.54994509049629303</c:v>
                </c:pt>
                <c:pt idx="4243">
                  <c:v>-0.86486261363844297</c:v>
                </c:pt>
                <c:pt idx="4244">
                  <c:v>-0.37878197228024701</c:v>
                </c:pt>
                <c:pt idx="4245">
                  <c:v>-1.02276661515343</c:v>
                </c:pt>
                <c:pt idx="4246">
                  <c:v>-0.72290204582651696</c:v>
                </c:pt>
                <c:pt idx="4247">
                  <c:v>1.73842152347663</c:v>
                </c:pt>
                <c:pt idx="4248">
                  <c:v>2.5413600641890901</c:v>
                </c:pt>
                <c:pt idx="4249">
                  <c:v>-0.20911109976860101</c:v>
                </c:pt>
                <c:pt idx="4250">
                  <c:v>-0.82500179119515604</c:v>
                </c:pt>
                <c:pt idx="4251">
                  <c:v>-1.3625906126079701</c:v>
                </c:pt>
                <c:pt idx="4252">
                  <c:v>0.54994463772719304</c:v>
                </c:pt>
                <c:pt idx="4253">
                  <c:v>-0.89840975881129603</c:v>
                </c:pt>
                <c:pt idx="4254">
                  <c:v>0.59820941080565604</c:v>
                </c:pt>
                <c:pt idx="4255">
                  <c:v>0.14555426966020699</c:v>
                </c:pt>
                <c:pt idx="4256">
                  <c:v>-1.1507208248311001</c:v>
                </c:pt>
                <c:pt idx="4257">
                  <c:v>-0.77803263174930204</c:v>
                </c:pt>
                <c:pt idx="4258">
                  <c:v>-0.28745033197680497</c:v>
                </c:pt>
                <c:pt idx="4259">
                  <c:v>-0.88963527078504001</c:v>
                </c:pt>
                <c:pt idx="4260">
                  <c:v>-0.18702140501245501</c:v>
                </c:pt>
                <c:pt idx="4261">
                  <c:v>-0.58734205647856097</c:v>
                </c:pt>
                <c:pt idx="4262">
                  <c:v>-0.121584938676624</c:v>
                </c:pt>
                <c:pt idx="4263">
                  <c:v>0.50131549824102195</c:v>
                </c:pt>
                <c:pt idx="4264">
                  <c:v>-0.44456986086908101</c:v>
                </c:pt>
                <c:pt idx="4265">
                  <c:v>-0.32010950149559197</c:v>
                </c:pt>
                <c:pt idx="4266">
                  <c:v>0.15628109655314101</c:v>
                </c:pt>
                <c:pt idx="4267">
                  <c:v>-0.187020723467135</c:v>
                </c:pt>
                <c:pt idx="4268">
                  <c:v>-1.28037210564402</c:v>
                </c:pt>
                <c:pt idx="4269">
                  <c:v>2.8787462622183799</c:v>
                </c:pt>
                <c:pt idx="4270">
                  <c:v>-0.64690685302482298</c:v>
                </c:pt>
                <c:pt idx="4271">
                  <c:v>1.2424993332085601</c:v>
                </c:pt>
                <c:pt idx="4272">
                  <c:v>1.23747687483534</c:v>
                </c:pt>
                <c:pt idx="4273">
                  <c:v>-3.0830696546234</c:v>
                </c:pt>
                <c:pt idx="4274">
                  <c:v>0.37688043851310699</c:v>
                </c:pt>
                <c:pt idx="4275">
                  <c:v>-0.215034640484533</c:v>
                </c:pt>
                <c:pt idx="4276">
                  <c:v>-1.00644706790745</c:v>
                </c:pt>
                <c:pt idx="4277">
                  <c:v>1.26996436190875</c:v>
                </c:pt>
                <c:pt idx="4278">
                  <c:v>-0.347484575525767</c:v>
                </c:pt>
                <c:pt idx="4279">
                  <c:v>-1.59940392166951</c:v>
                </c:pt>
                <c:pt idx="4280">
                  <c:v>0.73051753860431201</c:v>
                </c:pt>
                <c:pt idx="4281">
                  <c:v>0.53120759013406604</c:v>
                </c:pt>
                <c:pt idx="4282">
                  <c:v>-1.66637174805143</c:v>
                </c:pt>
                <c:pt idx="4283">
                  <c:v>2.58849687620723</c:v>
                </c:pt>
                <c:pt idx="4284">
                  <c:v>-1.22883716815563</c:v>
                </c:pt>
                <c:pt idx="4285">
                  <c:v>-0.55687345124952503</c:v>
                </c:pt>
                <c:pt idx="4286">
                  <c:v>-0.43175321665038902</c:v>
                </c:pt>
                <c:pt idx="4287">
                  <c:v>0.76089045464911098</c:v>
                </c:pt>
                <c:pt idx="4288">
                  <c:v>-3.1323775777538303E-2</c:v>
                </c:pt>
                <c:pt idx="4289">
                  <c:v>0.47897767458381202</c:v>
                </c:pt>
                <c:pt idx="4290">
                  <c:v>0.87807364002642097</c:v>
                </c:pt>
                <c:pt idx="4291">
                  <c:v>-1.36738585948161</c:v>
                </c:pt>
                <c:pt idx="4292">
                  <c:v>4.2202476519448202E-2</c:v>
                </c:pt>
                <c:pt idx="4293">
                  <c:v>0.53991031531997002</c:v>
                </c:pt>
                <c:pt idx="4294">
                  <c:v>-0.80953363480089002</c:v>
                </c:pt>
                <c:pt idx="4295">
                  <c:v>0.155014190588494</c:v>
                </c:pt>
                <c:pt idx="4296">
                  <c:v>1.34000123384924</c:v>
                </c:pt>
                <c:pt idx="4297">
                  <c:v>1.9842729730577999</c:v>
                </c:pt>
                <c:pt idx="4298">
                  <c:v>0.99355119072178499</c:v>
                </c:pt>
                <c:pt idx="4299">
                  <c:v>-0.14395266599515599</c:v>
                </c:pt>
                <c:pt idx="4300">
                  <c:v>-1.1690695233531401</c:v>
                </c:pt>
                <c:pt idx="4301">
                  <c:v>0.95878538026565296</c:v>
                </c:pt>
                <c:pt idx="4302">
                  <c:v>-4.9702178332210099E-2</c:v>
                </c:pt>
                <c:pt idx="4303">
                  <c:v>-0.62641831272195203</c:v>
                </c:pt>
                <c:pt idx="4304">
                  <c:v>-1.6845148576101501</c:v>
                </c:pt>
                <c:pt idx="4305">
                  <c:v>0.34585263245721898</c:v>
                </c:pt>
                <c:pt idx="4306">
                  <c:v>-0.58490660225497004</c:v>
                </c:pt>
                <c:pt idx="4307">
                  <c:v>-1.6138658650901401</c:v>
                </c:pt>
                <c:pt idx="4308">
                  <c:v>-5.1303006972967503E-2</c:v>
                </c:pt>
                <c:pt idx="4309">
                  <c:v>0.113846199817044</c:v>
                </c:pt>
                <c:pt idx="4310">
                  <c:v>-0.124196843999969</c:v>
                </c:pt>
                <c:pt idx="4311">
                  <c:v>-0.47384193976628503</c:v>
                </c:pt>
                <c:pt idx="4312">
                  <c:v>0.98205496061583797</c:v>
                </c:pt>
                <c:pt idx="4313">
                  <c:v>1.17797559991206</c:v>
                </c:pt>
                <c:pt idx="4314">
                  <c:v>-1.2032493440932099</c:v>
                </c:pt>
                <c:pt idx="4315">
                  <c:v>-1.25559133843515</c:v>
                </c:pt>
                <c:pt idx="4316">
                  <c:v>1.35854779464139</c:v>
                </c:pt>
                <c:pt idx="4317">
                  <c:v>0.46748226772062001</c:v>
                </c:pt>
                <c:pt idx="4318">
                  <c:v>0.48157657591592001</c:v>
                </c:pt>
                <c:pt idx="4319">
                  <c:v>0.39020953589277502</c:v>
                </c:pt>
                <c:pt idx="4320">
                  <c:v>-0.917179689972632</c:v>
                </c:pt>
                <c:pt idx="4321">
                  <c:v>-1.85444523645182</c:v>
                </c:pt>
                <c:pt idx="4322">
                  <c:v>0.168637994828294</c:v>
                </c:pt>
                <c:pt idx="4323">
                  <c:v>1.8680196397691899</c:v>
                </c:pt>
                <c:pt idx="4324">
                  <c:v>0.860027354298882</c:v>
                </c:pt>
                <c:pt idx="4325">
                  <c:v>-1.89397226611676</c:v>
                </c:pt>
                <c:pt idx="4326">
                  <c:v>-3.1439494982533001</c:v>
                </c:pt>
                <c:pt idx="4327">
                  <c:v>-0.39876613474858402</c:v>
                </c:pt>
                <c:pt idx="4328">
                  <c:v>0.99355133843481303</c:v>
                </c:pt>
                <c:pt idx="4329">
                  <c:v>-0.94949324114482703</c:v>
                </c:pt>
                <c:pt idx="4330">
                  <c:v>-5.1891930279287998E-2</c:v>
                </c:pt>
                <c:pt idx="4331">
                  <c:v>0.315478998876072</c:v>
                </c:pt>
                <c:pt idx="4332">
                  <c:v>-3.5016886139254799E-2</c:v>
                </c:pt>
                <c:pt idx="4333">
                  <c:v>-0.166583594495369</c:v>
                </c:pt>
                <c:pt idx="4334">
                  <c:v>-2.1219244075743999</c:v>
                </c:pt>
                <c:pt idx="4335">
                  <c:v>-0.43836027204005001</c:v>
                </c:pt>
                <c:pt idx="4336">
                  <c:v>-1.1219247475327301</c:v>
                </c:pt>
                <c:pt idx="4337">
                  <c:v>-0.56449061293483704</c:v>
                </c:pt>
                <c:pt idx="4338">
                  <c:v>1.65836723764258</c:v>
                </c:pt>
                <c:pt idx="4339">
                  <c:v>-0.55898975392086403</c:v>
                </c:pt>
                <c:pt idx="4340">
                  <c:v>9.9541519647444995E-2</c:v>
                </c:pt>
                <c:pt idx="4341">
                  <c:v>2.8300510761143101</c:v>
                </c:pt>
                <c:pt idx="4342">
                  <c:v>-9.9558248750360206E-2</c:v>
                </c:pt>
                <c:pt idx="4343">
                  <c:v>-1.22057148982659</c:v>
                </c:pt>
                <c:pt idx="4344">
                  <c:v>-0.35829247673322201</c:v>
                </c:pt>
                <c:pt idx="4345">
                  <c:v>1.8300523890884299</c:v>
                </c:pt>
                <c:pt idx="4346">
                  <c:v>0.163477596989479</c:v>
                </c:pt>
                <c:pt idx="4347">
                  <c:v>0.60920997243021602</c:v>
                </c:pt>
                <c:pt idx="4348">
                  <c:v>-0.29805221621785499</c:v>
                </c:pt>
                <c:pt idx="4349">
                  <c:v>-7.6838398295576094E-2</c:v>
                </c:pt>
                <c:pt idx="4350">
                  <c:v>1.0639403959707201</c:v>
                </c:pt>
                <c:pt idx="4351">
                  <c:v>-0.831361344255102</c:v>
                </c:pt>
                <c:pt idx="4352">
                  <c:v>-0.1048516549251</c:v>
                </c:pt>
                <c:pt idx="4353">
                  <c:v>-0.65414738113396498</c:v>
                </c:pt>
                <c:pt idx="4354">
                  <c:v>0.50408892857990495</c:v>
                </c:pt>
                <c:pt idx="4355">
                  <c:v>1.00158810067278</c:v>
                </c:pt>
                <c:pt idx="4356">
                  <c:v>-0.60541866189581905</c:v>
                </c:pt>
                <c:pt idx="4357">
                  <c:v>-1.4435126065061801</c:v>
                </c:pt>
                <c:pt idx="4358">
                  <c:v>0.75748348727714798</c:v>
                </c:pt>
                <c:pt idx="4359">
                  <c:v>-9.0513400666226498E-2</c:v>
                </c:pt>
                <c:pt idx="4360">
                  <c:v>0.61246085821393004</c:v>
                </c:pt>
                <c:pt idx="4361">
                  <c:v>-8.9504536380222197E-2</c:v>
                </c:pt>
                <c:pt idx="4362">
                  <c:v>-2.1219246407772299</c:v>
                </c:pt>
                <c:pt idx="4363">
                  <c:v>-0.68586655361481297</c:v>
                </c:pt>
                <c:pt idx="4364">
                  <c:v>5.5611923993880402E-2</c:v>
                </c:pt>
                <c:pt idx="4365">
                  <c:v>-4.4415756015607502E-2</c:v>
                </c:pt>
                <c:pt idx="4366">
                  <c:v>-0.55898953759200898</c:v>
                </c:pt>
                <c:pt idx="4367">
                  <c:v>0.27985525147226697</c:v>
                </c:pt>
                <c:pt idx="4368">
                  <c:v>0.21744715111690899</c:v>
                </c:pt>
                <c:pt idx="4369">
                  <c:v>0.52778226656968996</c:v>
                </c:pt>
                <c:pt idx="4370">
                  <c:v>1.9529085545291101</c:v>
                </c:pt>
                <c:pt idx="4371">
                  <c:v>-0.53537726701122901</c:v>
                </c:pt>
                <c:pt idx="4372">
                  <c:v>1.8085190518532199</c:v>
                </c:pt>
                <c:pt idx="4373">
                  <c:v>-0.15582672174487999</c:v>
                </c:pt>
                <c:pt idx="4374">
                  <c:v>-0.16639013791040699</c:v>
                </c:pt>
                <c:pt idx="4375">
                  <c:v>0.21594503492976699</c:v>
                </c:pt>
                <c:pt idx="4376">
                  <c:v>-0.80515071082910905</c:v>
                </c:pt>
                <c:pt idx="4377">
                  <c:v>1.1602019282465199</c:v>
                </c:pt>
                <c:pt idx="4378">
                  <c:v>1.50812346083481</c:v>
                </c:pt>
                <c:pt idx="4379">
                  <c:v>-0.49187581518546097</c:v>
                </c:pt>
                <c:pt idx="4380">
                  <c:v>1.28690962349348</c:v>
                </c:pt>
                <c:pt idx="4381">
                  <c:v>0.43577330106128898</c:v>
                </c:pt>
                <c:pt idx="4382">
                  <c:v>-0.63048119808802106</c:v>
                </c:pt>
                <c:pt idx="4383">
                  <c:v>0.59301431453036302</c:v>
                </c:pt>
                <c:pt idx="4384">
                  <c:v>-3.1504924418315801</c:v>
                </c:pt>
                <c:pt idx="4385">
                  <c:v>0.73051671911495197</c:v>
                </c:pt>
                <c:pt idx="4386">
                  <c:v>-0.10773274296662901</c:v>
                </c:pt>
                <c:pt idx="4387">
                  <c:v>0.42913657903451302</c:v>
                </c:pt>
                <c:pt idx="4388">
                  <c:v>1.5564871511548699</c:v>
                </c:pt>
                <c:pt idx="4389">
                  <c:v>0.80851929057963601</c:v>
                </c:pt>
                <c:pt idx="4390">
                  <c:v>0.67804945969432595</c:v>
                </c:pt>
                <c:pt idx="4391">
                  <c:v>-0.59387561038103298</c:v>
                </c:pt>
                <c:pt idx="4392">
                  <c:v>1.3561221553601901</c:v>
                </c:pt>
                <c:pt idx="4393">
                  <c:v>0.48950882994236999</c:v>
                </c:pt>
                <c:pt idx="4394">
                  <c:v>2.14989273480345</c:v>
                </c:pt>
                <c:pt idx="4395">
                  <c:v>-0.48531829031169899</c:v>
                </c:pt>
                <c:pt idx="4396">
                  <c:v>-0.79999700154655795</c:v>
                </c:pt>
                <c:pt idx="4397">
                  <c:v>-0.230489500424048</c:v>
                </c:pt>
                <c:pt idx="4398">
                  <c:v>-0.26948282683688601</c:v>
                </c:pt>
                <c:pt idx="4399">
                  <c:v>-0.36259108323963501</c:v>
                </c:pt>
                <c:pt idx="4400">
                  <c:v>1.0106255214094599</c:v>
                </c:pt>
                <c:pt idx="4401">
                  <c:v>0.32960016737929598</c:v>
                </c:pt>
                <c:pt idx="4402">
                  <c:v>-0.43940537038354299</c:v>
                </c:pt>
                <c:pt idx="4403">
                  <c:v>1.61713441895097</c:v>
                </c:pt>
                <c:pt idx="4404">
                  <c:v>2.9004333349912002</c:v>
                </c:pt>
                <c:pt idx="4405">
                  <c:v>-0.45711018508483298</c:v>
                </c:pt>
                <c:pt idx="4406">
                  <c:v>0.115806460382417</c:v>
                </c:pt>
                <c:pt idx="4407">
                  <c:v>-0.83426718391451504</c:v>
                </c:pt>
                <c:pt idx="4408">
                  <c:v>-0.969922639458211</c:v>
                </c:pt>
                <c:pt idx="4409">
                  <c:v>-1.19909268624521</c:v>
                </c:pt>
                <c:pt idx="4410">
                  <c:v>-0.21590230622641499</c:v>
                </c:pt>
                <c:pt idx="4411">
                  <c:v>0.191150858037958</c:v>
                </c:pt>
                <c:pt idx="4412">
                  <c:v>-1.00471010722103</c:v>
                </c:pt>
                <c:pt idx="4413">
                  <c:v>-1.08306996958928</c:v>
                </c:pt>
                <c:pt idx="4414">
                  <c:v>1.17499763032363</c:v>
                </c:pt>
                <c:pt idx="4415">
                  <c:v>-0.28088846584931099</c:v>
                </c:pt>
                <c:pt idx="4416">
                  <c:v>1.12690109091049</c:v>
                </c:pt>
                <c:pt idx="4417">
                  <c:v>-6.4489401000242599E-3</c:v>
                </c:pt>
                <c:pt idx="4418">
                  <c:v>-1.06951142763221</c:v>
                </c:pt>
                <c:pt idx="4419">
                  <c:v>-2.3663443594800802</c:v>
                </c:pt>
                <c:pt idx="4420">
                  <c:v>0.68744827485024695</c:v>
                </c:pt>
                <c:pt idx="4421">
                  <c:v>-0.39723832685405702</c:v>
                </c:pt>
                <c:pt idx="4422">
                  <c:v>-0.66027310707736098</c:v>
                </c:pt>
                <c:pt idx="4423">
                  <c:v>1.1278520521286199</c:v>
                </c:pt>
                <c:pt idx="4424">
                  <c:v>-0.55301579244161303</c:v>
                </c:pt>
                <c:pt idx="4425">
                  <c:v>-0.78885666192123904</c:v>
                </c:pt>
                <c:pt idx="4426">
                  <c:v>0.68869665797502699</c:v>
                </c:pt>
                <c:pt idx="4427">
                  <c:v>-0.64229181474164598</c:v>
                </c:pt>
                <c:pt idx="4428">
                  <c:v>1.1550140936386</c:v>
                </c:pt>
                <c:pt idx="4429">
                  <c:v>0.41501465308409402</c:v>
                </c:pt>
                <c:pt idx="4430">
                  <c:v>-1.37381903389309</c:v>
                </c:pt>
                <c:pt idx="4431">
                  <c:v>-0.41034553601125101</c:v>
                </c:pt>
                <c:pt idx="4432">
                  <c:v>-2.4918703866928098</c:v>
                </c:pt>
                <c:pt idx="4433">
                  <c:v>9.7574310128661093E-2</c:v>
                </c:pt>
                <c:pt idx="4434">
                  <c:v>-0.36373396687688297</c:v>
                </c:pt>
                <c:pt idx="4435">
                  <c:v>-0.55241642458670004</c:v>
                </c:pt>
                <c:pt idx="4436">
                  <c:v>0.56545731527050302</c:v>
                </c:pt>
                <c:pt idx="4437">
                  <c:v>-4.70904143177188E-2</c:v>
                </c:pt>
                <c:pt idx="4438">
                  <c:v>0.65836709192108001</c:v>
                </c:pt>
                <c:pt idx="4439">
                  <c:v>2.0140981011752199</c:v>
                </c:pt>
                <c:pt idx="4440">
                  <c:v>-1.19766662159221</c:v>
                </c:pt>
                <c:pt idx="4441">
                  <c:v>0.65481658871667403</c:v>
                </c:pt>
                <c:pt idx="4442">
                  <c:v>1.2314146705471101</c:v>
                </c:pt>
                <c:pt idx="4443">
                  <c:v>0.59762205214493702</c:v>
                </c:pt>
                <c:pt idx="4444">
                  <c:v>0.73051666919007696</c:v>
                </c:pt>
                <c:pt idx="4445">
                  <c:v>-0.36828228590682399</c:v>
                </c:pt>
                <c:pt idx="4446">
                  <c:v>1.4085878536029399</c:v>
                </c:pt>
                <c:pt idx="4447">
                  <c:v>0.76799282800266799</c:v>
                </c:pt>
                <c:pt idx="4448">
                  <c:v>0.67251066225565204</c:v>
                </c:pt>
                <c:pt idx="4449">
                  <c:v>0.55317034060685699</c:v>
                </c:pt>
                <c:pt idx="4450">
                  <c:v>-1.42476039957108</c:v>
                </c:pt>
                <c:pt idx="4451">
                  <c:v>0.47841744657772001</c:v>
                </c:pt>
                <c:pt idx="4452">
                  <c:v>0.18031967371032201</c:v>
                </c:pt>
                <c:pt idx="4453">
                  <c:v>-2.0230000713174001</c:v>
                </c:pt>
                <c:pt idx="4454">
                  <c:v>1.7560514442724799</c:v>
                </c:pt>
                <c:pt idx="4455">
                  <c:v>-0.472112142198513</c:v>
                </c:pt>
                <c:pt idx="4456">
                  <c:v>-1.5589876021881299</c:v>
                </c:pt>
                <c:pt idx="4457">
                  <c:v>0.23206351325079899</c:v>
                </c:pt>
                <c:pt idx="4458">
                  <c:v>4.3154574577045501</c:v>
                </c:pt>
                <c:pt idx="4459">
                  <c:v>-0.41541235103508101</c:v>
                </c:pt>
                <c:pt idx="4460">
                  <c:v>-2.2992307417152298</c:v>
                </c:pt>
                <c:pt idx="4461">
                  <c:v>3.2540768147249599</c:v>
                </c:pt>
                <c:pt idx="4462">
                  <c:v>-0.24394831110057</c:v>
                </c:pt>
                <c:pt idx="4463">
                  <c:v>-0.15845177842067301</c:v>
                </c:pt>
                <c:pt idx="4464">
                  <c:v>-1.0600873013891201</c:v>
                </c:pt>
                <c:pt idx="4465">
                  <c:v>0.17252173987769501</c:v>
                </c:pt>
                <c:pt idx="4466">
                  <c:v>-1.4094131292993499</c:v>
                </c:pt>
                <c:pt idx="4467">
                  <c:v>-0.42148474501126298</c:v>
                </c:pt>
                <c:pt idx="4468">
                  <c:v>-0.81792037221410896</c:v>
                </c:pt>
                <c:pt idx="4469">
                  <c:v>-0.42061758857577197</c:v>
                </c:pt>
                <c:pt idx="4470">
                  <c:v>-1.18702039008481</c:v>
                </c:pt>
                <c:pt idx="4471">
                  <c:v>1.9195499039985899</c:v>
                </c:pt>
                <c:pt idx="4472">
                  <c:v>2.3154787762608202</c:v>
                </c:pt>
                <c:pt idx="4473">
                  <c:v>-0.262323885269652</c:v>
                </c:pt>
                <c:pt idx="4474">
                  <c:v>-0.33164007363275799</c:v>
                </c:pt>
                <c:pt idx="4475">
                  <c:v>-0.96250468309526904</c:v>
                </c:pt>
                <c:pt idx="4476">
                  <c:v>-0.60132737637926104</c:v>
                </c:pt>
                <c:pt idx="4477">
                  <c:v>0.55648687949543896</c:v>
                </c:pt>
                <c:pt idx="4478">
                  <c:v>-0.202368504956844</c:v>
                </c:pt>
                <c:pt idx="4479">
                  <c:v>0.14555478741465699</c:v>
                </c:pt>
                <c:pt idx="4480">
                  <c:v>0.279258670632829</c:v>
                </c:pt>
                <c:pt idx="4481">
                  <c:v>-0.92003433218956399</c:v>
                </c:pt>
                <c:pt idx="4482">
                  <c:v>-0.38496062816672999</c:v>
                </c:pt>
                <c:pt idx="4483">
                  <c:v>-0.69832646109191898</c:v>
                </c:pt>
                <c:pt idx="4484">
                  <c:v>1.05244398364657</c:v>
                </c:pt>
                <c:pt idx="4485">
                  <c:v>1.6739332102681099</c:v>
                </c:pt>
                <c:pt idx="4486">
                  <c:v>-0.42783774743061498</c:v>
                </c:pt>
                <c:pt idx="4487">
                  <c:v>0.593012972344925</c:v>
                </c:pt>
                <c:pt idx="4488">
                  <c:v>-0.313877466750766</c:v>
                </c:pt>
                <c:pt idx="4489">
                  <c:v>0.490313140508982</c:v>
                </c:pt>
                <c:pt idx="4490">
                  <c:v>-0.280888517014244</c:v>
                </c:pt>
                <c:pt idx="4491">
                  <c:v>-0.54959175195898402</c:v>
                </c:pt>
                <c:pt idx="4492">
                  <c:v>1.1562804210981299</c:v>
                </c:pt>
                <c:pt idx="4493">
                  <c:v>-0.235421563507274</c:v>
                </c:pt>
                <c:pt idx="4494">
                  <c:v>-0.179283758214167</c:v>
                </c:pt>
                <c:pt idx="4495">
                  <c:v>0.28573158532177001</c:v>
                </c:pt>
                <c:pt idx="4496">
                  <c:v>0.183567394726459</c:v>
                </c:pt>
                <c:pt idx="4497">
                  <c:v>-6.44834004913508E-3</c:v>
                </c:pt>
                <c:pt idx="4498">
                  <c:v>0.19209755175253301</c:v>
                </c:pt>
                <c:pt idx="4499">
                  <c:v>-0.48392713825148898</c:v>
                </c:pt>
                <c:pt idx="4500">
                  <c:v>-0.42476109184560001</c:v>
                </c:pt>
                <c:pt idx="4501">
                  <c:v>-0.83546310138742397</c:v>
                </c:pt>
                <c:pt idx="4502">
                  <c:v>-0.94253730511116995</c:v>
                </c:pt>
                <c:pt idx="4503">
                  <c:v>1.4410097462571101</c:v>
                </c:pt>
                <c:pt idx="4504">
                  <c:v>2.6634023954705701</c:v>
                </c:pt>
                <c:pt idx="4505">
                  <c:v>-1.0559178028385201</c:v>
                </c:pt>
                <c:pt idx="4506">
                  <c:v>-2.0924666843680599E-2</c:v>
                </c:pt>
                <c:pt idx="4507">
                  <c:v>-0.24394835876579399</c:v>
                </c:pt>
                <c:pt idx="4508">
                  <c:v>0.63917596128335197</c:v>
                </c:pt>
                <c:pt idx="4509">
                  <c:v>0.92181504858860297</c:v>
                </c:pt>
                <c:pt idx="4510">
                  <c:v>-2.0995559862803899</c:v>
                </c:pt>
                <c:pt idx="4511">
                  <c:v>-0.69094697452353004</c:v>
                </c:pt>
                <c:pt idx="4512">
                  <c:v>1.82362573569208</c:v>
                </c:pt>
                <c:pt idx="4513">
                  <c:v>0.397942401504775</c:v>
                </c:pt>
                <c:pt idx="4514">
                  <c:v>0.38259496809948701</c:v>
                </c:pt>
                <c:pt idx="4515">
                  <c:v>1.20000182556254</c:v>
                </c:pt>
                <c:pt idx="4516">
                  <c:v>-0.123632179304872</c:v>
                </c:pt>
                <c:pt idx="4517">
                  <c:v>-0.29290816793461799</c:v>
                </c:pt>
                <c:pt idx="4518">
                  <c:v>-0.143951991000764</c:v>
                </c:pt>
                <c:pt idx="4519">
                  <c:v>-1.00980058129853</c:v>
                </c:pt>
                <c:pt idx="4520">
                  <c:v>-0.99821546846484099</c:v>
                </c:pt>
                <c:pt idx="4521">
                  <c:v>-6.0387709269245797E-2</c:v>
                </c:pt>
                <c:pt idx="4522">
                  <c:v>-0.96337991667142697</c:v>
                </c:pt>
                <c:pt idx="4523">
                  <c:v>1.21329830035668</c:v>
                </c:pt>
                <c:pt idx="4524">
                  <c:v>-0.59141041878273604</c:v>
                </c:pt>
                <c:pt idx="4525">
                  <c:v>-2.3756820525273601</c:v>
                </c:pt>
                <c:pt idx="4526">
                  <c:v>0.100466228447825</c:v>
                </c:pt>
                <c:pt idx="4527">
                  <c:v>0.84599483019336696</c:v>
                </c:pt>
                <c:pt idx="4528">
                  <c:v>-1.14394907477571</c:v>
                </c:pt>
                <c:pt idx="4529">
                  <c:v>-0.13298092505783499</c:v>
                </c:pt>
                <c:pt idx="4530">
                  <c:v>1.21926414222991</c:v>
                </c:pt>
                <c:pt idx="4531">
                  <c:v>1.2473081331634901</c:v>
                </c:pt>
                <c:pt idx="4532">
                  <c:v>-0.75618183859071997</c:v>
                </c:pt>
                <c:pt idx="4533">
                  <c:v>0.29081712238372998</c:v>
                </c:pt>
                <c:pt idx="4534">
                  <c:v>0.54217127568688295</c:v>
                </c:pt>
                <c:pt idx="4535">
                  <c:v>-0.281455934229002</c:v>
                </c:pt>
                <c:pt idx="4536">
                  <c:v>-0.12930558344197601</c:v>
                </c:pt>
                <c:pt idx="4537">
                  <c:v>1.79547177954738</c:v>
                </c:pt>
                <c:pt idx="4538">
                  <c:v>0.99355128879357701</c:v>
                </c:pt>
                <c:pt idx="4539">
                  <c:v>0.70076990190633304</c:v>
                </c:pt>
                <c:pt idx="4540">
                  <c:v>0.86028501312832995</c:v>
                </c:pt>
                <c:pt idx="4541">
                  <c:v>-0.52582198671843505</c:v>
                </c:pt>
                <c:pt idx="4542">
                  <c:v>-0.95300976544993599</c:v>
                </c:pt>
                <c:pt idx="4543">
                  <c:v>-0.70244194317682396</c:v>
                </c:pt>
                <c:pt idx="4544">
                  <c:v>0.25018803999209099</c:v>
                </c:pt>
                <c:pt idx="4545">
                  <c:v>-0.22641380188322099</c:v>
                </c:pt>
                <c:pt idx="4546">
                  <c:v>2.1039745466408402</c:v>
                </c:pt>
                <c:pt idx="4547">
                  <c:v>0.17031536547020801</c:v>
                </c:pt>
                <c:pt idx="4548">
                  <c:v>0.15279250529850399</c:v>
                </c:pt>
                <c:pt idx="4549">
                  <c:v>1.48540356496409</c:v>
                </c:pt>
                <c:pt idx="4550">
                  <c:v>-1.35237684109485</c:v>
                </c:pt>
                <c:pt idx="4551">
                  <c:v>0.40294170269836399</c:v>
                </c:pt>
                <c:pt idx="4552">
                  <c:v>0.78204687502427095</c:v>
                </c:pt>
                <c:pt idx="4553">
                  <c:v>0.52305476211476598</c:v>
                </c:pt>
                <c:pt idx="4554">
                  <c:v>2.2698377657354801E-2</c:v>
                </c:pt>
                <c:pt idx="4555">
                  <c:v>-1.53626936045605</c:v>
                </c:pt>
                <c:pt idx="4556">
                  <c:v>0.29391340238237401</c:v>
                </c:pt>
                <c:pt idx="4557">
                  <c:v>0.82243876252095005</c:v>
                </c:pt>
                <c:pt idx="4558">
                  <c:v>-0.22368001057172399</c:v>
                </c:pt>
                <c:pt idx="4559">
                  <c:v>2.4223932216829298</c:v>
                </c:pt>
                <c:pt idx="4560">
                  <c:v>0.91955063271010296</c:v>
                </c:pt>
                <c:pt idx="4561">
                  <c:v>1.3345881603659</c:v>
                </c:pt>
                <c:pt idx="4562">
                  <c:v>-0.529455164262431</c:v>
                </c:pt>
                <c:pt idx="4563">
                  <c:v>-1.17637292469654</c:v>
                </c:pt>
                <c:pt idx="4564">
                  <c:v>2.31547828780581</c:v>
                </c:pt>
                <c:pt idx="4565">
                  <c:v>-1.2893825162091199</c:v>
                </c:pt>
                <c:pt idx="4566">
                  <c:v>-0.40072682679425198</c:v>
                </c:pt>
                <c:pt idx="4567">
                  <c:v>-0.85444498923702195</c:v>
                </c:pt>
                <c:pt idx="4568">
                  <c:v>-0.61740621109572102</c:v>
                </c:pt>
                <c:pt idx="4569">
                  <c:v>-3.5896000892023301E-3</c:v>
                </c:pt>
                <c:pt idx="4570">
                  <c:v>0.88252073119180796</c:v>
                </c:pt>
                <c:pt idx="4571">
                  <c:v>-0.43584212870318501</c:v>
                </c:pt>
                <c:pt idx="4572">
                  <c:v>5.2445296385598701E-2</c:v>
                </c:pt>
                <c:pt idx="4573">
                  <c:v>-0.239736479584363</c:v>
                </c:pt>
                <c:pt idx="4574">
                  <c:v>1.1686375848182</c:v>
                </c:pt>
                <c:pt idx="4575">
                  <c:v>2.8680189612150002</c:v>
                </c:pt>
                <c:pt idx="4576">
                  <c:v>2.3154752201484001</c:v>
                </c:pt>
                <c:pt idx="4577">
                  <c:v>1.2944176919561801</c:v>
                </c:pt>
                <c:pt idx="4578">
                  <c:v>1.05471450617622</c:v>
                </c:pt>
                <c:pt idx="4579">
                  <c:v>0.88252066743986501</c:v>
                </c:pt>
                <c:pt idx="4580">
                  <c:v>-0.78885638186343499</c:v>
                </c:pt>
                <c:pt idx="4581">
                  <c:v>8.0405770223832398E-2</c:v>
                </c:pt>
                <c:pt idx="4582">
                  <c:v>0.41931473412203402</c:v>
                </c:pt>
                <c:pt idx="4583">
                  <c:v>1.17797555294615</c:v>
                </c:pt>
                <c:pt idx="4584">
                  <c:v>-0.50867103815041703</c:v>
                </c:pt>
                <c:pt idx="4585">
                  <c:v>-0.29333045751659997</c:v>
                </c:pt>
                <c:pt idx="4586">
                  <c:v>1.1753015949003001</c:v>
                </c:pt>
                <c:pt idx="4587">
                  <c:v>-0.88615498570083495</c:v>
                </c:pt>
                <c:pt idx="4588">
                  <c:v>-1.1504954038091999</c:v>
                </c:pt>
                <c:pt idx="4589">
                  <c:v>2.2000023847633101</c:v>
                </c:pt>
                <c:pt idx="4590">
                  <c:v>-0.29256704768865599</c:v>
                </c:pt>
                <c:pt idx="4591">
                  <c:v>-2.0768358663359998</c:v>
                </c:pt>
                <c:pt idx="4592">
                  <c:v>1.7097577094593699</c:v>
                </c:pt>
                <c:pt idx="4593">
                  <c:v>1.3561212251060299</c:v>
                </c:pt>
                <c:pt idx="4594">
                  <c:v>2.7560514339587598</c:v>
                </c:pt>
                <c:pt idx="4595">
                  <c:v>0.36128318997841802</c:v>
                </c:pt>
                <c:pt idx="4596">
                  <c:v>1.4674817088957901</c:v>
                </c:pt>
                <c:pt idx="4597">
                  <c:v>-0.18702096935059101</c:v>
                </c:pt>
                <c:pt idx="4598">
                  <c:v>0.931049303981765</c:v>
                </c:pt>
                <c:pt idx="4599">
                  <c:v>0.119081821167835</c:v>
                </c:pt>
                <c:pt idx="4600">
                  <c:v>-3.8663757940881303E-2</c:v>
                </c:pt>
                <c:pt idx="4601">
                  <c:v>-1.053755025157</c:v>
                </c:pt>
                <c:pt idx="4602">
                  <c:v>-0.24810956302359599</c:v>
                </c:pt>
                <c:pt idx="4603">
                  <c:v>-1.8544456217235801</c:v>
                </c:pt>
                <c:pt idx="4604">
                  <c:v>0.83135717727641301</c:v>
                </c:pt>
                <c:pt idx="4605">
                  <c:v>-2.9550480536675701</c:v>
                </c:pt>
                <c:pt idx="4606">
                  <c:v>1.2135994143494699</c:v>
                </c:pt>
                <c:pt idx="4607">
                  <c:v>9.3086728094850996E-2</c:v>
                </c:pt>
                <c:pt idx="4608">
                  <c:v>-0.23910875685361299</c:v>
                </c:pt>
                <c:pt idx="4609">
                  <c:v>-0.94002113864114401</c:v>
                </c:pt>
                <c:pt idx="4610">
                  <c:v>0.47627508695361398</c:v>
                </c:pt>
                <c:pt idx="4611">
                  <c:v>-1.07683731479454</c:v>
                </c:pt>
                <c:pt idx="4612">
                  <c:v>2.0623326233348998E-3</c:v>
                </c:pt>
                <c:pt idx="4613">
                  <c:v>-0.42148502039892399</c:v>
                </c:pt>
                <c:pt idx="4614">
                  <c:v>-0.283158532349845</c:v>
                </c:pt>
                <c:pt idx="4615">
                  <c:v>1.7305165769403399</c:v>
                </c:pt>
                <c:pt idx="4616">
                  <c:v>2.2280159572226199</c:v>
                </c:pt>
                <c:pt idx="4617">
                  <c:v>-0.10675433593302899</c:v>
                </c:pt>
                <c:pt idx="4618">
                  <c:v>0.13105603688859299</c:v>
                </c:pt>
                <c:pt idx="4619">
                  <c:v>0.26817343507824198</c:v>
                </c:pt>
                <c:pt idx="4620">
                  <c:v>8.3238676137144196E-2</c:v>
                </c:pt>
                <c:pt idx="4621">
                  <c:v>-0.83159769537746597</c:v>
                </c:pt>
                <c:pt idx="4622">
                  <c:v>-0.50080916568497102</c:v>
                </c:pt>
                <c:pt idx="4623">
                  <c:v>-0.47211239538444399</c:v>
                </c:pt>
                <c:pt idx="4624">
                  <c:v>-0.107731411912129</c:v>
                </c:pt>
                <c:pt idx="4625">
                  <c:v>0.28573233921318802</c:v>
                </c:pt>
                <c:pt idx="4626">
                  <c:v>0.45749934803777398</c:v>
                </c:pt>
                <c:pt idx="4627">
                  <c:v>1.07669268745419</c:v>
                </c:pt>
                <c:pt idx="4628">
                  <c:v>-0.224040378352485</c:v>
                </c:pt>
                <c:pt idx="4629">
                  <c:v>-0.479700787684605</c:v>
                </c:pt>
                <c:pt idx="4630">
                  <c:v>-0.51304009034311604</c:v>
                </c:pt>
                <c:pt idx="4631">
                  <c:v>-7.9380213896423898E-2</c:v>
                </c:pt>
                <c:pt idx="4632">
                  <c:v>-1.5258212105905999</c:v>
                </c:pt>
                <c:pt idx="4633">
                  <c:v>-1.6320530575060599</c:v>
                </c:pt>
                <c:pt idx="4634">
                  <c:v>6.7027628569563E-2</c:v>
                </c:pt>
                <c:pt idx="4635">
                  <c:v>0.23394902896236699</c:v>
                </c:pt>
                <c:pt idx="4636">
                  <c:v>-1.22883697656919</c:v>
                </c:pt>
                <c:pt idx="4637">
                  <c:v>-0.35845242233869501</c:v>
                </c:pt>
                <c:pt idx="4638">
                  <c:v>-0.98569018222124005</c:v>
                </c:pt>
                <c:pt idx="4639">
                  <c:v>1.2660102692106801</c:v>
                </c:pt>
                <c:pt idx="4640">
                  <c:v>-0.20885723354136801</c:v>
                </c:pt>
                <c:pt idx="4641">
                  <c:v>0.97987668815561202</c:v>
                </c:pt>
                <c:pt idx="4642">
                  <c:v>0.90689625632631299</c:v>
                </c:pt>
                <c:pt idx="4643">
                  <c:v>-1.2694781666950501</c:v>
                </c:pt>
                <c:pt idx="4644">
                  <c:v>-2.3322457939635399E-2</c:v>
                </c:pt>
                <c:pt idx="4645">
                  <c:v>-2.8825968837201698E-3</c:v>
                </c:pt>
                <c:pt idx="4646">
                  <c:v>1.28153201169081</c:v>
                </c:pt>
                <c:pt idx="4647">
                  <c:v>-0.65233981700042698</c:v>
                </c:pt>
                <c:pt idx="4648">
                  <c:v>0.54559886728907003</c:v>
                </c:pt>
                <c:pt idx="4649">
                  <c:v>-0.41014411159465203</c:v>
                </c:pt>
                <c:pt idx="4650">
                  <c:v>0.39491321159961901</c:v>
                </c:pt>
                <c:pt idx="4651">
                  <c:v>-0.43940801830107401</c:v>
                </c:pt>
                <c:pt idx="4652">
                  <c:v>0.28994406826640801</c:v>
                </c:pt>
                <c:pt idx="4653">
                  <c:v>1.73051454278296</c:v>
                </c:pt>
                <c:pt idx="4654">
                  <c:v>-0.27870216363063299</c:v>
                </c:pt>
                <c:pt idx="4655">
                  <c:v>2.2211514396673402</c:v>
                </c:pt>
                <c:pt idx="4656">
                  <c:v>0.161257743427033</c:v>
                </c:pt>
                <c:pt idx="4657">
                  <c:v>-0.52929008883750905</c:v>
                </c:pt>
                <c:pt idx="4658">
                  <c:v>-1.4918747666617</c:v>
                </c:pt>
                <c:pt idx="4659">
                  <c:v>-2.96991822595484</c:v>
                </c:pt>
                <c:pt idx="4660">
                  <c:v>0.74201213949562705</c:v>
                </c:pt>
                <c:pt idx="4661">
                  <c:v>-2.1259558071890501</c:v>
                </c:pt>
                <c:pt idx="4662">
                  <c:v>0.43862727488974601</c:v>
                </c:pt>
                <c:pt idx="4663">
                  <c:v>-1.11160384195456</c:v>
                </c:pt>
                <c:pt idx="4664">
                  <c:v>-0.92982785215997199</c:v>
                </c:pt>
                <c:pt idx="4665">
                  <c:v>-1.52582255859194</c:v>
                </c:pt>
                <c:pt idx="4666">
                  <c:v>-1.46272952661172</c:v>
                </c:pt>
                <c:pt idx="4667">
                  <c:v>-0.26948378798240302</c:v>
                </c:pt>
                <c:pt idx="4668">
                  <c:v>-0.93143605853872902</c:v>
                </c:pt>
                <c:pt idx="4669">
                  <c:v>-0.422335412591549</c:v>
                </c:pt>
                <c:pt idx="4670">
                  <c:v>-2.4124375376468898</c:v>
                </c:pt>
                <c:pt idx="4671">
                  <c:v>-0.51205404558739698</c:v>
                </c:pt>
                <c:pt idx="4672">
                  <c:v>0.50078191312251197</c:v>
                </c:pt>
                <c:pt idx="4673">
                  <c:v>-1.10219115787481E-2</c:v>
                </c:pt>
                <c:pt idx="4674">
                  <c:v>-0.49896520712070103</c:v>
                </c:pt>
                <c:pt idx="4675">
                  <c:v>-0.143951607201948</c:v>
                </c:pt>
                <c:pt idx="4676">
                  <c:v>-0.96992021638124004</c:v>
                </c:pt>
                <c:pt idx="4677">
                  <c:v>-0.97473973969686301</c:v>
                </c:pt>
                <c:pt idx="4678">
                  <c:v>2.38947897808259</c:v>
                </c:pt>
                <c:pt idx="4679">
                  <c:v>0.95090630698825696</c:v>
                </c:pt>
                <c:pt idx="4680">
                  <c:v>0.75476406619173098</c:v>
                </c:pt>
                <c:pt idx="4681">
                  <c:v>0.237029657716467</c:v>
                </c:pt>
                <c:pt idx="4682">
                  <c:v>-0.73590672073855801</c:v>
                </c:pt>
                <c:pt idx="4683">
                  <c:v>3.8993702816794498E-2</c:v>
                </c:pt>
                <c:pt idx="4684">
                  <c:v>-1.23910728309456</c:v>
                </c:pt>
                <c:pt idx="4685">
                  <c:v>0.25370270692562502</c:v>
                </c:pt>
                <c:pt idx="4686">
                  <c:v>0.83005257152802103</c:v>
                </c:pt>
                <c:pt idx="4687">
                  <c:v>0.71869095556340401</c:v>
                </c:pt>
                <c:pt idx="4688">
                  <c:v>-1.9699193244312001</c:v>
                </c:pt>
                <c:pt idx="4689">
                  <c:v>-0.85444465550958604</c:v>
                </c:pt>
                <c:pt idx="4690">
                  <c:v>-1.73580141363965</c:v>
                </c:pt>
                <c:pt idx="4691">
                  <c:v>-3.3849507876735001</c:v>
                </c:pt>
                <c:pt idx="4692">
                  <c:v>-2.1548397489111699</c:v>
                </c:pt>
                <c:pt idx="4693">
                  <c:v>-0.92155937330016202</c:v>
                </c:pt>
                <c:pt idx="4694">
                  <c:v>0.66097550052624399</c:v>
                </c:pt>
                <c:pt idx="4695">
                  <c:v>0.65885528239220503</c:v>
                </c:pt>
                <c:pt idx="4696">
                  <c:v>1.7679923013099399</c:v>
                </c:pt>
                <c:pt idx="4697">
                  <c:v>-0.62596818930255105</c:v>
                </c:pt>
                <c:pt idx="4698">
                  <c:v>-0.70441930066817804</c:v>
                </c:pt>
                <c:pt idx="4699">
                  <c:v>5.6245611652523302E-3</c:v>
                </c:pt>
                <c:pt idx="4700">
                  <c:v>-0.458366729479315</c:v>
                </c:pt>
                <c:pt idx="4701">
                  <c:v>0.54994461951450302</c:v>
                </c:pt>
                <c:pt idx="4702">
                  <c:v>-0.86894516371785602</c:v>
                </c:pt>
                <c:pt idx="4703">
                  <c:v>-0.300086149485636</c:v>
                </c:pt>
                <c:pt idx="4704">
                  <c:v>-0.55802008085614596</c:v>
                </c:pt>
                <c:pt idx="4705">
                  <c:v>0.24938988261533701</c:v>
                </c:pt>
                <c:pt idx="4706">
                  <c:v>-0.23910838511188201</c:v>
                </c:pt>
                <c:pt idx="4707">
                  <c:v>0.54994419581847498</c:v>
                </c:pt>
                <c:pt idx="4708">
                  <c:v>-0.37440892306175499</c:v>
                </c:pt>
                <c:pt idx="4709">
                  <c:v>-1.1107854054991599</c:v>
                </c:pt>
                <c:pt idx="4710">
                  <c:v>-0.44425790541813898</c:v>
                </c:pt>
                <c:pt idx="4711">
                  <c:v>-1.0642929895067199</c:v>
                </c:pt>
                <c:pt idx="4712">
                  <c:v>2.3520054622559798</c:v>
                </c:pt>
                <c:pt idx="4713">
                  <c:v>-0.51664362477688497</c:v>
                </c:pt>
                <c:pt idx="4714">
                  <c:v>-2.72890995841898</c:v>
                </c:pt>
                <c:pt idx="4715">
                  <c:v>-1.16514689727849</c:v>
                </c:pt>
                <c:pt idx="4716">
                  <c:v>1.9399706375816601</c:v>
                </c:pt>
                <c:pt idx="4717">
                  <c:v>-7.5711847936258805E-2</c:v>
                </c:pt>
                <c:pt idx="4718">
                  <c:v>9.3086363428697902E-2</c:v>
                </c:pt>
                <c:pt idx="4719">
                  <c:v>0.14555404940178099</c:v>
                </c:pt>
                <c:pt idx="4720">
                  <c:v>1.81297800428568</c:v>
                </c:pt>
                <c:pt idx="4721">
                  <c:v>2.1084785725700499</c:v>
                </c:pt>
                <c:pt idx="4722">
                  <c:v>-2.0768290603646098</c:v>
                </c:pt>
                <c:pt idx="4723">
                  <c:v>-0.90889329441916999</c:v>
                </c:pt>
                <c:pt idx="4724">
                  <c:v>-1.1728075175585999</c:v>
                </c:pt>
                <c:pt idx="4725">
                  <c:v>0.127852231272189</c:v>
                </c:pt>
                <c:pt idx="4726">
                  <c:v>0.17797574085905499</c:v>
                </c:pt>
                <c:pt idx="4727">
                  <c:v>0.71061688704848902</c:v>
                </c:pt>
                <c:pt idx="4728">
                  <c:v>-0.91159023106009895</c:v>
                </c:pt>
                <c:pt idx="4729">
                  <c:v>0.95290895672044595</c:v>
                </c:pt>
                <c:pt idx="4730">
                  <c:v>-1.79999418186979</c:v>
                </c:pt>
                <c:pt idx="4731">
                  <c:v>1.44100911477525</c:v>
                </c:pt>
                <c:pt idx="4732">
                  <c:v>0.92553286914493804</c:v>
                </c:pt>
                <c:pt idx="4733">
                  <c:v>-1.0064472409410199</c:v>
                </c:pt>
                <c:pt idx="4734">
                  <c:v>-0.44702142113722299</c:v>
                </c:pt>
                <c:pt idx="4735">
                  <c:v>-1.4860312080007401</c:v>
                </c:pt>
                <c:pt idx="4736">
                  <c:v>-0.16714962582672999</c:v>
                </c:pt>
                <c:pt idx="4737">
                  <c:v>3.23562575202777</c:v>
                </c:pt>
                <c:pt idx="4738">
                  <c:v>1.59301256593475</c:v>
                </c:pt>
                <c:pt idx="4739">
                  <c:v>3.9147631172584199E-2</c:v>
                </c:pt>
                <c:pt idx="4740">
                  <c:v>-6.4493255439373801E-3</c:v>
                </c:pt>
                <c:pt idx="4741">
                  <c:v>0.86091312141839604</c:v>
                </c:pt>
                <c:pt idx="4742">
                  <c:v>1.0624697125897E-2</c:v>
                </c:pt>
                <c:pt idx="4743">
                  <c:v>-1.15400569640123</c:v>
                </c:pt>
                <c:pt idx="4744">
                  <c:v>-0.52324022269182102</c:v>
                </c:pt>
                <c:pt idx="4745">
                  <c:v>-1.7060003016220699</c:v>
                </c:pt>
                <c:pt idx="4746">
                  <c:v>1.63098063669297</c:v>
                </c:pt>
                <c:pt idx="4747">
                  <c:v>2.2665694948331199</c:v>
                </c:pt>
                <c:pt idx="4748">
                  <c:v>-8.6618801351665206E-2</c:v>
                </c:pt>
                <c:pt idx="4749">
                  <c:v>-1.2159018536685899</c:v>
                </c:pt>
                <c:pt idx="4750">
                  <c:v>-0.95080098052056194</c:v>
                </c:pt>
                <c:pt idx="4751">
                  <c:v>0.73051678077306903</c:v>
                </c:pt>
                <c:pt idx="4752">
                  <c:v>-0.13942262185894899</c:v>
                </c:pt>
                <c:pt idx="4753">
                  <c:v>-6.4491848575676698E-3</c:v>
                </c:pt>
                <c:pt idx="4754">
                  <c:v>-5.0169947962948498E-2</c:v>
                </c:pt>
                <c:pt idx="4755">
                  <c:v>0.37518560104392501</c:v>
                </c:pt>
                <c:pt idx="4756">
                  <c:v>0.57851401966638205</c:v>
                </c:pt>
                <c:pt idx="4757">
                  <c:v>-0.37483612084538598</c:v>
                </c:pt>
                <c:pt idx="4758">
                  <c:v>1.0524461181428</c:v>
                </c:pt>
                <c:pt idx="4759">
                  <c:v>0.34147556692030401</c:v>
                </c:pt>
                <c:pt idx="4760">
                  <c:v>0.89807069837697195</c:v>
                </c:pt>
                <c:pt idx="4761">
                  <c:v>-2.8137961527897599</c:v>
                </c:pt>
                <c:pt idx="4762">
                  <c:v>-0.23220265670572399</c:v>
                </c:pt>
                <c:pt idx="4763">
                  <c:v>0.22032194614769601</c:v>
                </c:pt>
                <c:pt idx="4764">
                  <c:v>-1.42802933958291</c:v>
                </c:pt>
                <c:pt idx="4765">
                  <c:v>-2.2205717664322999</c:v>
                </c:pt>
                <c:pt idx="4766">
                  <c:v>-0.53966834107366701</c:v>
                </c:pt>
                <c:pt idx="4767">
                  <c:v>-4.9848534809806402E-2</c:v>
                </c:pt>
                <c:pt idx="4768">
                  <c:v>-0.59141090357076298</c:v>
                </c:pt>
                <c:pt idx="4769">
                  <c:v>-0.83136174494283799</c:v>
                </c:pt>
                <c:pt idx="4770">
                  <c:v>-0.98771225226330595</c:v>
                </c:pt>
                <c:pt idx="4771">
                  <c:v>1.2899438260235701</c:v>
                </c:pt>
                <c:pt idx="4772">
                  <c:v>-1.05225272411077</c:v>
                </c:pt>
                <c:pt idx="4773">
                  <c:v>-0.34748179967027298</c:v>
                </c:pt>
                <c:pt idx="4774">
                  <c:v>-0.396997215110796</c:v>
                </c:pt>
                <c:pt idx="4775">
                  <c:v>8.10142383896445E-2</c:v>
                </c:pt>
                <c:pt idx="4776">
                  <c:v>2.1175396960423001</c:v>
                </c:pt>
                <c:pt idx="4777">
                  <c:v>0.113845447398622</c:v>
                </c:pt>
                <c:pt idx="4778">
                  <c:v>0.49502827221298701</c:v>
                </c:pt>
                <c:pt idx="4779">
                  <c:v>-0.93244841576347104</c:v>
                </c:pt>
                <c:pt idx="4780">
                  <c:v>0.17108873749032999</c:v>
                </c:pt>
                <c:pt idx="4781">
                  <c:v>-1.6845180683837799</c:v>
                </c:pt>
                <c:pt idx="4782">
                  <c:v>-1.8675387737079101E-2</c:v>
                </c:pt>
                <c:pt idx="4783">
                  <c:v>-1.0064479202154699</c:v>
                </c:pt>
                <c:pt idx="4784">
                  <c:v>-0.269482518140918</c:v>
                </c:pt>
                <c:pt idx="4785">
                  <c:v>-0.96831364261850295</c:v>
                </c:pt>
                <c:pt idx="4786">
                  <c:v>-1.0768376549123699</c:v>
                </c:pt>
                <c:pt idx="4787">
                  <c:v>-1.0064487355385101</c:v>
                </c:pt>
                <c:pt idx="4788">
                  <c:v>0.32841805249120798</c:v>
                </c:pt>
                <c:pt idx="4789">
                  <c:v>1.3760205891269599</c:v>
                </c:pt>
                <c:pt idx="4790">
                  <c:v>1.8793794796479699</c:v>
                </c:pt>
                <c:pt idx="4791">
                  <c:v>-0.85444360114951301</c:v>
                </c:pt>
                <c:pt idx="4792">
                  <c:v>0.82609422778019803</c:v>
                </c:pt>
                <c:pt idx="4793">
                  <c:v>0.14692457377903501</c:v>
                </c:pt>
                <c:pt idx="4794">
                  <c:v>-0.408612363466832</c:v>
                </c:pt>
                <c:pt idx="4795">
                  <c:v>1.27595042092072</c:v>
                </c:pt>
                <c:pt idx="4796">
                  <c:v>0.27108462559817098</c:v>
                </c:pt>
                <c:pt idx="4797">
                  <c:v>1.7305151674910799</c:v>
                </c:pt>
                <c:pt idx="4798">
                  <c:v>3.2330158236290401</c:v>
                </c:pt>
                <c:pt idx="4799">
                  <c:v>-0.81005062320068399</c:v>
                </c:pt>
                <c:pt idx="4800">
                  <c:v>1.11266209233765</c:v>
                </c:pt>
                <c:pt idx="4801">
                  <c:v>-2.40970797638442E-2</c:v>
                </c:pt>
                <c:pt idx="4802">
                  <c:v>-0.42914048929998899</c:v>
                </c:pt>
                <c:pt idx="4803">
                  <c:v>3.3444526026655597E-2</c:v>
                </c:pt>
                <c:pt idx="4804">
                  <c:v>-2.3849567611599198</c:v>
                </c:pt>
                <c:pt idx="4805">
                  <c:v>0.65251451862671395</c:v>
                </c:pt>
                <c:pt idx="4806">
                  <c:v>-0.25567724039759498</c:v>
                </c:pt>
                <c:pt idx="4807">
                  <c:v>0.65251397973330105</c:v>
                </c:pt>
                <c:pt idx="4808">
                  <c:v>-3.9512972821585999</c:v>
                </c:pt>
                <c:pt idx="4809">
                  <c:v>-1.31387725385097</c:v>
                </c:pt>
                <c:pt idx="4810">
                  <c:v>1.65532884768066</c:v>
                </c:pt>
                <c:pt idx="4811">
                  <c:v>0.84926270769578804</c:v>
                </c:pt>
                <c:pt idx="4812">
                  <c:v>0.46400177509818602</c:v>
                </c:pt>
                <c:pt idx="4813">
                  <c:v>-0.39821708769952102</c:v>
                </c:pt>
                <c:pt idx="4814">
                  <c:v>-0.57581452972737102</c:v>
                </c:pt>
                <c:pt idx="4815">
                  <c:v>-0.66898025873445399</c:v>
                </c:pt>
                <c:pt idx="4816">
                  <c:v>-0.45710905112065198</c:v>
                </c:pt>
                <c:pt idx="4817">
                  <c:v>-2.1174784303142302</c:v>
                </c:pt>
                <c:pt idx="4818">
                  <c:v>-0.83760040418749204</c:v>
                </c:pt>
                <c:pt idx="4819">
                  <c:v>0.63221464392151505</c:v>
                </c:pt>
                <c:pt idx="4820">
                  <c:v>-0.48684014058263397</c:v>
                </c:pt>
                <c:pt idx="4821">
                  <c:v>-0.27989962008688701</c:v>
                </c:pt>
                <c:pt idx="4822">
                  <c:v>0.68542916876781501</c:v>
                </c:pt>
                <c:pt idx="4823">
                  <c:v>-0.84229710213211295</c:v>
                </c:pt>
                <c:pt idx="4824">
                  <c:v>0.30112374315323198</c:v>
                </c:pt>
                <c:pt idx="4825">
                  <c:v>-0.64387707227745905</c:v>
                </c:pt>
                <c:pt idx="4826">
                  <c:v>0.92316138755780297</c:v>
                </c:pt>
                <c:pt idx="4827">
                  <c:v>0.52788727321378603</c:v>
                </c:pt>
                <c:pt idx="4828">
                  <c:v>-0.82202375778443804</c:v>
                </c:pt>
                <c:pt idx="4829">
                  <c:v>-0.64283538658583705</c:v>
                </c:pt>
                <c:pt idx="4830">
                  <c:v>-2.3977086221267498</c:v>
                </c:pt>
                <c:pt idx="4831">
                  <c:v>-1.7719838531979999</c:v>
                </c:pt>
                <c:pt idx="4832">
                  <c:v>0.54994714414354495</c:v>
                </c:pt>
                <c:pt idx="4833">
                  <c:v>-0.19928840786401</c:v>
                </c:pt>
                <c:pt idx="4834">
                  <c:v>0.83269676905372803</c:v>
                </c:pt>
                <c:pt idx="4835">
                  <c:v>0.102485674962423</c:v>
                </c:pt>
                <c:pt idx="4836">
                  <c:v>0.40858853851296401</c:v>
                </c:pt>
                <c:pt idx="4837">
                  <c:v>-0.159858722914274</c:v>
                </c:pt>
                <c:pt idx="4838">
                  <c:v>-1.59140808795734</c:v>
                </c:pt>
                <c:pt idx="4839">
                  <c:v>3.09308579541048</c:v>
                </c:pt>
                <c:pt idx="4840">
                  <c:v>1.68744772178016</c:v>
                </c:pt>
                <c:pt idx="4841">
                  <c:v>-0.169947754617644</c:v>
                </c:pt>
                <c:pt idx="4842">
                  <c:v>-0.60902123432552202</c:v>
                </c:pt>
                <c:pt idx="4843">
                  <c:v>-0.464130476745235</c:v>
                </c:pt>
                <c:pt idx="4844">
                  <c:v>2.3720621333229999</c:v>
                </c:pt>
                <c:pt idx="4845">
                  <c:v>-0.28542489272138899</c:v>
                </c:pt>
                <c:pt idx="4846">
                  <c:v>1.9675549733315001</c:v>
                </c:pt>
                <c:pt idx="4847">
                  <c:v>-0.85443942331335698</c:v>
                </c:pt>
                <c:pt idx="4848">
                  <c:v>0.331019935437663</c:v>
                </c:pt>
                <c:pt idx="4849">
                  <c:v>1.62958733570265</c:v>
                </c:pt>
                <c:pt idx="4850">
                  <c:v>-0.272773918780636</c:v>
                </c:pt>
                <c:pt idx="4851">
                  <c:v>3.7305090451969001</c:v>
                </c:pt>
                <c:pt idx="4852">
                  <c:v>-0.43867667777769198</c:v>
                </c:pt>
                <c:pt idx="4853">
                  <c:v>-0.90045809693270495</c:v>
                </c:pt>
                <c:pt idx="4854">
                  <c:v>-0.841846222969442</c:v>
                </c:pt>
                <c:pt idx="4855">
                  <c:v>-0.71426710856034203</c:v>
                </c:pt>
                <c:pt idx="4856">
                  <c:v>0.547652571026775</c:v>
                </c:pt>
                <c:pt idx="4857">
                  <c:v>-3.6845117069109401</c:v>
                </c:pt>
                <c:pt idx="4858">
                  <c:v>0.79610477846204697</c:v>
                </c:pt>
                <c:pt idx="4859">
                  <c:v>1.02002339531907</c:v>
                </c:pt>
                <c:pt idx="4860">
                  <c:v>1.0353710606517701</c:v>
                </c:pt>
                <c:pt idx="4861">
                  <c:v>0.315479061665767</c:v>
                </c:pt>
                <c:pt idx="4862">
                  <c:v>0.16940056589065899</c:v>
                </c:pt>
                <c:pt idx="4863">
                  <c:v>1.2493898679977</c:v>
                </c:pt>
                <c:pt idx="4864">
                  <c:v>-3.2844290855891001</c:v>
                </c:pt>
                <c:pt idx="4865">
                  <c:v>1.1039749609582401</c:v>
                </c:pt>
                <c:pt idx="4866">
                  <c:v>1.2159433989251101</c:v>
                </c:pt>
                <c:pt idx="4867">
                  <c:v>-0.32278135020268001</c:v>
                </c:pt>
                <c:pt idx="4868">
                  <c:v>-2.2391049735797801</c:v>
                </c:pt>
                <c:pt idx="4869">
                  <c:v>-2.18094529106612</c:v>
                </c:pt>
                <c:pt idx="4870">
                  <c:v>0.130719051668652</c:v>
                </c:pt>
                <c:pt idx="4871">
                  <c:v>-0.77198103507543903</c:v>
                </c:pt>
                <c:pt idx="4872">
                  <c:v>-0.25642695398599602</c:v>
                </c:pt>
                <c:pt idx="4873">
                  <c:v>-1.2814544270725301</c:v>
                </c:pt>
                <c:pt idx="4874">
                  <c:v>0.18894675437754599</c:v>
                </c:pt>
                <c:pt idx="4875">
                  <c:v>0.106026556677509</c:v>
                </c:pt>
                <c:pt idx="4876">
                  <c:v>4.8693738423792002E-2</c:v>
                </c:pt>
                <c:pt idx="4877">
                  <c:v>0.37206266600366</c:v>
                </c:pt>
                <c:pt idx="4878">
                  <c:v>-1.14395245945733</c:v>
                </c:pt>
                <c:pt idx="4879">
                  <c:v>-0.65994322135440597</c:v>
                </c:pt>
                <c:pt idx="4880">
                  <c:v>0.48053846259397198</c:v>
                </c:pt>
                <c:pt idx="4881">
                  <c:v>-1.7289136015270701</c:v>
                </c:pt>
                <c:pt idx="4882">
                  <c:v>-0.43345934139617698</c:v>
                </c:pt>
                <c:pt idx="4883">
                  <c:v>1.25814612595386</c:v>
                </c:pt>
                <c:pt idx="4884">
                  <c:v>-0.105364030014379</c:v>
                </c:pt>
                <c:pt idx="4885">
                  <c:v>0.43577364804305302</c:v>
                </c:pt>
                <c:pt idx="4886">
                  <c:v>0.38259465991054598</c:v>
                </c:pt>
                <c:pt idx="4887">
                  <c:v>-1.1551509839565499</c:v>
                </c:pt>
                <c:pt idx="4888">
                  <c:v>-0.82407190221519899</c:v>
                </c:pt>
                <c:pt idx="4889">
                  <c:v>2.8421139171286899E-2</c:v>
                </c:pt>
                <c:pt idx="4890">
                  <c:v>-3.49186755371066</c:v>
                </c:pt>
                <c:pt idx="4891">
                  <c:v>-0.83933891535687499</c:v>
                </c:pt>
                <c:pt idx="4892">
                  <c:v>-0.404133140726399</c:v>
                </c:pt>
                <c:pt idx="4893">
                  <c:v>-0.44063951534977702</c:v>
                </c:pt>
                <c:pt idx="4894">
                  <c:v>0.18082963073120301</c:v>
                </c:pt>
                <c:pt idx="4895">
                  <c:v>-0.21869566524871401</c:v>
                </c:pt>
                <c:pt idx="4896">
                  <c:v>-0.66637402776480703</c:v>
                </c:pt>
                <c:pt idx="4897">
                  <c:v>-1.1477386217948</c:v>
                </c:pt>
                <c:pt idx="4898">
                  <c:v>-5.1637893812329597E-2</c:v>
                </c:pt>
                <c:pt idx="4899">
                  <c:v>0.81952177590328701</c:v>
                </c:pt>
                <c:pt idx="4900">
                  <c:v>-9.2771392913265999E-2</c:v>
                </c:pt>
                <c:pt idx="4901">
                  <c:v>-0.54250159041296797</c:v>
                </c:pt>
                <c:pt idx="4902">
                  <c:v>0.87325657994164896</c:v>
                </c:pt>
                <c:pt idx="4903">
                  <c:v>-0.79999670730626304</c:v>
                </c:pt>
                <c:pt idx="4904">
                  <c:v>1.18323079060542</c:v>
                </c:pt>
                <c:pt idx="4905">
                  <c:v>0.22453251119037199</c:v>
                </c:pt>
                <c:pt idx="4906">
                  <c:v>-1.1625669546008699</c:v>
                </c:pt>
                <c:pt idx="4907">
                  <c:v>0.81400143057354402</c:v>
                </c:pt>
                <c:pt idx="4908">
                  <c:v>0.64504700742816501</c:v>
                </c:pt>
                <c:pt idx="4909">
                  <c:v>1.2890064060725199</c:v>
                </c:pt>
                <c:pt idx="4910">
                  <c:v>1.0866600113460401</c:v>
                </c:pt>
                <c:pt idx="4911">
                  <c:v>-0.16451368059341401</c:v>
                </c:pt>
                <c:pt idx="4912">
                  <c:v>7.0703285159167102</c:v>
                </c:pt>
                <c:pt idx="4913">
                  <c:v>-0.89072142346955896</c:v>
                </c:pt>
                <c:pt idx="4914">
                  <c:v>-1.9773017828261501</c:v>
                </c:pt>
                <c:pt idx="4915">
                  <c:v>0.65587747051641498</c:v>
                </c:pt>
                <c:pt idx="4916">
                  <c:v>-0.68452020450584805</c:v>
                </c:pt>
                <c:pt idx="4917">
                  <c:v>-0.243948173813445</c:v>
                </c:pt>
                <c:pt idx="4918">
                  <c:v>0.16075631755561501</c:v>
                </c:pt>
                <c:pt idx="4919">
                  <c:v>-0.41114425913366098</c:v>
                </c:pt>
                <c:pt idx="4920">
                  <c:v>-0.20808251457933299</c:v>
                </c:pt>
                <c:pt idx="4921">
                  <c:v>0.44101093830398203</c:v>
                </c:pt>
                <c:pt idx="4922">
                  <c:v>-1.11180204554216</c:v>
                </c:pt>
                <c:pt idx="4923">
                  <c:v>8.2818633573916306E-2</c:v>
                </c:pt>
                <c:pt idx="4924">
                  <c:v>0.46748243538905698</c:v>
                </c:pt>
                <c:pt idx="4925">
                  <c:v>-1.25437542070804</c:v>
                </c:pt>
                <c:pt idx="4926">
                  <c:v>-0.21624099104431599</c:v>
                </c:pt>
                <c:pt idx="4927">
                  <c:v>-0.99646516018614995</c:v>
                </c:pt>
                <c:pt idx="4928">
                  <c:v>-0.71271793294209396</c:v>
                </c:pt>
                <c:pt idx="4929">
                  <c:v>-0.129304877795094</c:v>
                </c:pt>
                <c:pt idx="4930">
                  <c:v>-4.7090683255523097E-2</c:v>
                </c:pt>
                <c:pt idx="4931">
                  <c:v>-1.3504034931169999</c:v>
                </c:pt>
                <c:pt idx="4932">
                  <c:v>-1.5325153459012399</c:v>
                </c:pt>
                <c:pt idx="4933">
                  <c:v>6.8329623453853997E-3</c:v>
                </c:pt>
                <c:pt idx="4934">
                  <c:v>0.37687990053635401</c:v>
                </c:pt>
                <c:pt idx="4935">
                  <c:v>0.44101025525638199</c:v>
                </c:pt>
                <c:pt idx="4936">
                  <c:v>-6.3032584908609496E-2</c:v>
                </c:pt>
                <c:pt idx="4937">
                  <c:v>2.0930845074760098</c:v>
                </c:pt>
                <c:pt idx="4938">
                  <c:v>0.12366119875654601</c:v>
                </c:pt>
                <c:pt idx="4939">
                  <c:v>1.3471884043671301</c:v>
                </c:pt>
                <c:pt idx="4940">
                  <c:v>-1.6231195992245699</c:v>
                </c:pt>
                <c:pt idx="4941">
                  <c:v>-0.75980884088012002</c:v>
                </c:pt>
                <c:pt idx="4942">
                  <c:v>-3.8544354191300298</c:v>
                </c:pt>
                <c:pt idx="4943">
                  <c:v>-2.8220214846736802</c:v>
                </c:pt>
                <c:pt idx="4944">
                  <c:v>5.2995887862085499E-2</c:v>
                </c:pt>
                <c:pt idx="4945">
                  <c:v>2.5378675494894201</c:v>
                </c:pt>
                <c:pt idx="4946">
                  <c:v>0.73051647557916799</c:v>
                </c:pt>
                <c:pt idx="4947">
                  <c:v>-1.0669897789621601</c:v>
                </c:pt>
                <c:pt idx="4948">
                  <c:v>-0.22184923167335299</c:v>
                </c:pt>
                <c:pt idx="4949">
                  <c:v>0.98106001435621704</c:v>
                </c:pt>
                <c:pt idx="4950">
                  <c:v>-0.1107844895978</c:v>
                </c:pt>
                <c:pt idx="4951">
                  <c:v>0.105443766661133</c:v>
                </c:pt>
                <c:pt idx="4952">
                  <c:v>-2.0508417707261901</c:v>
                </c:pt>
                <c:pt idx="4953">
                  <c:v>1.7305172284734001</c:v>
                </c:pt>
                <c:pt idx="4954">
                  <c:v>-9.3912195971132997E-2</c:v>
                </c:pt>
                <c:pt idx="4955">
                  <c:v>1.37206409662243</c:v>
                </c:pt>
                <c:pt idx="4956">
                  <c:v>0.33147930035669099</c:v>
                </c:pt>
                <c:pt idx="4957">
                  <c:v>0.923161627083115</c:v>
                </c:pt>
                <c:pt idx="4958">
                  <c:v>-0.187020376125727</c:v>
                </c:pt>
                <c:pt idx="4959">
                  <c:v>-0.22840777779815</c:v>
                </c:pt>
                <c:pt idx="4960">
                  <c:v>-2.4394001095261499</c:v>
                </c:pt>
                <c:pt idx="4961">
                  <c:v>9.3087203346827296E-2</c:v>
                </c:pt>
                <c:pt idx="4962">
                  <c:v>0.28305847809628099</c:v>
                </c:pt>
                <c:pt idx="4963">
                  <c:v>-0.49187597159093499</c:v>
                </c:pt>
                <c:pt idx="4964">
                  <c:v>-1.1174778030239001</c:v>
                </c:pt>
                <c:pt idx="4965">
                  <c:v>-1.1178567450141701</c:v>
                </c:pt>
                <c:pt idx="4966">
                  <c:v>1.9404394937972</c:v>
                </c:pt>
                <c:pt idx="4967">
                  <c:v>-0.28786158750658303</c:v>
                </c:pt>
                <c:pt idx="4968">
                  <c:v>9.0691948680830706E-2</c:v>
                </c:pt>
                <c:pt idx="4969">
                  <c:v>-1.0866188845721001</c:v>
                </c:pt>
                <c:pt idx="4970">
                  <c:v>-1.5994034468018601</c:v>
                </c:pt>
                <c:pt idx="4971">
                  <c:v>-8.0448872487541206E-2</c:v>
                </c:pt>
                <c:pt idx="4972">
                  <c:v>0.30498620521744302</c:v>
                </c:pt>
                <c:pt idx="4973">
                  <c:v>-0.86894426076198295</c:v>
                </c:pt>
                <c:pt idx="4974">
                  <c:v>1.5700526927021901</c:v>
                </c:pt>
                <c:pt idx="4975">
                  <c:v>-1.7089042003383399</c:v>
                </c:pt>
                <c:pt idx="4976">
                  <c:v>-0.96250446766194397</c:v>
                </c:pt>
                <c:pt idx="4977">
                  <c:v>-0.91718184893223398</c:v>
                </c:pt>
                <c:pt idx="4978">
                  <c:v>-1.3934716978082</c:v>
                </c:pt>
                <c:pt idx="4979">
                  <c:v>0.34864622417034802</c:v>
                </c:pt>
                <c:pt idx="4980">
                  <c:v>-1.0426102764582801</c:v>
                </c:pt>
                <c:pt idx="4981">
                  <c:v>0.34147424881736499</c:v>
                </c:pt>
                <c:pt idx="4982">
                  <c:v>1.1039750590023201</c:v>
                </c:pt>
                <c:pt idx="4983">
                  <c:v>0.68744791355117996</c:v>
                </c:pt>
                <c:pt idx="4984">
                  <c:v>0.454185218501725</c:v>
                </c:pt>
                <c:pt idx="4985">
                  <c:v>-0.78405642663385899</c:v>
                </c:pt>
                <c:pt idx="4986">
                  <c:v>-1.3090081608619899</c:v>
                </c:pt>
                <c:pt idx="4987">
                  <c:v>-1.1584508796625701</c:v>
                </c:pt>
                <c:pt idx="4988">
                  <c:v>-0.66006107701672201</c:v>
                </c:pt>
                <c:pt idx="4989">
                  <c:v>-9.5765147619920596E-2</c:v>
                </c:pt>
                <c:pt idx="4990">
                  <c:v>-0.89953286129503096</c:v>
                </c:pt>
                <c:pt idx="4991">
                  <c:v>-0.50268193447191101</c:v>
                </c:pt>
                <c:pt idx="4992">
                  <c:v>0.47032192376135401</c:v>
                </c:pt>
                <c:pt idx="4993">
                  <c:v>0.27202858870917601</c:v>
                </c:pt>
                <c:pt idx="4994">
                  <c:v>-6.4490764776190396E-3</c:v>
                </c:pt>
                <c:pt idx="4995">
                  <c:v>-0.491876200869582</c:v>
                </c:pt>
                <c:pt idx="4996">
                  <c:v>0.131055883577712</c:v>
                </c:pt>
                <c:pt idx="4997">
                  <c:v>0.211142363795357</c:v>
                </c:pt>
                <c:pt idx="4998">
                  <c:v>3.1519790277027799</c:v>
                </c:pt>
                <c:pt idx="4999">
                  <c:v>1.1407044490359199</c:v>
                </c:pt>
                <c:pt idx="5000">
                  <c:v>-8.3791375325003997E-2</c:v>
                </c:pt>
                <c:pt idx="5001">
                  <c:v>-1.15484109354806</c:v>
                </c:pt>
                <c:pt idx="5002">
                  <c:v>0.25998368630978902</c:v>
                </c:pt>
                <c:pt idx="5003">
                  <c:v>0.585085963794718</c:v>
                </c:pt>
                <c:pt idx="5004">
                  <c:v>1.7829836653462201</c:v>
                </c:pt>
                <c:pt idx="5005">
                  <c:v>1.1579380985373799</c:v>
                </c:pt>
                <c:pt idx="5006">
                  <c:v>0.16573338232711701</c:v>
                </c:pt>
                <c:pt idx="5007">
                  <c:v>0.57851374532952404</c:v>
                </c:pt>
                <c:pt idx="5008">
                  <c:v>1.3979408589279201</c:v>
                </c:pt>
                <c:pt idx="5009">
                  <c:v>-1.5720452592961101</c:v>
                </c:pt>
                <c:pt idx="5010">
                  <c:v>3.4216784307438401</c:v>
                </c:pt>
                <c:pt idx="5011">
                  <c:v>-1.38957708302426</c:v>
                </c:pt>
                <c:pt idx="5012">
                  <c:v>1.21594353062797</c:v>
                </c:pt>
                <c:pt idx="5013">
                  <c:v>0.70404427623974697</c:v>
                </c:pt>
                <c:pt idx="5014">
                  <c:v>-3.9363580307469101E-2</c:v>
                </c:pt>
                <c:pt idx="5015">
                  <c:v>0.83413878714289302</c:v>
                </c:pt>
                <c:pt idx="5016">
                  <c:v>0.48279801959456797</c:v>
                </c:pt>
                <c:pt idx="5017">
                  <c:v>-1.7795077370757</c:v>
                </c:pt>
                <c:pt idx="5018">
                  <c:v>1.06755125829167</c:v>
                </c:pt>
                <c:pt idx="5019">
                  <c:v>0.84154772471471095</c:v>
                </c:pt>
                <c:pt idx="5020">
                  <c:v>-0.165065650232739</c:v>
                </c:pt>
                <c:pt idx="5021">
                  <c:v>7.8441482516791505E-2</c:v>
                </c:pt>
                <c:pt idx="5022">
                  <c:v>0.145554643582467</c:v>
                </c:pt>
                <c:pt idx="5023">
                  <c:v>0.19661680420399899</c:v>
                </c:pt>
                <c:pt idx="5024">
                  <c:v>-1.8055356176247901</c:v>
                </c:pt>
                <c:pt idx="5025">
                  <c:v>0.912514039625555</c:v>
                </c:pt>
                <c:pt idx="5026">
                  <c:v>0.31547993996655599</c:v>
                </c:pt>
                <c:pt idx="5027">
                  <c:v>-1.0094518652461499</c:v>
                </c:pt>
                <c:pt idx="5028">
                  <c:v>1.1534590165737399</c:v>
                </c:pt>
                <c:pt idx="5029">
                  <c:v>0.38703231001579003</c:v>
                </c:pt>
                <c:pt idx="5030">
                  <c:v>1.5785127137805699</c:v>
                </c:pt>
                <c:pt idx="5031">
                  <c:v>-2.00643792839363</c:v>
                </c:pt>
                <c:pt idx="5032">
                  <c:v>-0.36039218513979898</c:v>
                </c:pt>
                <c:pt idx="5033">
                  <c:v>-0.130320633849898</c:v>
                </c:pt>
                <c:pt idx="5034">
                  <c:v>-0.109826749514077</c:v>
                </c:pt>
                <c:pt idx="5035">
                  <c:v>-1.5014301349016801</c:v>
                </c:pt>
                <c:pt idx="5036">
                  <c:v>-0.550769062563361</c:v>
                </c:pt>
                <c:pt idx="5037">
                  <c:v>0.27985515606728201</c:v>
                </c:pt>
                <c:pt idx="5038">
                  <c:v>-0.29768056711284901</c:v>
                </c:pt>
                <c:pt idx="5039">
                  <c:v>-2.1439461856728599</c:v>
                </c:pt>
                <c:pt idx="5040">
                  <c:v>2.5718184147018599</c:v>
                </c:pt>
                <c:pt idx="5041">
                  <c:v>-0.71005575121467401</c:v>
                </c:pt>
                <c:pt idx="5042">
                  <c:v>1.23747628496481</c:v>
                </c:pt>
                <c:pt idx="5043">
                  <c:v>-1.6186326394280699</c:v>
                </c:pt>
                <c:pt idx="5044">
                  <c:v>-0.10101193521974999</c:v>
                </c:pt>
                <c:pt idx="5045">
                  <c:v>-1.5193562410835</c:v>
                </c:pt>
                <c:pt idx="5046">
                  <c:v>-0.34748416767108897</c:v>
                </c:pt>
                <c:pt idx="5047">
                  <c:v>1.6965698631805799</c:v>
                </c:pt>
                <c:pt idx="5048">
                  <c:v>-1.00644786458319</c:v>
                </c:pt>
                <c:pt idx="5049">
                  <c:v>-0.121924788851557</c:v>
                </c:pt>
                <c:pt idx="5050">
                  <c:v>-7.6837492393033294E-2</c:v>
                </c:pt>
                <c:pt idx="5051">
                  <c:v>-0.34273128536000302</c:v>
                </c:pt>
                <c:pt idx="5052">
                  <c:v>1.2789531133768799</c:v>
                </c:pt>
                <c:pt idx="5053">
                  <c:v>-1.7403737450982799</c:v>
                </c:pt>
                <c:pt idx="5054">
                  <c:v>0.38232240862443201</c:v>
                </c:pt>
                <c:pt idx="5055">
                  <c:v>-0.38977760223388902</c:v>
                </c:pt>
                <c:pt idx="5056">
                  <c:v>0.58508693206142703</c:v>
                </c:pt>
                <c:pt idx="5057">
                  <c:v>0.92251945900674304</c:v>
                </c:pt>
                <c:pt idx="5058">
                  <c:v>-0.77967806475816204</c:v>
                </c:pt>
                <c:pt idx="5059">
                  <c:v>-0.87638832072887896</c:v>
                </c:pt>
                <c:pt idx="5060">
                  <c:v>0.20000165703498701</c:v>
                </c:pt>
                <c:pt idx="5061">
                  <c:v>1.2044476029233999</c:v>
                </c:pt>
                <c:pt idx="5062">
                  <c:v>0.20405742731167201</c:v>
                </c:pt>
                <c:pt idx="5063">
                  <c:v>3.4309552586812799</c:v>
                </c:pt>
                <c:pt idx="5064">
                  <c:v>-1.31872627853167</c:v>
                </c:pt>
                <c:pt idx="5065">
                  <c:v>-2.0223904131911001</c:v>
                </c:pt>
                <c:pt idx="5066">
                  <c:v>0.50812601699994797</c:v>
                </c:pt>
                <c:pt idx="5067">
                  <c:v>1.5670176208980999</c:v>
                </c:pt>
                <c:pt idx="5068">
                  <c:v>-0.59140759558746503</c:v>
                </c:pt>
                <c:pt idx="5069">
                  <c:v>-0.45896060160395802</c:v>
                </c:pt>
                <c:pt idx="5070">
                  <c:v>0.44101200592581402</c:v>
                </c:pt>
                <c:pt idx="5071">
                  <c:v>-4.9092509556480403E-2</c:v>
                </c:pt>
                <c:pt idx="5072">
                  <c:v>0.684346298281865</c:v>
                </c:pt>
                <c:pt idx="5073">
                  <c:v>0.24508975397559399</c:v>
                </c:pt>
                <c:pt idx="5074">
                  <c:v>-0.40698416998885201</c:v>
                </c:pt>
                <c:pt idx="5075">
                  <c:v>0.17934221333131201</c:v>
                </c:pt>
                <c:pt idx="5076">
                  <c:v>0.91858913967648104</c:v>
                </c:pt>
                <c:pt idx="5077">
                  <c:v>0.230734806761381</c:v>
                </c:pt>
                <c:pt idx="5078">
                  <c:v>0.59145225416921998</c:v>
                </c:pt>
                <c:pt idx="5079">
                  <c:v>-3.0939073640154202</c:v>
                </c:pt>
                <c:pt idx="5080">
                  <c:v>-2.4658786357524201</c:v>
                </c:pt>
                <c:pt idx="5081">
                  <c:v>0.28400066984441202</c:v>
                </c:pt>
                <c:pt idx="5082">
                  <c:v>0.46303725531100898</c:v>
                </c:pt>
                <c:pt idx="5083">
                  <c:v>0.44501998675344201</c:v>
                </c:pt>
                <c:pt idx="5084">
                  <c:v>-0.69734422876042301</c:v>
                </c:pt>
                <c:pt idx="5085">
                  <c:v>1.17060545672803</c:v>
                </c:pt>
                <c:pt idx="5086">
                  <c:v>1.4085890687510201</c:v>
                </c:pt>
                <c:pt idx="5087">
                  <c:v>1.1951856864187</c:v>
                </c:pt>
                <c:pt idx="5088">
                  <c:v>0.88352782694652798</c:v>
                </c:pt>
                <c:pt idx="5089">
                  <c:v>0.199371035964542</c:v>
                </c:pt>
                <c:pt idx="5090">
                  <c:v>0.76884439254829795</c:v>
                </c:pt>
                <c:pt idx="5091">
                  <c:v>-0.22884117062095899</c:v>
                </c:pt>
                <c:pt idx="5092">
                  <c:v>0.33934994616604203</c:v>
                </c:pt>
                <c:pt idx="5093">
                  <c:v>1.8300527838874201</c:v>
                </c:pt>
                <c:pt idx="5094">
                  <c:v>1.4410098868355601</c:v>
                </c:pt>
                <c:pt idx="5095">
                  <c:v>-6.6989557841599906E-2</c:v>
                </c:pt>
                <c:pt idx="5096">
                  <c:v>2.5911134282597299</c:v>
                </c:pt>
                <c:pt idx="5097">
                  <c:v>-3.1107767860808999</c:v>
                </c:pt>
                <c:pt idx="5098">
                  <c:v>-0.219297610419978</c:v>
                </c:pt>
                <c:pt idx="5099">
                  <c:v>-0.50637588187705096</c:v>
                </c:pt>
                <c:pt idx="5100">
                  <c:v>-6.9483164157873104E-2</c:v>
                </c:pt>
                <c:pt idx="5101">
                  <c:v>0.51457911852692895</c:v>
                </c:pt>
                <c:pt idx="5102">
                  <c:v>-1.91058773692884</c:v>
                </c:pt>
                <c:pt idx="5103">
                  <c:v>-0.18459430530196599</c:v>
                </c:pt>
                <c:pt idx="5104">
                  <c:v>2.12283365224194</c:v>
                </c:pt>
                <c:pt idx="5105">
                  <c:v>2.9255316625274399</c:v>
                </c:pt>
                <c:pt idx="5106">
                  <c:v>9.9161072210862594E-2</c:v>
                </c:pt>
                <c:pt idx="5107">
                  <c:v>-0.25220464055719399</c:v>
                </c:pt>
                <c:pt idx="5108">
                  <c:v>0.21204962820547299</c:v>
                </c:pt>
                <c:pt idx="5109">
                  <c:v>1.49235649162647</c:v>
                </c:pt>
                <c:pt idx="5110">
                  <c:v>-0.11965976902818599</c:v>
                </c:pt>
                <c:pt idx="5111">
                  <c:v>0.24272274718997799</c:v>
                </c:pt>
                <c:pt idx="5112">
                  <c:v>-0.19041161232065701</c:v>
                </c:pt>
                <c:pt idx="5113">
                  <c:v>1.6988076650778601</c:v>
                </c:pt>
                <c:pt idx="5114">
                  <c:v>-0.35078311331387002</c:v>
                </c:pt>
                <c:pt idx="5115">
                  <c:v>0.34244671402902899</c:v>
                </c:pt>
                <c:pt idx="5116">
                  <c:v>-1.6293770073940601</c:v>
                </c:pt>
                <c:pt idx="5117">
                  <c:v>-0.101993644460505</c:v>
                </c:pt>
                <c:pt idx="5118">
                  <c:v>0.118441902027141</c:v>
                </c:pt>
                <c:pt idx="5119">
                  <c:v>-1.8544423599253601</c:v>
                </c:pt>
                <c:pt idx="5120">
                  <c:v>0.44100979920607403</c:v>
                </c:pt>
                <c:pt idx="5121">
                  <c:v>0.77821366473485698</c:v>
                </c:pt>
                <c:pt idx="5122">
                  <c:v>2.2330161926588801</c:v>
                </c:pt>
                <c:pt idx="5123">
                  <c:v>-1.3260666855296599</c:v>
                </c:pt>
                <c:pt idx="5124">
                  <c:v>-0.31409949582555302</c:v>
                </c:pt>
                <c:pt idx="5125">
                  <c:v>-0.72554730119427302</c:v>
                </c:pt>
                <c:pt idx="5126">
                  <c:v>0.20000306602530099</c:v>
                </c:pt>
                <c:pt idx="5127">
                  <c:v>-1.5507684605066501</c:v>
                </c:pt>
                <c:pt idx="5128">
                  <c:v>-1.1284391735928401</c:v>
                </c:pt>
                <c:pt idx="5129">
                  <c:v>-1.6983263356325999</c:v>
                </c:pt>
                <c:pt idx="5130">
                  <c:v>0.195740203381635</c:v>
                </c:pt>
                <c:pt idx="5131">
                  <c:v>-0.44533176094935101</c:v>
                </c:pt>
                <c:pt idx="5132">
                  <c:v>-0.69478934244909296</c:v>
                </c:pt>
                <c:pt idx="5133">
                  <c:v>-0.30342903706562702</c:v>
                </c:pt>
                <c:pt idx="5134">
                  <c:v>-0.220573365858697</c:v>
                </c:pt>
                <c:pt idx="5135">
                  <c:v>-3.23910104895422</c:v>
                </c:pt>
                <c:pt idx="5136">
                  <c:v>-0.79691248121223601</c:v>
                </c:pt>
                <c:pt idx="5137">
                  <c:v>2.6013880990098599</c:v>
                </c:pt>
                <c:pt idx="5138">
                  <c:v>-0.39347226346867797</c:v>
                </c:pt>
                <c:pt idx="5139">
                  <c:v>-0.47111610888302802</c:v>
                </c:pt>
                <c:pt idx="5140">
                  <c:v>-1.5622643786433501</c:v>
                </c:pt>
                <c:pt idx="5141">
                  <c:v>-1.1809468606973099</c:v>
                </c:pt>
                <c:pt idx="5142">
                  <c:v>-0.79999744090326297</c:v>
                </c:pt>
                <c:pt idx="5143">
                  <c:v>-0.87038712629723802</c:v>
                </c:pt>
                <c:pt idx="5144">
                  <c:v>-0.64387755368139399</c:v>
                </c:pt>
                <c:pt idx="5145">
                  <c:v>1.1928595501370201</c:v>
                </c:pt>
                <c:pt idx="5146">
                  <c:v>0.63740749064545499</c:v>
                </c:pt>
                <c:pt idx="5147">
                  <c:v>-2.1395742160751601</c:v>
                </c:pt>
                <c:pt idx="5148">
                  <c:v>0.46507917753123801</c:v>
                </c:pt>
                <c:pt idx="5149">
                  <c:v>0.78941024536835802</c:v>
                </c:pt>
                <c:pt idx="5150">
                  <c:v>-0.81874202995957601</c:v>
                </c:pt>
                <c:pt idx="5151">
                  <c:v>-0.742970943136818</c:v>
                </c:pt>
                <c:pt idx="5152">
                  <c:v>1.03537111653492</c:v>
                </c:pt>
                <c:pt idx="5153">
                  <c:v>-4.7089695761590701E-2</c:v>
                </c:pt>
                <c:pt idx="5154">
                  <c:v>-0.48360822774858198</c:v>
                </c:pt>
                <c:pt idx="5155">
                  <c:v>-9.6781778227437498E-2</c:v>
                </c:pt>
                <c:pt idx="5156">
                  <c:v>1.9529089098191901</c:v>
                </c:pt>
                <c:pt idx="5157">
                  <c:v>-1.55241433416848</c:v>
                </c:pt>
                <c:pt idx="5158">
                  <c:v>-0.323121266760447</c:v>
                </c:pt>
                <c:pt idx="5159">
                  <c:v>-0.36373406702271099</c:v>
                </c:pt>
                <c:pt idx="5160">
                  <c:v>0.85604840442558106</c:v>
                </c:pt>
                <c:pt idx="5161">
                  <c:v>0.45749893922522999</c:v>
                </c:pt>
                <c:pt idx="5162">
                  <c:v>1.8737733453710901</c:v>
                </c:pt>
                <c:pt idx="5163">
                  <c:v>0.50812424069736195</c:v>
                </c:pt>
                <c:pt idx="5164">
                  <c:v>-0.37910740567532603</c:v>
                </c:pt>
                <c:pt idx="5165">
                  <c:v>0.87490637001076099</c:v>
                </c:pt>
                <c:pt idx="5166">
                  <c:v>1.4085880764941601</c:v>
                </c:pt>
                <c:pt idx="5167">
                  <c:v>0.65251677826437005</c:v>
                </c:pt>
                <c:pt idx="5168">
                  <c:v>0.161278060694974</c:v>
                </c:pt>
                <c:pt idx="5169">
                  <c:v>-0.173456840098559</c:v>
                </c:pt>
                <c:pt idx="5170">
                  <c:v>0.90484691317704002</c:v>
                </c:pt>
                <c:pt idx="5171">
                  <c:v>-0.24745709348620201</c:v>
                </c:pt>
                <c:pt idx="5172">
                  <c:v>-0.16855495437089699</c:v>
                </c:pt>
                <c:pt idx="5173">
                  <c:v>-0.22367877110353199</c:v>
                </c:pt>
                <c:pt idx="5174">
                  <c:v>0.38419148981302598</c:v>
                </c:pt>
                <c:pt idx="5175">
                  <c:v>4.3154646211526702</c:v>
                </c:pt>
                <c:pt idx="5176">
                  <c:v>-4.4259767741499196</c:v>
                </c:pt>
                <c:pt idx="5177">
                  <c:v>-0.35922896053174802</c:v>
                </c:pt>
                <c:pt idx="5178">
                  <c:v>-0.95673700625887403</c:v>
                </c:pt>
                <c:pt idx="5179">
                  <c:v>-0.17566132933121101</c:v>
                </c:pt>
                <c:pt idx="5180">
                  <c:v>-0.95952766038294401</c:v>
                </c:pt>
                <c:pt idx="5181">
                  <c:v>-0.35792124768054501</c:v>
                </c:pt>
                <c:pt idx="5182">
                  <c:v>0.152971427104417</c:v>
                </c:pt>
                <c:pt idx="5183">
                  <c:v>4.6373881027145298</c:v>
                </c:pt>
                <c:pt idx="5184">
                  <c:v>-0.26948364067486402</c:v>
                </c:pt>
                <c:pt idx="5185">
                  <c:v>-0.13077708138216401</c:v>
                </c:pt>
                <c:pt idx="5186">
                  <c:v>-0.49187545848065101</c:v>
                </c:pt>
                <c:pt idx="5187">
                  <c:v>0.50812413919805999</c:v>
                </c:pt>
                <c:pt idx="5188">
                  <c:v>-0.35093349416437702</c:v>
                </c:pt>
                <c:pt idx="5189">
                  <c:v>1.66557759134462</c:v>
                </c:pt>
                <c:pt idx="5190">
                  <c:v>-0.49681412705154399</c:v>
                </c:pt>
                <c:pt idx="5191">
                  <c:v>-0.78255303008825505</c:v>
                </c:pt>
                <c:pt idx="5192">
                  <c:v>2.9935472440746702</c:v>
                </c:pt>
                <c:pt idx="5193">
                  <c:v>1.0245777190874801</c:v>
                </c:pt>
                <c:pt idx="5194">
                  <c:v>-0.452705402316531</c:v>
                </c:pt>
                <c:pt idx="5195">
                  <c:v>-0.52653700368857803</c:v>
                </c:pt>
                <c:pt idx="5196">
                  <c:v>1.73051628633152</c:v>
                </c:pt>
                <c:pt idx="5197">
                  <c:v>-0.90691344749567304</c:v>
                </c:pt>
                <c:pt idx="5198">
                  <c:v>-1.41244091105055</c:v>
                </c:pt>
                <c:pt idx="5199">
                  <c:v>1.15501416247739</c:v>
                </c:pt>
                <c:pt idx="5200">
                  <c:v>3.0035340897282201</c:v>
                </c:pt>
                <c:pt idx="5201">
                  <c:v>-5.01688678924277E-2</c:v>
                </c:pt>
                <c:pt idx="5202">
                  <c:v>0.558972946623705</c:v>
                </c:pt>
                <c:pt idx="5203">
                  <c:v>0.77295208006750105</c:v>
                </c:pt>
                <c:pt idx="5204">
                  <c:v>0.186196277457052</c:v>
                </c:pt>
                <c:pt idx="5205">
                  <c:v>-1.2288377966335</c:v>
                </c:pt>
                <c:pt idx="5206">
                  <c:v>-1.2329564462984901</c:v>
                </c:pt>
                <c:pt idx="5207">
                  <c:v>-1.0302930608143901</c:v>
                </c:pt>
                <c:pt idx="5208">
                  <c:v>-1.02611609918842</c:v>
                </c:pt>
                <c:pt idx="5209">
                  <c:v>1.27832580744099</c:v>
                </c:pt>
                <c:pt idx="5210">
                  <c:v>1.78496461295373</c:v>
                </c:pt>
                <c:pt idx="5211">
                  <c:v>-1.1770027037028099</c:v>
                </c:pt>
                <c:pt idx="5212">
                  <c:v>0.11908220522519999</c:v>
                </c:pt>
                <c:pt idx="5213">
                  <c:v>2.0675511387147498</c:v>
                </c:pt>
                <c:pt idx="5214">
                  <c:v>1.4983435699677701</c:v>
                </c:pt>
                <c:pt idx="5215">
                  <c:v>-0.86826412910121697</c:v>
                </c:pt>
                <c:pt idx="5216">
                  <c:v>1.15607883928015</c:v>
                </c:pt>
                <c:pt idx="5217">
                  <c:v>-0.51592084825328999</c:v>
                </c:pt>
                <c:pt idx="5218">
                  <c:v>0.14508084822636</c:v>
                </c:pt>
                <c:pt idx="5219">
                  <c:v>0.56059133450989995</c:v>
                </c:pt>
                <c:pt idx="5220">
                  <c:v>-0.636265266176124</c:v>
                </c:pt>
                <c:pt idx="5221">
                  <c:v>1.00829715503693</c:v>
                </c:pt>
                <c:pt idx="5222">
                  <c:v>-1.05084300738378</c:v>
                </c:pt>
                <c:pt idx="5223">
                  <c:v>1.7305162779749499</c:v>
                </c:pt>
                <c:pt idx="5224">
                  <c:v>0.77782220850629802</c:v>
                </c:pt>
                <c:pt idx="5225">
                  <c:v>0.54496077963507095</c:v>
                </c:pt>
                <c:pt idx="5226">
                  <c:v>-2.9197347009189101</c:v>
                </c:pt>
                <c:pt idx="5227">
                  <c:v>-2.07683211452109</c:v>
                </c:pt>
                <c:pt idx="5228">
                  <c:v>0.16347616036995399</c:v>
                </c:pt>
                <c:pt idx="5229">
                  <c:v>0.42066133338245498</c:v>
                </c:pt>
                <c:pt idx="5230">
                  <c:v>-1.9790729598842001</c:v>
                </c:pt>
                <c:pt idx="5231">
                  <c:v>-1.7960277374968301</c:v>
                </c:pt>
                <c:pt idx="5232">
                  <c:v>-0.55898923436331305</c:v>
                </c:pt>
                <c:pt idx="5233">
                  <c:v>0.78204661705193002</c:v>
                </c:pt>
                <c:pt idx="5234">
                  <c:v>-1.38495136547534</c:v>
                </c:pt>
                <c:pt idx="5235">
                  <c:v>-0.52582092014118798</c:v>
                </c:pt>
                <c:pt idx="5236">
                  <c:v>8.5744509990860293E-2</c:v>
                </c:pt>
                <c:pt idx="5237">
                  <c:v>-0.43788103523675198</c:v>
                </c:pt>
                <c:pt idx="5238">
                  <c:v>-0.88091686758452403</c:v>
                </c:pt>
                <c:pt idx="5239">
                  <c:v>-0.110785520382831</c:v>
                </c:pt>
                <c:pt idx="5240">
                  <c:v>0.59927451028432299</c:v>
                </c:pt>
                <c:pt idx="5241">
                  <c:v>1.7305155169639701</c:v>
                </c:pt>
                <c:pt idx="5242">
                  <c:v>-0.199093826536452</c:v>
                </c:pt>
                <c:pt idx="5243">
                  <c:v>4.08101156137778</c:v>
                </c:pt>
                <c:pt idx="5244">
                  <c:v>-1.6635604121973799</c:v>
                </c:pt>
                <c:pt idx="5245">
                  <c:v>0.71883436052581995</c:v>
                </c:pt>
                <c:pt idx="5246">
                  <c:v>-0.21701578562745</c:v>
                </c:pt>
                <c:pt idx="5247">
                  <c:v>0.57563101334206002</c:v>
                </c:pt>
                <c:pt idx="5248">
                  <c:v>-0.44672391854721599</c:v>
                </c:pt>
                <c:pt idx="5249">
                  <c:v>-0.58576703115448803</c:v>
                </c:pt>
                <c:pt idx="5250">
                  <c:v>-6.4482639543127496E-3</c:v>
                </c:pt>
                <c:pt idx="5251">
                  <c:v>6.7555249222872898E-2</c:v>
                </c:pt>
                <c:pt idx="5252">
                  <c:v>-3.1763684905561602</c:v>
                </c:pt>
                <c:pt idx="5253">
                  <c:v>5.0134514160434102E-2</c:v>
                </c:pt>
                <c:pt idx="5254">
                  <c:v>-0.31678850323803098</c:v>
                </c:pt>
                <c:pt idx="5255">
                  <c:v>0.59725050896127196</c:v>
                </c:pt>
                <c:pt idx="5256">
                  <c:v>1.3858681963505</c:v>
                </c:pt>
                <c:pt idx="5257">
                  <c:v>-1.6732049223169601</c:v>
                </c:pt>
                <c:pt idx="5258">
                  <c:v>-1.4835670221245401</c:v>
                </c:pt>
                <c:pt idx="5259">
                  <c:v>0.61730595436101598</c:v>
                </c:pt>
                <c:pt idx="5260">
                  <c:v>-0.77198284293742703</c:v>
                </c:pt>
                <c:pt idx="5261">
                  <c:v>0.39513817524471001</c:v>
                </c:pt>
                <c:pt idx="5262">
                  <c:v>-6.4489774418260296E-3</c:v>
                </c:pt>
                <c:pt idx="5263">
                  <c:v>-0.73352867071955197</c:v>
                </c:pt>
                <c:pt idx="5264">
                  <c:v>1.7798302169316899E-2</c:v>
                </c:pt>
                <c:pt idx="5265">
                  <c:v>-2.3849501050006401</c:v>
                </c:pt>
                <c:pt idx="5266">
                  <c:v>-2.4124397730976299</c:v>
                </c:pt>
                <c:pt idx="5267">
                  <c:v>0.63011460435340005</c:v>
                </c:pt>
                <c:pt idx="5268">
                  <c:v>1.9529089385584799</c:v>
                </c:pt>
                <c:pt idx="5269">
                  <c:v>2.2857313768577798</c:v>
                </c:pt>
                <c:pt idx="5270">
                  <c:v>0.76293875637029596</c:v>
                </c:pt>
                <c:pt idx="5271">
                  <c:v>-0.82202232213588</c:v>
                </c:pt>
                <c:pt idx="5272">
                  <c:v>0.26283728837482601</c:v>
                </c:pt>
                <c:pt idx="5273">
                  <c:v>1.6634019184934099</c:v>
                </c:pt>
                <c:pt idx="5274">
                  <c:v>-0.76489474145917702</c:v>
                </c:pt>
                <c:pt idx="5275">
                  <c:v>2.3154781390231198</c:v>
                </c:pt>
                <c:pt idx="5276">
                  <c:v>1.65651713950031</c:v>
                </c:pt>
                <c:pt idx="5277">
                  <c:v>-2.1683356798612299</c:v>
                </c:pt>
                <c:pt idx="5278">
                  <c:v>-1.71879116743339</c:v>
                </c:pt>
                <c:pt idx="5279">
                  <c:v>2.6780480386734</c:v>
                </c:pt>
                <c:pt idx="5280">
                  <c:v>-0.27614738050864701</c:v>
                </c:pt>
                <c:pt idx="5281">
                  <c:v>-0.39907678209027098</c:v>
                </c:pt>
                <c:pt idx="5282">
                  <c:v>-3.13238290978895E-2</c:v>
                </c:pt>
                <c:pt idx="5283">
                  <c:v>-0.54701659591247098</c:v>
                </c:pt>
                <c:pt idx="5284">
                  <c:v>-0.841024350400288</c:v>
                </c:pt>
                <c:pt idx="5285">
                  <c:v>6.6466813339837297E-2</c:v>
                </c:pt>
                <c:pt idx="5286">
                  <c:v>3.2392429828378</c:v>
                </c:pt>
                <c:pt idx="5287">
                  <c:v>-2.7289048233542399</c:v>
                </c:pt>
                <c:pt idx="5288">
                  <c:v>1.5269839436758901</c:v>
                </c:pt>
                <c:pt idx="5289">
                  <c:v>0.31547916173304802</c:v>
                </c:pt>
                <c:pt idx="5290">
                  <c:v>-0.151357578982317</c:v>
                </c:pt>
                <c:pt idx="5291">
                  <c:v>2.95593676589659</c:v>
                </c:pt>
                <c:pt idx="5292">
                  <c:v>-0.68451949367814102</c:v>
                </c:pt>
                <c:pt idx="5293">
                  <c:v>0.49834354999720198</c:v>
                </c:pt>
                <c:pt idx="5294">
                  <c:v>-0.62311850001521396</c:v>
                </c:pt>
                <c:pt idx="5295">
                  <c:v>2.5564856478600402</c:v>
                </c:pt>
                <c:pt idx="5296">
                  <c:v>1.0353726670093799</c:v>
                </c:pt>
                <c:pt idx="5297">
                  <c:v>-7.8434853207122193E-2</c:v>
                </c:pt>
                <c:pt idx="5298">
                  <c:v>0.315479426820373</c:v>
                </c:pt>
                <c:pt idx="5299">
                  <c:v>-0.328377380613665</c:v>
                </c:pt>
                <c:pt idx="5300">
                  <c:v>1.2058546744272201</c:v>
                </c:pt>
                <c:pt idx="5301">
                  <c:v>2.39794086031148</c:v>
                </c:pt>
                <c:pt idx="5302">
                  <c:v>-0.70688835859861299</c:v>
                </c:pt>
                <c:pt idx="5303">
                  <c:v>0.25658592676944603</c:v>
                </c:pt>
                <c:pt idx="5304">
                  <c:v>-0.680186749733104</c:v>
                </c:pt>
                <c:pt idx="5305">
                  <c:v>1.5036308782915699</c:v>
                </c:pt>
                <c:pt idx="5306">
                  <c:v>1.5896537581793699</c:v>
                </c:pt>
                <c:pt idx="5307">
                  <c:v>1.0784397283815701</c:v>
                </c:pt>
                <c:pt idx="5308">
                  <c:v>-1.09955761398651</c:v>
                </c:pt>
                <c:pt idx="5309">
                  <c:v>-0.84371912629595203</c:v>
                </c:pt>
                <c:pt idx="5310">
                  <c:v>-2.4918648105796102</c:v>
                </c:pt>
                <c:pt idx="5311">
                  <c:v>0.331246727164625</c:v>
                </c:pt>
                <c:pt idx="5312">
                  <c:v>0.28668153906349197</c:v>
                </c:pt>
                <c:pt idx="5313">
                  <c:v>-1.2585126135903499</c:v>
                </c:pt>
                <c:pt idx="5314">
                  <c:v>-0.65721278919312898</c:v>
                </c:pt>
                <c:pt idx="5315">
                  <c:v>-0.81380095736929003</c:v>
                </c:pt>
                <c:pt idx="5316">
                  <c:v>-0.886151515237941</c:v>
                </c:pt>
                <c:pt idx="5317">
                  <c:v>0.82071410206537498</c:v>
                </c:pt>
                <c:pt idx="5318">
                  <c:v>0.30218236729008702</c:v>
                </c:pt>
                <c:pt idx="5319">
                  <c:v>-0.75647059481595502</c:v>
                </c:pt>
                <c:pt idx="5320">
                  <c:v>1.10737098521388</c:v>
                </c:pt>
                <c:pt idx="5321">
                  <c:v>-0.120217596017866</c:v>
                </c:pt>
                <c:pt idx="5322">
                  <c:v>0.37082178592825399</c:v>
                </c:pt>
                <c:pt idx="5323">
                  <c:v>-0.46726091583004697</c:v>
                </c:pt>
                <c:pt idx="5324">
                  <c:v>-2.8137948351242899</c:v>
                </c:pt>
                <c:pt idx="5325">
                  <c:v>-2.7719811490897199</c:v>
                </c:pt>
                <c:pt idx="5326">
                  <c:v>-0.54051039804682099</c:v>
                </c:pt>
                <c:pt idx="5327">
                  <c:v>1.3154788783734499</c:v>
                </c:pt>
                <c:pt idx="5328">
                  <c:v>-1.7100542433439301</c:v>
                </c:pt>
                <c:pt idx="5329">
                  <c:v>-0.40888635114058403</c:v>
                </c:pt>
                <c:pt idx="5330">
                  <c:v>-1.3283711595819201</c:v>
                </c:pt>
                <c:pt idx="5331">
                  <c:v>-2.0920235451659299</c:v>
                </c:pt>
                <c:pt idx="5332">
                  <c:v>0.50103450471459898</c:v>
                </c:pt>
                <c:pt idx="5333">
                  <c:v>0.20241606664784301</c:v>
                </c:pt>
                <c:pt idx="5334">
                  <c:v>-0.31678796226295503</c:v>
                </c:pt>
                <c:pt idx="5335">
                  <c:v>-0.39323458777977199</c:v>
                </c:pt>
                <c:pt idx="5336">
                  <c:v>1.00967045925704</c:v>
                </c:pt>
                <c:pt idx="5337">
                  <c:v>1.0711716956553501</c:v>
                </c:pt>
                <c:pt idx="5338">
                  <c:v>-2.0939084104933601</c:v>
                </c:pt>
                <c:pt idx="5339">
                  <c:v>-0.45005425844104002</c:v>
                </c:pt>
                <c:pt idx="5340">
                  <c:v>0.471130642332312</c:v>
                </c:pt>
                <c:pt idx="5341">
                  <c:v>0.73051732967156102</c:v>
                </c:pt>
                <c:pt idx="5342">
                  <c:v>0.416006650077762</c:v>
                </c:pt>
                <c:pt idx="5343">
                  <c:v>0.77169378751419304</c:v>
                </c:pt>
                <c:pt idx="5344">
                  <c:v>-1.60807382327694</c:v>
                </c:pt>
                <c:pt idx="5345">
                  <c:v>1.5499454922599101</c:v>
                </c:pt>
                <c:pt idx="5346">
                  <c:v>-3.0296111647845899E-2</c:v>
                </c:pt>
                <c:pt idx="5347">
                  <c:v>-0.83832534947880899</c:v>
                </c:pt>
                <c:pt idx="5348">
                  <c:v>-0.59571193696041602</c:v>
                </c:pt>
                <c:pt idx="5349">
                  <c:v>-0.68451989355018406</c:v>
                </c:pt>
                <c:pt idx="5350">
                  <c:v>-0.80790135874301705</c:v>
                </c:pt>
                <c:pt idx="5351">
                  <c:v>-1.4867139042337001</c:v>
                </c:pt>
                <c:pt idx="5352">
                  <c:v>0.880542005904423</c:v>
                </c:pt>
                <c:pt idx="5353">
                  <c:v>0.34826883937137698</c:v>
                </c:pt>
                <c:pt idx="5354">
                  <c:v>-1.2391089877781301</c:v>
                </c:pt>
                <c:pt idx="5355">
                  <c:v>-0.40111062884940901</c:v>
                </c:pt>
                <c:pt idx="5356">
                  <c:v>-2.2694749780282502</c:v>
                </c:pt>
                <c:pt idx="5357">
                  <c:v>-0.95073972362199299</c:v>
                </c:pt>
                <c:pt idx="5358">
                  <c:v>-1.62514242365284</c:v>
                </c:pt>
                <c:pt idx="5359">
                  <c:v>-0.54250103054051102</c:v>
                </c:pt>
                <c:pt idx="5360">
                  <c:v>-0.24842100147905399</c:v>
                </c:pt>
                <c:pt idx="5361">
                  <c:v>-2.2080744086836299</c:v>
                </c:pt>
                <c:pt idx="5362">
                  <c:v>0.26019688978533501</c:v>
                </c:pt>
                <c:pt idx="5363">
                  <c:v>0.22801686649883901</c:v>
                </c:pt>
                <c:pt idx="5364">
                  <c:v>-0.17928533133045499</c:v>
                </c:pt>
                <c:pt idx="5365">
                  <c:v>-0.54701730854892505</c:v>
                </c:pt>
                <c:pt idx="5366">
                  <c:v>1.21594497314978</c:v>
                </c:pt>
                <c:pt idx="5367">
                  <c:v>-2.0243680162825402</c:v>
                </c:pt>
                <c:pt idx="5368">
                  <c:v>2.5031056553625599</c:v>
                </c:pt>
                <c:pt idx="5369">
                  <c:v>-2.2080820416555</c:v>
                </c:pt>
                <c:pt idx="5370">
                  <c:v>-0.33068363730558298</c:v>
                </c:pt>
                <c:pt idx="5371">
                  <c:v>-0.490357896083158</c:v>
                </c:pt>
                <c:pt idx="5372">
                  <c:v>-9.2605466543178402E-2</c:v>
                </c:pt>
                <c:pt idx="5373">
                  <c:v>-0.38496024316794503</c:v>
                </c:pt>
                <c:pt idx="5374">
                  <c:v>-0.42148172437674702</c:v>
                </c:pt>
                <c:pt idx="5375">
                  <c:v>-0.84294959258188595</c:v>
                </c:pt>
                <c:pt idx="5376">
                  <c:v>-1.5424990753910199</c:v>
                </c:pt>
                <c:pt idx="5377">
                  <c:v>-1.3690177942503201</c:v>
                </c:pt>
                <c:pt idx="5378">
                  <c:v>0.81297893281016298</c:v>
                </c:pt>
                <c:pt idx="5379">
                  <c:v>-2.3498557509132998</c:v>
                </c:pt>
                <c:pt idx="5380">
                  <c:v>2.5542661069619901</c:v>
                </c:pt>
                <c:pt idx="5381">
                  <c:v>3.0044802536989499</c:v>
                </c:pt>
                <c:pt idx="5382">
                  <c:v>-1.29501781881738</c:v>
                </c:pt>
                <c:pt idx="5383">
                  <c:v>1.34585315813989</c:v>
                </c:pt>
                <c:pt idx="5384">
                  <c:v>2.90044173605511</c:v>
                </c:pt>
                <c:pt idx="5385">
                  <c:v>-0.138899335063699</c:v>
                </c:pt>
                <c:pt idx="5386">
                  <c:v>0.83005210023684295</c:v>
                </c:pt>
                <c:pt idx="5387">
                  <c:v>-0.888612836242201</c:v>
                </c:pt>
                <c:pt idx="5388">
                  <c:v>-6.1140029051251599E-2</c:v>
                </c:pt>
                <c:pt idx="5389">
                  <c:v>2.1779762084377401</c:v>
                </c:pt>
                <c:pt idx="5390">
                  <c:v>1.98742451472537</c:v>
                </c:pt>
                <c:pt idx="5391">
                  <c:v>0.97392233257027205</c:v>
                </c:pt>
                <c:pt idx="5392">
                  <c:v>0.17797534557526701</c:v>
                </c:pt>
                <c:pt idx="5393">
                  <c:v>0.81297881509238201</c:v>
                </c:pt>
                <c:pt idx="5394">
                  <c:v>-0.279293313531912</c:v>
                </c:pt>
                <c:pt idx="5395">
                  <c:v>-1.0042944530898299</c:v>
                </c:pt>
                <c:pt idx="5396">
                  <c:v>-0.70890458788704402</c:v>
                </c:pt>
                <c:pt idx="5397">
                  <c:v>0.31547952363318199</c:v>
                </c:pt>
                <c:pt idx="5398">
                  <c:v>-0.41723741187004898</c:v>
                </c:pt>
                <c:pt idx="5399">
                  <c:v>1.1318789905067701</c:v>
                </c:pt>
                <c:pt idx="5400">
                  <c:v>3.5884958897675401</c:v>
                </c:pt>
                <c:pt idx="5401">
                  <c:v>0.77491262882682499</c:v>
                </c:pt>
                <c:pt idx="5402">
                  <c:v>-0.30901100691410299</c:v>
                </c:pt>
                <c:pt idx="5403">
                  <c:v>1.73051766741418</c:v>
                </c:pt>
                <c:pt idx="5404">
                  <c:v>1.3154791778777899</c:v>
                </c:pt>
                <c:pt idx="5405">
                  <c:v>-0.57982323378478295</c:v>
                </c:pt>
                <c:pt idx="5406">
                  <c:v>1.0851824333414799</c:v>
                </c:pt>
                <c:pt idx="5407">
                  <c:v>-0.89097085498187101</c:v>
                </c:pt>
                <c:pt idx="5408">
                  <c:v>-1.0229998942121601</c:v>
                </c:pt>
                <c:pt idx="5409">
                  <c:v>0.70045903059230696</c:v>
                </c:pt>
                <c:pt idx="5410">
                  <c:v>-0.471116675012199</c:v>
                </c:pt>
                <c:pt idx="5411">
                  <c:v>1.2851055395100801</c:v>
                </c:pt>
                <c:pt idx="5412">
                  <c:v>0.31547887463811197</c:v>
                </c:pt>
                <c:pt idx="5413">
                  <c:v>0.206180196930486</c:v>
                </c:pt>
                <c:pt idx="5414">
                  <c:v>3.2085615119803701</c:v>
                </c:pt>
                <c:pt idx="5415">
                  <c:v>-2.03029515026053</c:v>
                </c:pt>
                <c:pt idx="5416">
                  <c:v>1.2944176255927</c:v>
                </c:pt>
                <c:pt idx="5417">
                  <c:v>2.14555241655499</c:v>
                </c:pt>
                <c:pt idx="5418">
                  <c:v>-2.5557969091729901E-2</c:v>
                </c:pt>
                <c:pt idx="5419">
                  <c:v>-1.4362615077693801</c:v>
                </c:pt>
                <c:pt idx="5420">
                  <c:v>-1.08211280591973</c:v>
                </c:pt>
                <c:pt idx="5421">
                  <c:v>-0.26525918811888799</c:v>
                </c:pt>
                <c:pt idx="5422">
                  <c:v>0.60921022750076603</c:v>
                </c:pt>
                <c:pt idx="5423">
                  <c:v>0.59463389683253998</c:v>
                </c:pt>
                <c:pt idx="5424">
                  <c:v>1.8009053038543299</c:v>
                </c:pt>
                <c:pt idx="5425">
                  <c:v>1.3154784126787</c:v>
                </c:pt>
                <c:pt idx="5426">
                  <c:v>-0.34748444075892498</c:v>
                </c:pt>
                <c:pt idx="5427">
                  <c:v>0.25135066808408502</c:v>
                </c:pt>
                <c:pt idx="5428">
                  <c:v>-1.6035331648013199E-2</c:v>
                </c:pt>
                <c:pt idx="5429">
                  <c:v>-1.5671627939574699</c:v>
                </c:pt>
                <c:pt idx="5430">
                  <c:v>1.10248543604677</c:v>
                </c:pt>
                <c:pt idx="5431">
                  <c:v>-0.55505040639167103</c:v>
                </c:pt>
                <c:pt idx="5432">
                  <c:v>0.476633632160334</c:v>
                </c:pt>
                <c:pt idx="5433">
                  <c:v>3.0159160178605</c:v>
                </c:pt>
                <c:pt idx="5434">
                  <c:v>-1.0064467201721601</c:v>
                </c:pt>
                <c:pt idx="5435">
                  <c:v>-9.9557407445619001E-2</c:v>
                </c:pt>
                <c:pt idx="5436">
                  <c:v>0.60276078533292698</c:v>
                </c:pt>
                <c:pt idx="5437">
                  <c:v>1.3154783579679801</c:v>
                </c:pt>
                <c:pt idx="5438">
                  <c:v>-1.7434117306885799</c:v>
                </c:pt>
                <c:pt idx="5439">
                  <c:v>0.37687984646969702</c:v>
                </c:pt>
                <c:pt idx="5440">
                  <c:v>5.1089078511511898E-2</c:v>
                </c:pt>
                <c:pt idx="5441">
                  <c:v>0.24938996621560899</c:v>
                </c:pt>
                <c:pt idx="5442">
                  <c:v>-0.30901004923904501</c:v>
                </c:pt>
                <c:pt idx="5443">
                  <c:v>9.6645211475389695E-2</c:v>
                </c:pt>
                <c:pt idx="5444">
                  <c:v>0.77115933530782399</c:v>
                </c:pt>
                <c:pt idx="5445">
                  <c:v>-0.56689570976575698</c:v>
                </c:pt>
                <c:pt idx="5446">
                  <c:v>2.9004401886836799</c:v>
                </c:pt>
                <c:pt idx="5447">
                  <c:v>-0.223190104035905</c:v>
                </c:pt>
                <c:pt idx="5448">
                  <c:v>-0.83136213404591996</c:v>
                </c:pt>
                <c:pt idx="5449">
                  <c:v>1.5484561959880601</c:v>
                </c:pt>
                <c:pt idx="5450">
                  <c:v>-1.5495891432040201</c:v>
                </c:pt>
                <c:pt idx="5451">
                  <c:v>-2.6387121749092199</c:v>
                </c:pt>
                <c:pt idx="5452">
                  <c:v>2.1779748884630501</c:v>
                </c:pt>
                <c:pt idx="5453">
                  <c:v>0.90454590125602796</c:v>
                </c:pt>
                <c:pt idx="5454">
                  <c:v>0.167380055367509</c:v>
                </c:pt>
                <c:pt idx="5455">
                  <c:v>5.1228179962129197</c:v>
                </c:pt>
                <c:pt idx="5456">
                  <c:v>-1.74341359574146</c:v>
                </c:pt>
                <c:pt idx="5457">
                  <c:v>-3.2443245445883902E-2</c:v>
                </c:pt>
                <c:pt idx="5458">
                  <c:v>2.12964492713375E-2</c:v>
                </c:pt>
                <c:pt idx="5459">
                  <c:v>-1.2128997392871701</c:v>
                </c:pt>
                <c:pt idx="5460">
                  <c:v>0.81297837673746098</c:v>
                </c:pt>
                <c:pt idx="5461">
                  <c:v>-3.8157392513925699E-2</c:v>
                </c:pt>
                <c:pt idx="5462">
                  <c:v>-1.3317672893664201</c:v>
                </c:pt>
                <c:pt idx="5463">
                  <c:v>0.53787203296740005</c:v>
                </c:pt>
                <c:pt idx="5464">
                  <c:v>-0.19909165110299701</c:v>
                </c:pt>
                <c:pt idx="5465">
                  <c:v>-0.79999511493448505</c:v>
                </c:pt>
                <c:pt idx="5466">
                  <c:v>-0.250867047453458</c:v>
                </c:pt>
                <c:pt idx="5467">
                  <c:v>-3.5671538178212399</c:v>
                </c:pt>
                <c:pt idx="5468">
                  <c:v>-0.158450135702007</c:v>
                </c:pt>
                <c:pt idx="5469">
                  <c:v>1.1944638566369099</c:v>
                </c:pt>
                <c:pt idx="5470">
                  <c:v>-0.10598439299320001</c:v>
                </c:pt>
                <c:pt idx="5471">
                  <c:v>-0.52209037619592702</c:v>
                </c:pt>
                <c:pt idx="5472">
                  <c:v>2.52192870364137</c:v>
                </c:pt>
                <c:pt idx="5473">
                  <c:v>-0.12812758571483199</c:v>
                </c:pt>
                <c:pt idx="5474">
                  <c:v>0.32452395239270998</c:v>
                </c:pt>
                <c:pt idx="5475">
                  <c:v>-0.58399412208942303</c:v>
                </c:pt>
                <c:pt idx="5476">
                  <c:v>1.5536383675207801</c:v>
                </c:pt>
                <c:pt idx="5477">
                  <c:v>-1.9324439907759501</c:v>
                </c:pt>
                <c:pt idx="5478">
                  <c:v>0.54496086642419905</c:v>
                </c:pt>
                <c:pt idx="5479">
                  <c:v>-1.86442865120935</c:v>
                </c:pt>
                <c:pt idx="5480">
                  <c:v>-6.9811186770617401E-2</c:v>
                </c:pt>
                <c:pt idx="5481">
                  <c:v>0.40120849154369298</c:v>
                </c:pt>
                <c:pt idx="5482">
                  <c:v>-1.1439474782299399</c:v>
                </c:pt>
                <c:pt idx="5483">
                  <c:v>0.47675989490422099</c:v>
                </c:pt>
                <c:pt idx="5484">
                  <c:v>-7.9821872863781604E-2</c:v>
                </c:pt>
                <c:pt idx="5485">
                  <c:v>-0.19307051799295299</c:v>
                </c:pt>
                <c:pt idx="5486">
                  <c:v>2.7025017325016498</c:v>
                </c:pt>
                <c:pt idx="5487">
                  <c:v>-0.32497815060999302</c:v>
                </c:pt>
                <c:pt idx="5488">
                  <c:v>-0.59400899440664401</c:v>
                </c:pt>
                <c:pt idx="5489">
                  <c:v>-1.1311001710747901</c:v>
                </c:pt>
                <c:pt idx="5490">
                  <c:v>-2.0768273104522601</c:v>
                </c:pt>
                <c:pt idx="5491">
                  <c:v>-6.9184811791931894E-2</c:v>
                </c:pt>
                <c:pt idx="5492">
                  <c:v>2.0930860521204799</c:v>
                </c:pt>
                <c:pt idx="5493">
                  <c:v>-0.426629990876637</c:v>
                </c:pt>
                <c:pt idx="5494">
                  <c:v>-8.5059078027455604E-2</c:v>
                </c:pt>
                <c:pt idx="5495">
                  <c:v>0.50149105268626204</c:v>
                </c:pt>
                <c:pt idx="5496">
                  <c:v>-0.55076919723588502</c:v>
                </c:pt>
                <c:pt idx="5497">
                  <c:v>-3.0208020223525698</c:v>
                </c:pt>
                <c:pt idx="5498">
                  <c:v>3.3154705388750698</c:v>
                </c:pt>
                <c:pt idx="5499">
                  <c:v>-1.60268204111146</c:v>
                </c:pt>
                <c:pt idx="5500">
                  <c:v>0.16347572132096799</c:v>
                </c:pt>
                <c:pt idx="5501">
                  <c:v>1.2085638988548</c:v>
                </c:pt>
                <c:pt idx="5502">
                  <c:v>-3.0184182811613698</c:v>
                </c:pt>
                <c:pt idx="5503">
                  <c:v>-0.68451829294170496</c:v>
                </c:pt>
                <c:pt idx="5504">
                  <c:v>0.71344355938127801</c:v>
                </c:pt>
                <c:pt idx="5505">
                  <c:v>-0.56150957284692804</c:v>
                </c:pt>
                <c:pt idx="5506">
                  <c:v>1.85604735620997</c:v>
                </c:pt>
                <c:pt idx="5507">
                  <c:v>-0.34583451313782199</c:v>
                </c:pt>
                <c:pt idx="5508">
                  <c:v>1.91465505323936</c:v>
                </c:pt>
                <c:pt idx="5509">
                  <c:v>-0.10675361124586</c:v>
                </c:pt>
                <c:pt idx="5510">
                  <c:v>-5.2252667024366199E-2</c:v>
                </c:pt>
                <c:pt idx="5511">
                  <c:v>-0.38906455472399898</c:v>
                </c:pt>
                <c:pt idx="5512">
                  <c:v>-1.54250029195544</c:v>
                </c:pt>
                <c:pt idx="5513">
                  <c:v>1.8634900452304</c:v>
                </c:pt>
                <c:pt idx="5514">
                  <c:v>-0.91595371955022498</c:v>
                </c:pt>
                <c:pt idx="5515">
                  <c:v>0.65836705054673095</c:v>
                </c:pt>
                <c:pt idx="5516">
                  <c:v>-0.34525082369892901</c:v>
                </c:pt>
                <c:pt idx="5517">
                  <c:v>2.1090272875512399</c:v>
                </c:pt>
                <c:pt idx="5518">
                  <c:v>1.6913456486067</c:v>
                </c:pt>
                <c:pt idx="5519">
                  <c:v>2.9284554744874298</c:v>
                </c:pt>
                <c:pt idx="5520">
                  <c:v>0.32755254327823102</c:v>
                </c:pt>
                <c:pt idx="5521">
                  <c:v>0.73051632902086205</c:v>
                </c:pt>
                <c:pt idx="5522">
                  <c:v>0.34708081403070501</c:v>
                </c:pt>
                <c:pt idx="5523">
                  <c:v>-0.58263981532407505</c:v>
                </c:pt>
                <c:pt idx="5524">
                  <c:v>0.74866359646835601</c:v>
                </c:pt>
                <c:pt idx="5525">
                  <c:v>-1.9550484626176401</c:v>
                </c:pt>
                <c:pt idx="5526">
                  <c:v>-0.71426731997355297</c:v>
                </c:pt>
                <c:pt idx="5527">
                  <c:v>9.3086624600555501E-2</c:v>
                </c:pt>
                <c:pt idx="5528">
                  <c:v>1.2844532304935401</c:v>
                </c:pt>
                <c:pt idx="5529">
                  <c:v>2.4458752420657599</c:v>
                </c:pt>
                <c:pt idx="5530">
                  <c:v>-0.62625363907681697</c:v>
                </c:pt>
                <c:pt idx="5531">
                  <c:v>1.41735858305047</c:v>
                </c:pt>
                <c:pt idx="5532">
                  <c:v>-0.96250466426395498</c:v>
                </c:pt>
                <c:pt idx="5533">
                  <c:v>0.279855560397689</c:v>
                </c:pt>
                <c:pt idx="5534">
                  <c:v>0.58849753731968102</c:v>
                </c:pt>
                <c:pt idx="5535">
                  <c:v>-0.5502197645022</c:v>
                </c:pt>
                <c:pt idx="5536">
                  <c:v>-0.172807116606703</c:v>
                </c:pt>
                <c:pt idx="5537">
                  <c:v>0.67263573339665905</c:v>
                </c:pt>
                <c:pt idx="5538">
                  <c:v>-1.3899960631260799</c:v>
                </c:pt>
                <c:pt idx="5539">
                  <c:v>0.52698396407079995</c:v>
                </c:pt>
                <c:pt idx="5540">
                  <c:v>0.69656910777666003</c:v>
                </c:pt>
                <c:pt idx="5541">
                  <c:v>-1.42645280384163</c:v>
                </c:pt>
                <c:pt idx="5542">
                  <c:v>-0.59879136227642804</c:v>
                </c:pt>
                <c:pt idx="5543">
                  <c:v>-0.64387808552724002</c:v>
                </c:pt>
                <c:pt idx="5544">
                  <c:v>1.5785132205418</c:v>
                </c:pt>
                <c:pt idx="5545">
                  <c:v>-1.03815636401839</c:v>
                </c:pt>
                <c:pt idx="5546">
                  <c:v>0.68744958107361098</c:v>
                </c:pt>
                <c:pt idx="5547">
                  <c:v>0.61503989780222801</c:v>
                </c:pt>
                <c:pt idx="5548">
                  <c:v>1.0675514470272101</c:v>
                </c:pt>
                <c:pt idx="5549">
                  <c:v>-0.30343047376575399</c:v>
                </c:pt>
                <c:pt idx="5550">
                  <c:v>0.19209669121717901</c:v>
                </c:pt>
                <c:pt idx="5551">
                  <c:v>0.337505059570951</c:v>
                </c:pt>
                <c:pt idx="5552">
                  <c:v>0.231242202051826</c:v>
                </c:pt>
                <c:pt idx="5553">
                  <c:v>2.0630917418518302</c:v>
                </c:pt>
                <c:pt idx="5554">
                  <c:v>0.81905318712677599</c:v>
                </c:pt>
                <c:pt idx="5555">
                  <c:v>0.39348246696287398</c:v>
                </c:pt>
                <c:pt idx="5556">
                  <c:v>-0.71832385036586999</c:v>
                </c:pt>
                <c:pt idx="5557">
                  <c:v>1.26103109381087</c:v>
                </c:pt>
                <c:pt idx="5558">
                  <c:v>0.50051108259733701</c:v>
                </c:pt>
                <c:pt idx="5559">
                  <c:v>-0.37382008025567698</c:v>
                </c:pt>
                <c:pt idx="5560">
                  <c:v>-0.26948373341287801</c:v>
                </c:pt>
                <c:pt idx="5561">
                  <c:v>8.9410988622836293E-2</c:v>
                </c:pt>
                <c:pt idx="5562">
                  <c:v>-0.29595554327720802</c:v>
                </c:pt>
                <c:pt idx="5563">
                  <c:v>-0.491871177332591</c:v>
                </c:pt>
                <c:pt idx="5564">
                  <c:v>1.7849648242796801</c:v>
                </c:pt>
                <c:pt idx="5565">
                  <c:v>-1.8841933884183799</c:v>
                </c:pt>
                <c:pt idx="5566">
                  <c:v>-5.7978372799955998E-2</c:v>
                </c:pt>
                <c:pt idx="5567">
                  <c:v>2.7560510569014598</c:v>
                </c:pt>
                <c:pt idx="5568">
                  <c:v>2.0675514843881899</c:v>
                </c:pt>
                <c:pt idx="5569">
                  <c:v>3.2483639996520002</c:v>
                </c:pt>
                <c:pt idx="5570">
                  <c:v>-1.03501634398159</c:v>
                </c:pt>
                <c:pt idx="5571">
                  <c:v>-0.16241887504888999</c:v>
                </c:pt>
                <c:pt idx="5572">
                  <c:v>-0.53001058010032198</c:v>
                </c:pt>
                <c:pt idx="5573">
                  <c:v>0.61504029857105902</c:v>
                </c:pt>
                <c:pt idx="5574">
                  <c:v>2.3154786172058599</c:v>
                </c:pt>
                <c:pt idx="5575">
                  <c:v>-0.52246420533780702</c:v>
                </c:pt>
                <c:pt idx="5576">
                  <c:v>1.8437268043400099</c:v>
                </c:pt>
                <c:pt idx="5577">
                  <c:v>0.77115852316717903</c:v>
                </c:pt>
                <c:pt idx="5578">
                  <c:v>-2.8475697768158299E-2</c:v>
                </c:pt>
                <c:pt idx="5579">
                  <c:v>-0.62070557478066302</c:v>
                </c:pt>
                <c:pt idx="5580">
                  <c:v>0.186198477652712</c:v>
                </c:pt>
                <c:pt idx="5581">
                  <c:v>-0.23593037158546101</c:v>
                </c:pt>
                <c:pt idx="5582">
                  <c:v>-0.80651086021377205</c:v>
                </c:pt>
                <c:pt idx="5583">
                  <c:v>-3.09710510001651E-2</c:v>
                </c:pt>
                <c:pt idx="5584">
                  <c:v>1.4814888431656801</c:v>
                </c:pt>
                <c:pt idx="5585">
                  <c:v>-0.39639553858291499</c:v>
                </c:pt>
                <c:pt idx="5586">
                  <c:v>-0.83414676607337201</c:v>
                </c:pt>
                <c:pt idx="5587">
                  <c:v>0.29291091773351302</c:v>
                </c:pt>
                <c:pt idx="5588">
                  <c:v>-0.63871691187302704</c:v>
                </c:pt>
                <c:pt idx="5589">
                  <c:v>-0.17756068510727499</c:v>
                </c:pt>
                <c:pt idx="5590">
                  <c:v>-0.39501341705105703</c:v>
                </c:pt>
                <c:pt idx="5591">
                  <c:v>-1.83426514506178</c:v>
                </c:pt>
                <c:pt idx="5592">
                  <c:v>0.55703398944973304</c:v>
                </c:pt>
                <c:pt idx="5593">
                  <c:v>2.17479336194887E-2</c:v>
                </c:pt>
                <c:pt idx="5594">
                  <c:v>0.196537578686374</c:v>
                </c:pt>
                <c:pt idx="5595">
                  <c:v>1.42239379424087</c:v>
                </c:pt>
                <c:pt idx="5596">
                  <c:v>0.54305754326641698</c:v>
                </c:pt>
                <c:pt idx="5597">
                  <c:v>-1.45142359424497</c:v>
                </c:pt>
                <c:pt idx="5598">
                  <c:v>0.15165408497493901</c:v>
                </c:pt>
                <c:pt idx="5599">
                  <c:v>4.2461205278271102E-2</c:v>
                </c:pt>
                <c:pt idx="5600">
                  <c:v>0.50333879506606105</c:v>
                </c:pt>
                <c:pt idx="5601">
                  <c:v>-9.9008079126714499E-3</c:v>
                </c:pt>
                <c:pt idx="5602">
                  <c:v>2.6939901915217801</c:v>
                </c:pt>
                <c:pt idx="5603">
                  <c:v>1.2050551959204101</c:v>
                </c:pt>
                <c:pt idx="5604">
                  <c:v>-1.76631524670653</c:v>
                </c:pt>
                <c:pt idx="5605">
                  <c:v>0.26103148543297899</c:v>
                </c:pt>
                <c:pt idx="5606">
                  <c:v>0.85604731995858996</c:v>
                </c:pt>
                <c:pt idx="5607">
                  <c:v>-1.1820202148425401</c:v>
                </c:pt>
                <c:pt idx="5608">
                  <c:v>0.191151498661952</c:v>
                </c:pt>
                <c:pt idx="5609">
                  <c:v>1.2000014442878799</c:v>
                </c:pt>
                <c:pt idx="5610">
                  <c:v>-1.1079611901512501</c:v>
                </c:pt>
                <c:pt idx="5611">
                  <c:v>0.21426670308661599</c:v>
                </c:pt>
                <c:pt idx="5612">
                  <c:v>0.29716677666408903</c:v>
                </c:pt>
                <c:pt idx="5613">
                  <c:v>1.81505047360431</c:v>
                </c:pt>
                <c:pt idx="5614">
                  <c:v>-1.30900991118501</c:v>
                </c:pt>
                <c:pt idx="5615">
                  <c:v>-2.0490925059944902</c:v>
                </c:pt>
                <c:pt idx="5616">
                  <c:v>0.86091397180372098</c:v>
                </c:pt>
                <c:pt idx="5617">
                  <c:v>-2.34368399455203</c:v>
                </c:pt>
                <c:pt idx="5618">
                  <c:v>3.0654999868158499</c:v>
                </c:pt>
                <c:pt idx="5619">
                  <c:v>-5.5083657368526197E-2</c:v>
                </c:pt>
                <c:pt idx="5620">
                  <c:v>0.315480219589372</c:v>
                </c:pt>
                <c:pt idx="5621">
                  <c:v>0.92316155750829698</c:v>
                </c:pt>
                <c:pt idx="5622">
                  <c:v>1.6150404213833001</c:v>
                </c:pt>
                <c:pt idx="5623">
                  <c:v>1.03537052841629</c:v>
                </c:pt>
                <c:pt idx="5624">
                  <c:v>1.1589744483839399</c:v>
                </c:pt>
                <c:pt idx="5625">
                  <c:v>-2.4178734779511002</c:v>
                </c:pt>
                <c:pt idx="5626">
                  <c:v>0.42795391617737499</c:v>
                </c:pt>
                <c:pt idx="5627">
                  <c:v>1.5667841427759199</c:v>
                </c:pt>
                <c:pt idx="5628">
                  <c:v>0.82609509024363303</c:v>
                </c:pt>
                <c:pt idx="5629">
                  <c:v>3.6374044658638001</c:v>
                </c:pt>
                <c:pt idx="5630">
                  <c:v>-1.12863693041178</c:v>
                </c:pt>
                <c:pt idx="5631">
                  <c:v>-1.3849578913385501</c:v>
                </c:pt>
                <c:pt idx="5632">
                  <c:v>2.7305121305079201</c:v>
                </c:pt>
                <c:pt idx="5633">
                  <c:v>1.9284553672133999</c:v>
                </c:pt>
                <c:pt idx="5634">
                  <c:v>3.2588947707298699</c:v>
                </c:pt>
                <c:pt idx="5635">
                  <c:v>-1.4972891429475701</c:v>
                </c:pt>
                <c:pt idx="5636">
                  <c:v>-0.469420706196082</c:v>
                </c:pt>
                <c:pt idx="5637">
                  <c:v>1.0828195518471899</c:v>
                </c:pt>
                <c:pt idx="5638">
                  <c:v>0.22282946532896999</c:v>
                </c:pt>
                <c:pt idx="5639">
                  <c:v>-2.7289044006855101</c:v>
                </c:pt>
                <c:pt idx="5640">
                  <c:v>-0.12380619866510301</c:v>
                </c:pt>
                <c:pt idx="5641">
                  <c:v>3.5371012573302801E-2</c:v>
                </c:pt>
                <c:pt idx="5642">
                  <c:v>-0.62312059645732099</c:v>
                </c:pt>
                <c:pt idx="5643">
                  <c:v>0.68253652787465802</c:v>
                </c:pt>
                <c:pt idx="5644">
                  <c:v>0.91693163595544402</c:v>
                </c:pt>
                <c:pt idx="5645">
                  <c:v>-0.94240534399310105</c:v>
                </c:pt>
                <c:pt idx="5646">
                  <c:v>-1.06918405473971</c:v>
                </c:pt>
                <c:pt idx="5647">
                  <c:v>0.53817011660709202</c:v>
                </c:pt>
                <c:pt idx="5648">
                  <c:v>1.7849640312277699</c:v>
                </c:pt>
                <c:pt idx="5649">
                  <c:v>2.0975736639597899</c:v>
                </c:pt>
                <c:pt idx="5650">
                  <c:v>0.31547884925332198</c:v>
                </c:pt>
                <c:pt idx="5651">
                  <c:v>-1.5548852904417401</c:v>
                </c:pt>
                <c:pt idx="5652">
                  <c:v>-2.0064434442431498</c:v>
                </c:pt>
                <c:pt idx="5653">
                  <c:v>0.44487217169098298</c:v>
                </c:pt>
                <c:pt idx="5654">
                  <c:v>1.64989826687835</c:v>
                </c:pt>
                <c:pt idx="5655">
                  <c:v>-0.26948179887621598</c:v>
                </c:pt>
                <c:pt idx="5656">
                  <c:v>-0.84138973969308795</c:v>
                </c:pt>
                <c:pt idx="5657">
                  <c:v>-1.2347171877065499</c:v>
                </c:pt>
                <c:pt idx="5658">
                  <c:v>0.28994425519893102</c:v>
                </c:pt>
                <c:pt idx="5659">
                  <c:v>1.9348746813509601</c:v>
                </c:pt>
                <c:pt idx="5660">
                  <c:v>-0.52805857347316698</c:v>
                </c:pt>
                <c:pt idx="5661">
                  <c:v>1.4905656235848399</c:v>
                </c:pt>
                <c:pt idx="5662">
                  <c:v>-9.0511670504415095E-2</c:v>
                </c:pt>
                <c:pt idx="5663">
                  <c:v>1.5919121994118799E-2</c:v>
                </c:pt>
                <c:pt idx="5664">
                  <c:v>-0.82029717657071899</c:v>
                </c:pt>
                <c:pt idx="5665">
                  <c:v>0.46998882061188801</c:v>
                </c:pt>
                <c:pt idx="5666">
                  <c:v>0.44100965746506698</c:v>
                </c:pt>
                <c:pt idx="5667">
                  <c:v>-2.15286691775998</c:v>
                </c:pt>
                <c:pt idx="5668">
                  <c:v>-0.36174210648746802</c:v>
                </c:pt>
                <c:pt idx="5669">
                  <c:v>0.66097659188681102</c:v>
                </c:pt>
                <c:pt idx="5670">
                  <c:v>-2.21023745137763E-2</c:v>
                </c:pt>
                <c:pt idx="5671">
                  <c:v>1.95574862568587</c:v>
                </c:pt>
                <c:pt idx="5672">
                  <c:v>0.31548053049034003</c:v>
                </c:pt>
                <c:pt idx="5673">
                  <c:v>0.25197627426076702</c:v>
                </c:pt>
                <c:pt idx="5674">
                  <c:v>-1.26948325653148</c:v>
                </c:pt>
                <c:pt idx="5675">
                  <c:v>-8.1038269707914404E-2</c:v>
                </c:pt>
                <c:pt idx="5676">
                  <c:v>2.76128509611419E-2</c:v>
                </c:pt>
                <c:pt idx="5677">
                  <c:v>1.8749060948041401</c:v>
                </c:pt>
                <c:pt idx="5678">
                  <c:v>1.4854034276916599</c:v>
                </c:pt>
                <c:pt idx="5679">
                  <c:v>0.192096835914849</c:v>
                </c:pt>
                <c:pt idx="5680">
                  <c:v>1.6463034066170901</c:v>
                </c:pt>
                <c:pt idx="5681">
                  <c:v>-0.71726951795703398</c:v>
                </c:pt>
                <c:pt idx="5682">
                  <c:v>1.71213794803509</c:v>
                </c:pt>
                <c:pt idx="5683">
                  <c:v>0.242993148125171</c:v>
                </c:pt>
                <c:pt idx="5684">
                  <c:v>-0.45005512815967202</c:v>
                </c:pt>
                <c:pt idx="5685">
                  <c:v>0.75397523353603702</c:v>
                </c:pt>
                <c:pt idx="5686">
                  <c:v>1.7484381767304999</c:v>
                </c:pt>
                <c:pt idx="5687">
                  <c:v>-0.15266997734648199</c:v>
                </c:pt>
                <c:pt idx="5688">
                  <c:v>5.7167093358659903E-2</c:v>
                </c:pt>
                <c:pt idx="5689">
                  <c:v>1.6816068664883099</c:v>
                </c:pt>
                <c:pt idx="5690">
                  <c:v>0.32121522377144501</c:v>
                </c:pt>
                <c:pt idx="5691">
                  <c:v>1.0995702769417599</c:v>
                </c:pt>
                <c:pt idx="5692">
                  <c:v>0.734431161965026</c:v>
                </c:pt>
                <c:pt idx="5693">
                  <c:v>-0.158451907301801</c:v>
                </c:pt>
                <c:pt idx="5694">
                  <c:v>-1.63071393288105E-4</c:v>
                </c:pt>
                <c:pt idx="5695">
                  <c:v>0.180829820900442</c:v>
                </c:pt>
                <c:pt idx="5696">
                  <c:v>0.11112103726124101</c:v>
                </c:pt>
                <c:pt idx="5697">
                  <c:v>1.1899481994757499</c:v>
                </c:pt>
                <c:pt idx="5698">
                  <c:v>1.3381990101094401</c:v>
                </c:pt>
                <c:pt idx="5699">
                  <c:v>-0.282083245598027</c:v>
                </c:pt>
                <c:pt idx="5700">
                  <c:v>-0.223260096185073</c:v>
                </c:pt>
                <c:pt idx="5701">
                  <c:v>-0.26948003751432598</c:v>
                </c:pt>
                <c:pt idx="5702">
                  <c:v>1.3088152129577</c:v>
                </c:pt>
                <c:pt idx="5703">
                  <c:v>0.108516939130021</c:v>
                </c:pt>
                <c:pt idx="5704">
                  <c:v>0.60652790252236299</c:v>
                </c:pt>
                <c:pt idx="5705">
                  <c:v>0.84670989978157996</c:v>
                </c:pt>
                <c:pt idx="5706">
                  <c:v>-1.2080831902412399</c:v>
                </c:pt>
                <c:pt idx="5707">
                  <c:v>1.9493515386834499</c:v>
                </c:pt>
                <c:pt idx="5708">
                  <c:v>-0.24930542009488599</c:v>
                </c:pt>
                <c:pt idx="5709">
                  <c:v>6.066560835583E-2</c:v>
                </c:pt>
                <c:pt idx="5710">
                  <c:v>2.5785103559890099</c:v>
                </c:pt>
                <c:pt idx="5711">
                  <c:v>3.90043470082693</c:v>
                </c:pt>
                <c:pt idx="5712">
                  <c:v>1.5911134528639601</c:v>
                </c:pt>
                <c:pt idx="5713">
                  <c:v>1.5171128754945</c:v>
                </c:pt>
                <c:pt idx="5714">
                  <c:v>-1.3682172221178399</c:v>
                </c:pt>
                <c:pt idx="5715">
                  <c:v>-1.25371555765232</c:v>
                </c:pt>
                <c:pt idx="5716">
                  <c:v>-1.5914090984712499</c:v>
                </c:pt>
                <c:pt idx="5717">
                  <c:v>-1.35437095387573</c:v>
                </c:pt>
                <c:pt idx="5718">
                  <c:v>0.77491076564992101</c:v>
                </c:pt>
                <c:pt idx="5719">
                  <c:v>-0.25899103662872802</c:v>
                </c:pt>
                <c:pt idx="5720">
                  <c:v>0.37688256325909397</c:v>
                </c:pt>
                <c:pt idx="5721">
                  <c:v>1.9744414862139901</c:v>
                </c:pt>
                <c:pt idx="5722">
                  <c:v>-1.3759341580881399</c:v>
                </c:pt>
                <c:pt idx="5723">
                  <c:v>2.4286893176331898</c:v>
                </c:pt>
                <c:pt idx="5724">
                  <c:v>0.25134960432804399</c:v>
                </c:pt>
                <c:pt idx="5725">
                  <c:v>0.222369479485377</c:v>
                </c:pt>
                <c:pt idx="5726">
                  <c:v>-1.43940803319681</c:v>
                </c:pt>
                <c:pt idx="5727">
                  <c:v>1.95159530757237</c:v>
                </c:pt>
                <c:pt idx="5728">
                  <c:v>0.74988208677952495</c:v>
                </c:pt>
                <c:pt idx="5729">
                  <c:v>8.3692612522415898E-3</c:v>
                </c:pt>
                <c:pt idx="5730">
                  <c:v>2.1550136421919799</c:v>
                </c:pt>
                <c:pt idx="5731">
                  <c:v>1.31548053346738</c:v>
                </c:pt>
                <c:pt idx="5732">
                  <c:v>0.79191705260515699</c:v>
                </c:pt>
                <c:pt idx="5733">
                  <c:v>1.98105969917425</c:v>
                </c:pt>
                <c:pt idx="5734">
                  <c:v>3.9226369048059202</c:v>
                </c:pt>
                <c:pt idx="5735">
                  <c:v>-1.71906746762134</c:v>
                </c:pt>
                <c:pt idx="5736">
                  <c:v>-0.66555576697962504</c:v>
                </c:pt>
                <c:pt idx="5737">
                  <c:v>-0.64975525931374201</c:v>
                </c:pt>
                <c:pt idx="5738">
                  <c:v>1.7193766581335399</c:v>
                </c:pt>
                <c:pt idx="5739">
                  <c:v>-0.22508746317432801</c:v>
                </c:pt>
                <c:pt idx="5740">
                  <c:v>-0.70132916223477604</c:v>
                </c:pt>
                <c:pt idx="5741">
                  <c:v>1.5378712622839299</c:v>
                </c:pt>
                <c:pt idx="5742">
                  <c:v>1.0744705862391899</c:v>
                </c:pt>
                <c:pt idx="5743">
                  <c:v>-0.11336446330192899</c:v>
                </c:pt>
                <c:pt idx="5744">
                  <c:v>-0.707523125280899</c:v>
                </c:pt>
                <c:pt idx="5745">
                  <c:v>-0.79999662686593898</c:v>
                </c:pt>
                <c:pt idx="5746">
                  <c:v>-0.217015741516009</c:v>
                </c:pt>
                <c:pt idx="5747">
                  <c:v>4.3154604541260397</c:v>
                </c:pt>
                <c:pt idx="5748">
                  <c:v>-0.26476104848408499</c:v>
                </c:pt>
                <c:pt idx="5749">
                  <c:v>2.3446249627942102</c:v>
                </c:pt>
                <c:pt idx="5750">
                  <c:v>-1.9069089309136</c:v>
                </c:pt>
                <c:pt idx="5751">
                  <c:v>-2.41546275637464</c:v>
                </c:pt>
                <c:pt idx="5752">
                  <c:v>-0.78340686822039896</c:v>
                </c:pt>
                <c:pt idx="5753">
                  <c:v>0.40584295940301202</c:v>
                </c:pt>
                <c:pt idx="5754">
                  <c:v>-0.269480866354394</c:v>
                </c:pt>
                <c:pt idx="5755">
                  <c:v>-1.30900694557853</c:v>
                </c:pt>
                <c:pt idx="5756">
                  <c:v>-0.66027377114600705</c:v>
                </c:pt>
                <c:pt idx="5757">
                  <c:v>-1.85444300655414</c:v>
                </c:pt>
                <c:pt idx="5758">
                  <c:v>7.4471241827251802E-2</c:v>
                </c:pt>
                <c:pt idx="5759">
                  <c:v>-2.5046975222733101</c:v>
                </c:pt>
                <c:pt idx="5760">
                  <c:v>0.138285877515329</c:v>
                </c:pt>
                <c:pt idx="5761">
                  <c:v>0.98500540671455805</c:v>
                </c:pt>
                <c:pt idx="5762">
                  <c:v>-1.3644332291395099E-2</c:v>
                </c:pt>
                <c:pt idx="5763">
                  <c:v>-0.220574143139847</c:v>
                </c:pt>
                <c:pt idx="5764">
                  <c:v>0.18454781031106099</c:v>
                </c:pt>
                <c:pt idx="5765">
                  <c:v>2.0784406756181899</c:v>
                </c:pt>
                <c:pt idx="5766">
                  <c:v>-1.88419158281725</c:v>
                </c:pt>
                <c:pt idx="5767">
                  <c:v>0.43657054085504998</c:v>
                </c:pt>
                <c:pt idx="5768">
                  <c:v>0.40858857898219803</c:v>
                </c:pt>
                <c:pt idx="5769">
                  <c:v>2.09308602806344</c:v>
                </c:pt>
                <c:pt idx="5770">
                  <c:v>0.30521112104214299</c:v>
                </c:pt>
                <c:pt idx="5771">
                  <c:v>0.63233596981703699</c:v>
                </c:pt>
                <c:pt idx="5772">
                  <c:v>-1.37561212965462</c:v>
                </c:pt>
                <c:pt idx="5773">
                  <c:v>0.37062072806295598</c:v>
                </c:pt>
                <c:pt idx="5774">
                  <c:v>1.6716233589715399</c:v>
                </c:pt>
                <c:pt idx="5775">
                  <c:v>1.78496431518677</c:v>
                </c:pt>
                <c:pt idx="5776">
                  <c:v>-0.30018047545014298</c:v>
                </c:pt>
                <c:pt idx="5777">
                  <c:v>0.34864590204118001</c:v>
                </c:pt>
                <c:pt idx="5778">
                  <c:v>-1.70964688338416E-2</c:v>
                </c:pt>
                <c:pt idx="5779">
                  <c:v>-1.5224631724539199</c:v>
                </c:pt>
                <c:pt idx="5780">
                  <c:v>0.48115698114120198</c:v>
                </c:pt>
                <c:pt idx="5781">
                  <c:v>-9.6152068836094798E-2</c:v>
                </c:pt>
                <c:pt idx="5782">
                  <c:v>-0.27181630386461197</c:v>
                </c:pt>
                <c:pt idx="5783">
                  <c:v>0.91411632418199495</c:v>
                </c:pt>
                <c:pt idx="5784">
                  <c:v>-0.81005055193142295</c:v>
                </c:pt>
                <c:pt idx="5785">
                  <c:v>-0.60566560689821303</c:v>
                </c:pt>
                <c:pt idx="5786">
                  <c:v>-0.79181482631170796</c:v>
                </c:pt>
                <c:pt idx="5787">
                  <c:v>5.1138305000075303E-2</c:v>
                </c:pt>
                <c:pt idx="5788">
                  <c:v>0.91108880963618999</c:v>
                </c:pt>
                <c:pt idx="5789">
                  <c:v>0.83166297196364103</c:v>
                </c:pt>
                <c:pt idx="5790">
                  <c:v>1.3708169471383701E-3</c:v>
                </c:pt>
                <c:pt idx="5791">
                  <c:v>-1.2694782299508101</c:v>
                </c:pt>
                <c:pt idx="5792">
                  <c:v>8.7037444987222004E-2</c:v>
                </c:pt>
                <c:pt idx="5793">
                  <c:v>0.46581324133182</c:v>
                </c:pt>
                <c:pt idx="5794">
                  <c:v>5.1634690490659096</c:v>
                </c:pt>
                <c:pt idx="5795">
                  <c:v>1.43506045520763</c:v>
                </c:pt>
                <c:pt idx="5796">
                  <c:v>-1.45097782610577</c:v>
                </c:pt>
                <c:pt idx="5797">
                  <c:v>-1.0926051926700799</c:v>
                </c:pt>
                <c:pt idx="5798">
                  <c:v>2.1861956488772201</c:v>
                </c:pt>
                <c:pt idx="5799">
                  <c:v>-0.53140407703925896</c:v>
                </c:pt>
                <c:pt idx="5800">
                  <c:v>-0.61972571998526205</c:v>
                </c:pt>
                <c:pt idx="5801">
                  <c:v>1.3216051548524701</c:v>
                </c:pt>
                <c:pt idx="5802">
                  <c:v>0.65836677702914503</c:v>
                </c:pt>
                <c:pt idx="5803">
                  <c:v>1.1779754907784701</c:v>
                </c:pt>
                <c:pt idx="5804">
                  <c:v>0.35081201467314599</c:v>
                </c:pt>
                <c:pt idx="5805">
                  <c:v>-1.4918729091493399</c:v>
                </c:pt>
                <c:pt idx="5806">
                  <c:v>0.99355133270804696</c:v>
                </c:pt>
                <c:pt idx="5807">
                  <c:v>1.14098111260197</c:v>
                </c:pt>
                <c:pt idx="5808">
                  <c:v>-0.49187106106758799</c:v>
                </c:pt>
                <c:pt idx="5809">
                  <c:v>2.5219287442849398</c:v>
                </c:pt>
                <c:pt idx="5810">
                  <c:v>-0.23593129139233501</c:v>
                </c:pt>
                <c:pt idx="5811">
                  <c:v>0.34147499336897402</c:v>
                </c:pt>
                <c:pt idx="5812">
                  <c:v>1.4960510138824601</c:v>
                </c:pt>
                <c:pt idx="5813">
                  <c:v>9.30870747674232E-2</c:v>
                </c:pt>
                <c:pt idx="5814">
                  <c:v>-0.88937986933226898</c:v>
                </c:pt>
                <c:pt idx="5815">
                  <c:v>0.64805459483675698</c:v>
                </c:pt>
                <c:pt idx="5816">
                  <c:v>2.8835575704671702E-2</c:v>
                </c:pt>
                <c:pt idx="5817">
                  <c:v>0.111945794563899</c:v>
                </c:pt>
                <c:pt idx="5818">
                  <c:v>-0.19909345552903901</c:v>
                </c:pt>
                <c:pt idx="5819">
                  <c:v>2.4410092711047602</c:v>
                </c:pt>
                <c:pt idx="5820">
                  <c:v>1.42239386067024</c:v>
                </c:pt>
                <c:pt idx="5821">
                  <c:v>2.78754687360499</c:v>
                </c:pt>
                <c:pt idx="5822">
                  <c:v>-2.1439494130876602</c:v>
                </c:pt>
                <c:pt idx="5823">
                  <c:v>1.2058544747840201</c:v>
                </c:pt>
                <c:pt idx="5824">
                  <c:v>0.58756013176349497</c:v>
                </c:pt>
                <c:pt idx="5825">
                  <c:v>0.52540227903387304</c:v>
                </c:pt>
                <c:pt idx="5826">
                  <c:v>1.0773192495125901</c:v>
                </c:pt>
                <c:pt idx="5827">
                  <c:v>-0.44437584106364197</c:v>
                </c:pt>
                <c:pt idx="5828">
                  <c:v>5.9140328884151903E-2</c:v>
                </c:pt>
                <c:pt idx="5829">
                  <c:v>-1.72386225423601</c:v>
                </c:pt>
                <c:pt idx="5830">
                  <c:v>-0.139423188849323</c:v>
                </c:pt>
                <c:pt idx="5831">
                  <c:v>-2.4789337104816802</c:v>
                </c:pt>
                <c:pt idx="5832">
                  <c:v>-1.8544397733297699</c:v>
                </c:pt>
                <c:pt idx="5833">
                  <c:v>-0.14525091265029799</c:v>
                </c:pt>
                <c:pt idx="5834">
                  <c:v>0.51478767464586095</c:v>
                </c:pt>
                <c:pt idx="5835">
                  <c:v>-0.101012142456354</c:v>
                </c:pt>
                <c:pt idx="5836">
                  <c:v>0.27029043381978901</c:v>
                </c:pt>
                <c:pt idx="5837">
                  <c:v>-0.78885682704359095</c:v>
                </c:pt>
                <c:pt idx="5838">
                  <c:v>1.42239395410761</c:v>
                </c:pt>
                <c:pt idx="5839">
                  <c:v>0.200004133238284</c:v>
                </c:pt>
                <c:pt idx="5840">
                  <c:v>0.31548027329120998</c:v>
                </c:pt>
                <c:pt idx="5841">
                  <c:v>1.88251941511529</c:v>
                </c:pt>
                <c:pt idx="5842">
                  <c:v>4.1228252904601597</c:v>
                </c:pt>
                <c:pt idx="5843">
                  <c:v>-1.23542134824953</c:v>
                </c:pt>
                <c:pt idx="5844">
                  <c:v>-1.59141034503124</c:v>
                </c:pt>
                <c:pt idx="5845">
                  <c:v>1.0316858421992601</c:v>
                </c:pt>
                <c:pt idx="5846">
                  <c:v>-0.38906490092101598</c:v>
                </c:pt>
                <c:pt idx="5847">
                  <c:v>0.32437513195335699</c:v>
                </c:pt>
                <c:pt idx="5848">
                  <c:v>-0.45665377964257098</c:v>
                </c:pt>
                <c:pt idx="5849">
                  <c:v>0.98205625219461901</c:v>
                </c:pt>
                <c:pt idx="5850">
                  <c:v>0.35395442334043797</c:v>
                </c:pt>
                <c:pt idx="5851">
                  <c:v>2.1299231460253698</c:v>
                </c:pt>
                <c:pt idx="5852">
                  <c:v>1.5378712838270101</c:v>
                </c:pt>
                <c:pt idx="5853">
                  <c:v>-1.5424982265198499</c:v>
                </c:pt>
                <c:pt idx="5854">
                  <c:v>1.9568477575920999</c:v>
                </c:pt>
                <c:pt idx="5855">
                  <c:v>0.18619582160553799</c:v>
                </c:pt>
                <c:pt idx="5856">
                  <c:v>-0.244216844668045</c:v>
                </c:pt>
                <c:pt idx="5857">
                  <c:v>-0.68223656752455897</c:v>
                </c:pt>
                <c:pt idx="5858">
                  <c:v>0.83815712802030995</c:v>
                </c:pt>
                <c:pt idx="5859">
                  <c:v>-1.1439519895694501</c:v>
                </c:pt>
                <c:pt idx="5860">
                  <c:v>2.6780468201211902</c:v>
                </c:pt>
                <c:pt idx="5861">
                  <c:v>0.61774839797957304</c:v>
                </c:pt>
                <c:pt idx="5862">
                  <c:v>1.63365475973582</c:v>
                </c:pt>
                <c:pt idx="5863">
                  <c:v>-0.31499826345834198</c:v>
                </c:pt>
                <c:pt idx="5864">
                  <c:v>-0.74853557369125101</c:v>
                </c:pt>
                <c:pt idx="5865">
                  <c:v>0.88484458139910505</c:v>
                </c:pt>
                <c:pt idx="5866">
                  <c:v>0.54103882022294802</c:v>
                </c:pt>
                <c:pt idx="5867">
                  <c:v>1.46434212104985</c:v>
                </c:pt>
                <c:pt idx="5868">
                  <c:v>-0.24394768939834299</c:v>
                </c:pt>
                <c:pt idx="5869">
                  <c:v>0.16020149363342601</c:v>
                </c:pt>
                <c:pt idx="5870">
                  <c:v>-0.72234280487551406</c:v>
                </c:pt>
                <c:pt idx="5871">
                  <c:v>-6.8288634023976502E-2</c:v>
                </c:pt>
                <c:pt idx="5872">
                  <c:v>-0.80790306395924705</c:v>
                </c:pt>
                <c:pt idx="5873">
                  <c:v>-1.1439528161083601</c:v>
                </c:pt>
                <c:pt idx="5874">
                  <c:v>-1.49830168195213</c:v>
                </c:pt>
                <c:pt idx="5875">
                  <c:v>1.7054252643661201</c:v>
                </c:pt>
                <c:pt idx="5876">
                  <c:v>-9.6646554439217505E-2</c:v>
                </c:pt>
                <c:pt idx="5877">
                  <c:v>1.47933158259412</c:v>
                </c:pt>
                <c:pt idx="5878">
                  <c:v>0.65496535108427401</c:v>
                </c:pt>
                <c:pt idx="5879">
                  <c:v>0.55768004232035295</c:v>
                </c:pt>
                <c:pt idx="5880">
                  <c:v>-0.53841857452976705</c:v>
                </c:pt>
                <c:pt idx="5881">
                  <c:v>3.1899471661654299</c:v>
                </c:pt>
                <c:pt idx="5882">
                  <c:v>0.40858932173465701</c:v>
                </c:pt>
                <c:pt idx="5883">
                  <c:v>2.7233938188173101E-2</c:v>
                </c:pt>
                <c:pt idx="5884">
                  <c:v>2.1403927375768999</c:v>
                </c:pt>
                <c:pt idx="5885">
                  <c:v>1.5081239851904999</c:v>
                </c:pt>
                <c:pt idx="5886">
                  <c:v>1.8560469238920101</c:v>
                </c:pt>
                <c:pt idx="5887">
                  <c:v>1.5785132464556499</c:v>
                </c:pt>
                <c:pt idx="5888">
                  <c:v>0.16262721532511601</c:v>
                </c:pt>
                <c:pt idx="5889">
                  <c:v>-0.342415228339986</c:v>
                </c:pt>
                <c:pt idx="5890">
                  <c:v>0.45298398300991399</c:v>
                </c:pt>
                <c:pt idx="5891">
                  <c:v>-2.1033106938871602</c:v>
                </c:pt>
                <c:pt idx="5892">
                  <c:v>2.89198019223906</c:v>
                </c:pt>
                <c:pt idx="5893">
                  <c:v>0.255178677026837</c:v>
                </c:pt>
                <c:pt idx="5894">
                  <c:v>-2.1997976143040602E-3</c:v>
                </c:pt>
                <c:pt idx="5895">
                  <c:v>3.22236756569633</c:v>
                </c:pt>
                <c:pt idx="5896">
                  <c:v>-1.94002108045836</c:v>
                </c:pt>
                <c:pt idx="5897">
                  <c:v>0.32193417100524502</c:v>
                </c:pt>
                <c:pt idx="5898">
                  <c:v>-1.0415911001776299</c:v>
                </c:pt>
                <c:pt idx="5899">
                  <c:v>1.5084126679840101E-2</c:v>
                </c:pt>
                <c:pt idx="5900">
                  <c:v>0.33142027864725598</c:v>
                </c:pt>
                <c:pt idx="5901">
                  <c:v>-1.0920245947243901</c:v>
                </c:pt>
                <c:pt idx="5902">
                  <c:v>1.7946464988523401</c:v>
                </c:pt>
                <c:pt idx="5903">
                  <c:v>2.58809921742743</c:v>
                </c:pt>
                <c:pt idx="5904">
                  <c:v>-1.48145964067117</c:v>
                </c:pt>
                <c:pt idx="5905">
                  <c:v>0.24509012038434799</c:v>
                </c:pt>
                <c:pt idx="5906">
                  <c:v>-0.30342948414711002</c:v>
                </c:pt>
                <c:pt idx="5907">
                  <c:v>0.640879546314995</c:v>
                </c:pt>
                <c:pt idx="5908">
                  <c:v>-0.96064469152680199</c:v>
                </c:pt>
                <c:pt idx="5909">
                  <c:v>-0.684520157379928</c:v>
                </c:pt>
                <c:pt idx="5910">
                  <c:v>-0.69171665964845497</c:v>
                </c:pt>
                <c:pt idx="5911">
                  <c:v>0.594454745125508</c:v>
                </c:pt>
                <c:pt idx="5912">
                  <c:v>0.109027888672378</c:v>
                </c:pt>
                <c:pt idx="5913">
                  <c:v>0.70882142778429802</c:v>
                </c:pt>
                <c:pt idx="5914">
                  <c:v>-1.49555157790212</c:v>
                </c:pt>
                <c:pt idx="5915">
                  <c:v>-0.68702369180137002</c:v>
                </c:pt>
                <c:pt idx="5916">
                  <c:v>1.7919168272488</c:v>
                </c:pt>
                <c:pt idx="5917">
                  <c:v>2.5158822293802401</c:v>
                </c:pt>
                <c:pt idx="5918">
                  <c:v>1.9784435427692799</c:v>
                </c:pt>
                <c:pt idx="5919">
                  <c:v>0.73543160697161902</c:v>
                </c:pt>
                <c:pt idx="5920">
                  <c:v>0.450410323706323</c:v>
                </c:pt>
                <c:pt idx="5921">
                  <c:v>1.7305163709506399</c:v>
                </c:pt>
                <c:pt idx="5922">
                  <c:v>1.63098052195275</c:v>
                </c:pt>
                <c:pt idx="5923">
                  <c:v>1.21439314654797</c:v>
                </c:pt>
                <c:pt idx="5924">
                  <c:v>0.74016671207457896</c:v>
                </c:pt>
                <c:pt idx="5925">
                  <c:v>-0.70441971370902401</c:v>
                </c:pt>
                <c:pt idx="5926">
                  <c:v>1.15501451769802</c:v>
                </c:pt>
                <c:pt idx="5927">
                  <c:v>0.16347666296090399</c:v>
                </c:pt>
                <c:pt idx="5928">
                  <c:v>-0.36400145232443998</c:v>
                </c:pt>
                <c:pt idx="5929">
                  <c:v>4.08100810943903</c:v>
                </c:pt>
                <c:pt idx="5930">
                  <c:v>1.60178311473546</c:v>
                </c:pt>
                <c:pt idx="5931">
                  <c:v>0.43773513227938599</c:v>
                </c:pt>
                <c:pt idx="5932">
                  <c:v>-0.25677272644075</c:v>
                </c:pt>
                <c:pt idx="5933">
                  <c:v>0.34864574649160401</c:v>
                </c:pt>
                <c:pt idx="5934">
                  <c:v>1.4130340890303199</c:v>
                </c:pt>
                <c:pt idx="5935">
                  <c:v>-0.61444285076901495</c:v>
                </c:pt>
                <c:pt idx="5936">
                  <c:v>0.36610597577221798</c:v>
                </c:pt>
                <c:pt idx="5937">
                  <c:v>-0.81099121653298201</c:v>
                </c:pt>
                <c:pt idx="5938">
                  <c:v>2.15197979274833</c:v>
                </c:pt>
                <c:pt idx="5939">
                  <c:v>-2.20807606820919</c:v>
                </c:pt>
                <c:pt idx="5940">
                  <c:v>-1.74145728974086</c:v>
                </c:pt>
                <c:pt idx="5941">
                  <c:v>0.137940636042443</c:v>
                </c:pt>
                <c:pt idx="5942">
                  <c:v>-2.27653838532177</c:v>
                </c:pt>
                <c:pt idx="5943">
                  <c:v>1.8680208524700199</c:v>
                </c:pt>
                <c:pt idx="5944">
                  <c:v>-0.64604637604931303</c:v>
                </c:pt>
                <c:pt idx="5945">
                  <c:v>0.29441740833469199</c:v>
                </c:pt>
                <c:pt idx="5946">
                  <c:v>1.53787092010203</c:v>
                </c:pt>
                <c:pt idx="5947">
                  <c:v>1.10902808331023</c:v>
                </c:pt>
                <c:pt idx="5948">
                  <c:v>-0.51909663741930601</c:v>
                </c:pt>
                <c:pt idx="5949">
                  <c:v>-3.5017864781295198E-2</c:v>
                </c:pt>
                <c:pt idx="5950">
                  <c:v>1.3825930777406701</c:v>
                </c:pt>
                <c:pt idx="5951">
                  <c:v>0.47897779227279302</c:v>
                </c:pt>
                <c:pt idx="5952">
                  <c:v>-0.60012817683736797</c:v>
                </c:pt>
                <c:pt idx="5953">
                  <c:v>-1.9481812077829499</c:v>
                </c:pt>
                <c:pt idx="5954">
                  <c:v>1.3963987932306201</c:v>
                </c:pt>
                <c:pt idx="5955">
                  <c:v>0.20908988077136001</c:v>
                </c:pt>
                <c:pt idx="5956">
                  <c:v>-1.89883932988245</c:v>
                </c:pt>
                <c:pt idx="5957">
                  <c:v>-1.52581824961151</c:v>
                </c:pt>
                <c:pt idx="5958">
                  <c:v>-0.58722343739253202</c:v>
                </c:pt>
                <c:pt idx="5959">
                  <c:v>-0.26948295819836499</c:v>
                </c:pt>
                <c:pt idx="5960">
                  <c:v>-2.6957456412962899</c:v>
                </c:pt>
                <c:pt idx="5961">
                  <c:v>-2.7289045651426602</c:v>
                </c:pt>
                <c:pt idx="5962">
                  <c:v>-2.01238352786299E-2</c:v>
                </c:pt>
                <c:pt idx="5963">
                  <c:v>0.79424244490288998</c:v>
                </c:pt>
                <c:pt idx="5964">
                  <c:v>-0.62210864341091798</c:v>
                </c:pt>
                <c:pt idx="5965">
                  <c:v>-1.2347183603875</c:v>
                </c:pt>
                <c:pt idx="5966">
                  <c:v>0.180127107859436</c:v>
                </c:pt>
                <c:pt idx="5967">
                  <c:v>0.109029856552326</c:v>
                </c:pt>
                <c:pt idx="5968">
                  <c:v>-0.65414581915361802</c:v>
                </c:pt>
                <c:pt idx="5969">
                  <c:v>-1.0995582286740599</c:v>
                </c:pt>
                <c:pt idx="5970">
                  <c:v>-0.286556265656285</c:v>
                </c:pt>
                <c:pt idx="5971">
                  <c:v>0.42934706990341898</c:v>
                </c:pt>
                <c:pt idx="5972">
                  <c:v>0.25725713556884</c:v>
                </c:pt>
                <c:pt idx="5973">
                  <c:v>-0.25642735824845198</c:v>
                </c:pt>
                <c:pt idx="5974">
                  <c:v>-1.07683538155702</c:v>
                </c:pt>
                <c:pt idx="5975">
                  <c:v>0.78346601278587202</c:v>
                </c:pt>
                <c:pt idx="5976">
                  <c:v>3.5378683179120398</c:v>
                </c:pt>
                <c:pt idx="5977">
                  <c:v>-1.14395238417234</c:v>
                </c:pt>
                <c:pt idx="5978">
                  <c:v>-0.44351203119518301</c:v>
                </c:pt>
                <c:pt idx="5979">
                  <c:v>1.3419517099623699</c:v>
                </c:pt>
                <c:pt idx="5980">
                  <c:v>-1.5671611891691799</c:v>
                </c:pt>
                <c:pt idx="5981">
                  <c:v>1.5147875753016999</c:v>
                </c:pt>
                <c:pt idx="5982">
                  <c:v>0.63740743862775495</c:v>
                </c:pt>
                <c:pt idx="5983">
                  <c:v>-0.181535901186514</c:v>
                </c:pt>
                <c:pt idx="5984">
                  <c:v>0.111120960154308</c:v>
                </c:pt>
                <c:pt idx="5985">
                  <c:v>0.60684180226838302</c:v>
                </c:pt>
                <c:pt idx="5986">
                  <c:v>2.6374061499359001</c:v>
                </c:pt>
                <c:pt idx="5987">
                  <c:v>1.19618107062812</c:v>
                </c:pt>
                <c:pt idx="5988">
                  <c:v>0.28071357548185499</c:v>
                </c:pt>
                <c:pt idx="5989">
                  <c:v>0.38586849053453398</c:v>
                </c:pt>
                <c:pt idx="5990">
                  <c:v>-1.31569823999768</c:v>
                </c:pt>
                <c:pt idx="5991">
                  <c:v>2.2414780577410101</c:v>
                </c:pt>
                <c:pt idx="5992">
                  <c:v>-0.543658672297197</c:v>
                </c:pt>
                <c:pt idx="5993">
                  <c:v>-9.8149237052954794E-2</c:v>
                </c:pt>
                <c:pt idx="5994">
                  <c:v>-1.51834802427527</c:v>
                </c:pt>
                <c:pt idx="5995">
                  <c:v>-2.0064382265588399</c:v>
                </c:pt>
                <c:pt idx="5996">
                  <c:v>0.47417684696004903</c:v>
                </c:pt>
                <c:pt idx="5997">
                  <c:v>-0.36490267127821202</c:v>
                </c:pt>
                <c:pt idx="5998">
                  <c:v>1.0259721775016499</c:v>
                </c:pt>
                <c:pt idx="5999">
                  <c:v>-0.79382005054510996</c:v>
                </c:pt>
                <c:pt idx="6000">
                  <c:v>-1.7376294190808499</c:v>
                </c:pt>
                <c:pt idx="6001">
                  <c:v>0.85684211116634801</c:v>
                </c:pt>
                <c:pt idx="6002">
                  <c:v>0.20358683922957599</c:v>
                </c:pt>
                <c:pt idx="6003">
                  <c:v>-0.32497746607015998</c:v>
                </c:pt>
                <c:pt idx="6004">
                  <c:v>-0.28616198283245098</c:v>
                </c:pt>
                <c:pt idx="6005">
                  <c:v>-1.1512203402902399</c:v>
                </c:pt>
                <c:pt idx="6006">
                  <c:v>-0.76543991221813101</c:v>
                </c:pt>
                <c:pt idx="6007">
                  <c:v>1.0524445098283499</c:v>
                </c:pt>
                <c:pt idx="6008">
                  <c:v>-1.4408522014962799</c:v>
                </c:pt>
                <c:pt idx="6009">
                  <c:v>1.17797536492577</c:v>
                </c:pt>
                <c:pt idx="6010">
                  <c:v>3.6374018539124999</c:v>
                </c:pt>
                <c:pt idx="6011">
                  <c:v>0.20000175005351301</c:v>
                </c:pt>
                <c:pt idx="6012">
                  <c:v>1.17042859086975</c:v>
                </c:pt>
                <c:pt idx="6013">
                  <c:v>-0.32837657196772202</c:v>
                </c:pt>
                <c:pt idx="6014">
                  <c:v>1.6634020640738001</c:v>
                </c:pt>
                <c:pt idx="6015">
                  <c:v>0.40036784643859002</c:v>
                </c:pt>
                <c:pt idx="6016">
                  <c:v>-3.2737694515103199</c:v>
                </c:pt>
                <c:pt idx="6017">
                  <c:v>-7.8299718506414401E-2</c:v>
                </c:pt>
                <c:pt idx="6018">
                  <c:v>-1.83426717590582</c:v>
                </c:pt>
                <c:pt idx="6019">
                  <c:v>-1.4317545141858701</c:v>
                </c:pt>
                <c:pt idx="6020">
                  <c:v>1.3434930959906899</c:v>
                </c:pt>
                <c:pt idx="6021">
                  <c:v>0.45198145643285098</c:v>
                </c:pt>
                <c:pt idx="6022">
                  <c:v>2.5081214312715701</c:v>
                </c:pt>
                <c:pt idx="6023">
                  <c:v>0.63740686331430396</c:v>
                </c:pt>
                <c:pt idx="6024">
                  <c:v>0.61246032465585198</c:v>
                </c:pt>
                <c:pt idx="6025">
                  <c:v>1.29214631960816</c:v>
                </c:pt>
                <c:pt idx="6026">
                  <c:v>-3.3065704172846702</c:v>
                </c:pt>
                <c:pt idx="6027">
                  <c:v>1.3720622323524001</c:v>
                </c:pt>
                <c:pt idx="6028">
                  <c:v>-1.1999202078447699</c:v>
                </c:pt>
                <c:pt idx="6029">
                  <c:v>3.6944332493171E-2</c:v>
                </c:pt>
                <c:pt idx="6030">
                  <c:v>-0.558988246078022</c:v>
                </c:pt>
                <c:pt idx="6031">
                  <c:v>0.764159078488862</c:v>
                </c:pt>
                <c:pt idx="6032">
                  <c:v>-0.32195007106124601</c:v>
                </c:pt>
                <c:pt idx="6033">
                  <c:v>-0.32010955786807599</c:v>
                </c:pt>
                <c:pt idx="6034">
                  <c:v>5.6745379159207202E-2</c:v>
                </c:pt>
                <c:pt idx="6035">
                  <c:v>0.57851326089598898</c:v>
                </c:pt>
                <c:pt idx="6036">
                  <c:v>0.17141176147954901</c:v>
                </c:pt>
                <c:pt idx="6037">
                  <c:v>2.1455532627339098</c:v>
                </c:pt>
                <c:pt idx="6038">
                  <c:v>0.60555826430758997</c:v>
                </c:pt>
                <c:pt idx="6039">
                  <c:v>-8.8910451400326704E-2</c:v>
                </c:pt>
                <c:pt idx="6040">
                  <c:v>0.48540531500757</c:v>
                </c:pt>
                <c:pt idx="6041">
                  <c:v>-9.8042634174482099E-2</c:v>
                </c:pt>
                <c:pt idx="6042">
                  <c:v>-0.62311970441220599</c:v>
                </c:pt>
                <c:pt idx="6043">
                  <c:v>0.15501482954277701</c:v>
                </c:pt>
                <c:pt idx="6044">
                  <c:v>-0.13869631331593099</c:v>
                </c:pt>
                <c:pt idx="6045">
                  <c:v>-0.50894779820063596</c:v>
                </c:pt>
                <c:pt idx="6046">
                  <c:v>-7.4667483623243297E-2</c:v>
                </c:pt>
                <c:pt idx="6047">
                  <c:v>0.81693096821961997</c:v>
                </c:pt>
                <c:pt idx="6048">
                  <c:v>-0.362108253081242</c:v>
                </c:pt>
                <c:pt idx="6049">
                  <c:v>0.76658665352466004</c:v>
                </c:pt>
                <c:pt idx="6050">
                  <c:v>-1.4500542899067199</c:v>
                </c:pt>
                <c:pt idx="6051">
                  <c:v>0.84981561476266099</c:v>
                </c:pt>
                <c:pt idx="6052">
                  <c:v>2.9529079943253098</c:v>
                </c:pt>
                <c:pt idx="6053">
                  <c:v>1.0602217705419701</c:v>
                </c:pt>
                <c:pt idx="6054">
                  <c:v>-6.8225322650387596E-2</c:v>
                </c:pt>
                <c:pt idx="6055">
                  <c:v>0.12401524475027</c:v>
                </c:pt>
                <c:pt idx="6056">
                  <c:v>0.54994406881182201</c:v>
                </c:pt>
                <c:pt idx="6057">
                  <c:v>0.50812514133413</c:v>
                </c:pt>
                <c:pt idx="6058">
                  <c:v>1.07731928480492</c:v>
                </c:pt>
                <c:pt idx="6059">
                  <c:v>2.7025009542679399</c:v>
                </c:pt>
                <c:pt idx="6060">
                  <c:v>-1.7719781539402699</c:v>
                </c:pt>
                <c:pt idx="6061">
                  <c:v>0.74663640694177102</c:v>
                </c:pt>
                <c:pt idx="6062">
                  <c:v>0.27782626149576301</c:v>
                </c:pt>
                <c:pt idx="6063">
                  <c:v>1.7862259958504401</c:v>
                </c:pt>
                <c:pt idx="6064">
                  <c:v>0.83239589877890696</c:v>
                </c:pt>
                <c:pt idx="6065">
                  <c:v>-0.774406461085555</c:v>
                </c:pt>
                <c:pt idx="6066">
                  <c:v>1.7629374021047901</c:v>
                </c:pt>
                <c:pt idx="6067">
                  <c:v>-1.1843658138275801</c:v>
                </c:pt>
                <c:pt idx="6068">
                  <c:v>0.26623597986525599</c:v>
                </c:pt>
                <c:pt idx="6069">
                  <c:v>-0.289383089342652</c:v>
                </c:pt>
                <c:pt idx="6070">
                  <c:v>-0.33987304543611502</c:v>
                </c:pt>
                <c:pt idx="6071">
                  <c:v>0.55845570776259301</c:v>
                </c:pt>
                <c:pt idx="6072">
                  <c:v>-0.43237515639350599</c:v>
                </c:pt>
                <c:pt idx="6073">
                  <c:v>-1.5575636495569101</c:v>
                </c:pt>
                <c:pt idx="6074">
                  <c:v>-0.421485520472348</c:v>
                </c:pt>
                <c:pt idx="6075">
                  <c:v>-0.37483487037231</c:v>
                </c:pt>
                <c:pt idx="6076">
                  <c:v>0.86176225744228696</c:v>
                </c:pt>
                <c:pt idx="6077">
                  <c:v>0.73051847925786295</c:v>
                </c:pt>
                <c:pt idx="6078">
                  <c:v>1.1943423881385899</c:v>
                </c:pt>
                <c:pt idx="6079">
                  <c:v>1.4674814482098799</c:v>
                </c:pt>
                <c:pt idx="6080">
                  <c:v>-0.29333031685114203</c:v>
                </c:pt>
                <c:pt idx="6081">
                  <c:v>0.17921333497529299</c:v>
                </c:pt>
                <c:pt idx="6082">
                  <c:v>0.10935127964395901</c:v>
                </c:pt>
                <c:pt idx="6083">
                  <c:v>1.08101530226885</c:v>
                </c:pt>
                <c:pt idx="6084">
                  <c:v>-0.77198346386095595</c:v>
                </c:pt>
                <c:pt idx="6085">
                  <c:v>-0.89953286188659398</c:v>
                </c:pt>
                <c:pt idx="6086">
                  <c:v>0.29163377252733602</c:v>
                </c:pt>
                <c:pt idx="6087">
                  <c:v>0.19165008729171901</c:v>
                </c:pt>
                <c:pt idx="6088">
                  <c:v>1.4504094203712301</c:v>
                </c:pt>
                <c:pt idx="6089">
                  <c:v>-0.24639885062307701</c:v>
                </c:pt>
                <c:pt idx="6090">
                  <c:v>0.13327636108407501</c:v>
                </c:pt>
                <c:pt idx="6091">
                  <c:v>-0.59432346226118504</c:v>
                </c:pt>
                <c:pt idx="6092">
                  <c:v>0.58612725649594399</c:v>
                </c:pt>
                <c:pt idx="6093">
                  <c:v>1.6109359723949499</c:v>
                </c:pt>
                <c:pt idx="6094">
                  <c:v>-1.11249101667721</c:v>
                </c:pt>
                <c:pt idx="6095">
                  <c:v>-0.45196176569840202</c:v>
                </c:pt>
                <c:pt idx="6096">
                  <c:v>-9.9558062916188295E-2</c:v>
                </c:pt>
                <c:pt idx="6097">
                  <c:v>-2.4317544825347799</c:v>
                </c:pt>
                <c:pt idx="6098">
                  <c:v>-1.33528539728653</c:v>
                </c:pt>
                <c:pt idx="6099">
                  <c:v>1.6578708614452</c:v>
                </c:pt>
                <c:pt idx="6100">
                  <c:v>0.124180488449116</c:v>
                </c:pt>
                <c:pt idx="6101">
                  <c:v>-0.338524998928113</c:v>
                </c:pt>
                <c:pt idx="6102">
                  <c:v>-0.51304045634759698</c:v>
                </c:pt>
                <c:pt idx="6103">
                  <c:v>2.4150136077801201</c:v>
                </c:pt>
                <c:pt idx="6104">
                  <c:v>-9.95575950070723E-2</c:v>
                </c:pt>
                <c:pt idx="6105">
                  <c:v>1.5378703506842299</c:v>
                </c:pt>
                <c:pt idx="6106">
                  <c:v>0.418983374926443</c:v>
                </c:pt>
                <c:pt idx="6107">
                  <c:v>0.17118262766681</c:v>
                </c:pt>
                <c:pt idx="6108">
                  <c:v>-0.12439039802667499</c:v>
                </c:pt>
                <c:pt idx="6109">
                  <c:v>-0.73763151788372405</c:v>
                </c:pt>
                <c:pt idx="6110">
                  <c:v>9.0304152864583598E-2</c:v>
                </c:pt>
                <c:pt idx="6111">
                  <c:v>-0.63205258322236302</c:v>
                </c:pt>
                <c:pt idx="6112">
                  <c:v>0.520798227877457</c:v>
                </c:pt>
                <c:pt idx="6113">
                  <c:v>-2.9725911872946899E-4</c:v>
                </c:pt>
                <c:pt idx="6114">
                  <c:v>1.8300519263992701</c:v>
                </c:pt>
                <c:pt idx="6115">
                  <c:v>4.6373908215509401</c:v>
                </c:pt>
                <c:pt idx="6116">
                  <c:v>1.8179788952308999</c:v>
                </c:pt>
                <c:pt idx="6117">
                  <c:v>-7.2791699862390896E-2</c:v>
                </c:pt>
                <c:pt idx="6118">
                  <c:v>2.2513480704073801</c:v>
                </c:pt>
                <c:pt idx="6119">
                  <c:v>3.1228297931270399</c:v>
                </c:pt>
                <c:pt idx="6120">
                  <c:v>-1.2602043879729601</c:v>
                </c:pt>
                <c:pt idx="6121">
                  <c:v>-1.2425152724189501</c:v>
                </c:pt>
                <c:pt idx="6122">
                  <c:v>0.16863875138818299</c:v>
                </c:pt>
                <c:pt idx="6123">
                  <c:v>2.4960503175074402</c:v>
                </c:pt>
                <c:pt idx="6124">
                  <c:v>-1.02407667956623E-2</c:v>
                </c:pt>
                <c:pt idx="6125">
                  <c:v>1.40727130943526</c:v>
                </c:pt>
                <c:pt idx="6126">
                  <c:v>-0.80426024719050704</c:v>
                </c:pt>
                <c:pt idx="6127">
                  <c:v>3.7484366163686098</c:v>
                </c:pt>
                <c:pt idx="6128">
                  <c:v>-0.281455883235743</c:v>
                </c:pt>
                <c:pt idx="6129">
                  <c:v>-0.40621996800218502</c:v>
                </c:pt>
                <c:pt idx="6130">
                  <c:v>2.2223688625625102</c:v>
                </c:pt>
                <c:pt idx="6131">
                  <c:v>2.8129777126123798</c:v>
                </c:pt>
                <c:pt idx="6132">
                  <c:v>-1.79204926568201</c:v>
                </c:pt>
                <c:pt idx="6133">
                  <c:v>0.81667313734620905</c:v>
                </c:pt>
                <c:pt idx="6134">
                  <c:v>-1.4669363193295501E-2</c:v>
                </c:pt>
                <c:pt idx="6135">
                  <c:v>1.12283394645352</c:v>
                </c:pt>
                <c:pt idx="6136">
                  <c:v>-3.2769748259059499</c:v>
                </c:pt>
                <c:pt idx="6137">
                  <c:v>-0.53905661521562898</c:v>
                </c:pt>
                <c:pt idx="6138">
                  <c:v>0.845993882156444</c:v>
                </c:pt>
                <c:pt idx="6139">
                  <c:v>1.4410087562582199</c:v>
                </c:pt>
                <c:pt idx="6140">
                  <c:v>0.55738868847871603</c:v>
                </c:pt>
                <c:pt idx="6141">
                  <c:v>0.556488967274823</c:v>
                </c:pt>
                <c:pt idx="6142">
                  <c:v>1.5081238566768</c:v>
                </c:pt>
                <c:pt idx="6143">
                  <c:v>0.483601585468942</c:v>
                </c:pt>
                <c:pt idx="6144">
                  <c:v>0.87767061371628297</c:v>
                </c:pt>
                <c:pt idx="6145">
                  <c:v>1.8354859621890101</c:v>
                </c:pt>
                <c:pt idx="6146">
                  <c:v>-1.0892752946045301</c:v>
                </c:pt>
                <c:pt idx="6147">
                  <c:v>1.12961237566068</c:v>
                </c:pt>
                <c:pt idx="6148">
                  <c:v>0.55171367957408302</c:v>
                </c:pt>
                <c:pt idx="6149">
                  <c:v>-1.5470173930056099</c:v>
                </c:pt>
                <c:pt idx="6150">
                  <c:v>0.30818611999436801</c:v>
                </c:pt>
                <c:pt idx="6151">
                  <c:v>3.4708217064516503E-2</c:v>
                </c:pt>
                <c:pt idx="6152">
                  <c:v>-1.98408039484868</c:v>
                </c:pt>
                <c:pt idx="6153">
                  <c:v>-9.9557850586973695E-2</c:v>
                </c:pt>
                <c:pt idx="6154">
                  <c:v>-0.92508173449043396</c:v>
                </c:pt>
                <c:pt idx="6155">
                  <c:v>-1.5524158163341499</c:v>
                </c:pt>
                <c:pt idx="6156">
                  <c:v>-0.91447112721736601</c:v>
                </c:pt>
                <c:pt idx="6157">
                  <c:v>0.58146090467401701</c:v>
                </c:pt>
                <c:pt idx="6158">
                  <c:v>-0.55501042888900098</c:v>
                </c:pt>
                <c:pt idx="6159">
                  <c:v>-0.47459793077796197</c:v>
                </c:pt>
                <c:pt idx="6160">
                  <c:v>0.70076955883658798</c:v>
                </c:pt>
                <c:pt idx="6161">
                  <c:v>0.82071412568339897</c:v>
                </c:pt>
                <c:pt idx="6162">
                  <c:v>2.5378710030117202</c:v>
                </c:pt>
                <c:pt idx="6163">
                  <c:v>4.1228295566874102</c:v>
                </c:pt>
                <c:pt idx="6164">
                  <c:v>3.5378661916347802</c:v>
                </c:pt>
                <c:pt idx="6165">
                  <c:v>0.46303581759854801</c:v>
                </c:pt>
                <c:pt idx="6166">
                  <c:v>4.4853908077210898</c:v>
                </c:pt>
                <c:pt idx="6167">
                  <c:v>-0.56183879358770406</c:v>
                </c:pt>
                <c:pt idx="6168">
                  <c:v>1.0930879193307299</c:v>
                </c:pt>
                <c:pt idx="6169">
                  <c:v>2.5378700990763199</c:v>
                </c:pt>
                <c:pt idx="6170">
                  <c:v>0.89434167530088904</c:v>
                </c:pt>
                <c:pt idx="6171">
                  <c:v>-1.13007976276568</c:v>
                </c:pt>
                <c:pt idx="6172">
                  <c:v>-2.6073498424255201</c:v>
                </c:pt>
                <c:pt idx="6173">
                  <c:v>2.6008808846765499</c:v>
                </c:pt>
                <c:pt idx="6174">
                  <c:v>-0.33829281041304698</c:v>
                </c:pt>
                <c:pt idx="6175">
                  <c:v>2.73051548970767</c:v>
                </c:pt>
                <c:pt idx="6176">
                  <c:v>0.89324591693410005</c:v>
                </c:pt>
                <c:pt idx="6177">
                  <c:v>-1.2574096348858299</c:v>
                </c:pt>
                <c:pt idx="6178">
                  <c:v>-8.3068719081224304E-2</c:v>
                </c:pt>
                <c:pt idx="6179">
                  <c:v>1.06550062051709</c:v>
                </c:pt>
                <c:pt idx="6180">
                  <c:v>0.78941014723089598</c:v>
                </c:pt>
                <c:pt idx="6181">
                  <c:v>2.22236924356076</c:v>
                </c:pt>
                <c:pt idx="6182">
                  <c:v>1.2223694456112399</c:v>
                </c:pt>
                <c:pt idx="6183">
                  <c:v>-1.08629659433871</c:v>
                </c:pt>
                <c:pt idx="6184">
                  <c:v>0.78737863739466496</c:v>
                </c:pt>
                <c:pt idx="6185">
                  <c:v>1.5546666267913101</c:v>
                </c:pt>
                <c:pt idx="6186">
                  <c:v>-1.40789707554632</c:v>
                </c:pt>
                <c:pt idx="6187">
                  <c:v>-0.26948294681174401</c:v>
                </c:pt>
                <c:pt idx="6188">
                  <c:v>8.5997128060193898E-2</c:v>
                </c:pt>
                <c:pt idx="6189">
                  <c:v>1.3315986693122199</c:v>
                </c:pt>
                <c:pt idx="6190">
                  <c:v>0.23866351931558399</c:v>
                </c:pt>
                <c:pt idx="6191">
                  <c:v>0.46748222175839399</c:v>
                </c:pt>
                <c:pt idx="6192">
                  <c:v>-0.96992230976501403</c:v>
                </c:pt>
                <c:pt idx="6193">
                  <c:v>-1.16564472456213</c:v>
                </c:pt>
                <c:pt idx="6194">
                  <c:v>-6.4480269238235202E-3</c:v>
                </c:pt>
                <c:pt idx="6195">
                  <c:v>1.4574981075651701</c:v>
                </c:pt>
                <c:pt idx="6196">
                  <c:v>-0.47970019234938899</c:v>
                </c:pt>
                <c:pt idx="6197">
                  <c:v>2.6124603356780902</c:v>
                </c:pt>
                <c:pt idx="6198">
                  <c:v>-3.5017724830905997E-2</c:v>
                </c:pt>
                <c:pt idx="6199">
                  <c:v>-6.12411743853081E-2</c:v>
                </c:pt>
                <c:pt idx="6200">
                  <c:v>0.29530110388501601</c:v>
                </c:pt>
                <c:pt idx="6201">
                  <c:v>1.0617235407875301</c:v>
                </c:pt>
                <c:pt idx="6202">
                  <c:v>0.80397851232194595</c:v>
                </c:pt>
                <c:pt idx="6203">
                  <c:v>-0.19994284905687301</c:v>
                </c:pt>
                <c:pt idx="6204">
                  <c:v>1.31547875314199</c:v>
                </c:pt>
                <c:pt idx="6205">
                  <c:v>-0.81576572237080203</c:v>
                </c:pt>
                <c:pt idx="6206">
                  <c:v>-0.427586994583248</c:v>
                </c:pt>
                <c:pt idx="6207">
                  <c:v>-3.5671535262132501</c:v>
                </c:pt>
                <c:pt idx="6208">
                  <c:v>0.69532706267875599</c:v>
                </c:pt>
                <c:pt idx="6209">
                  <c:v>-6.5949046227375394E-2</c:v>
                </c:pt>
                <c:pt idx="6210">
                  <c:v>-2.55898620590848</c:v>
                </c:pt>
                <c:pt idx="6211">
                  <c:v>-1.91973738944946</c:v>
                </c:pt>
                <c:pt idx="6212">
                  <c:v>0.102485093160796</c:v>
                </c:pt>
                <c:pt idx="6213">
                  <c:v>-0.98970571367091598</c:v>
                </c:pt>
                <c:pt idx="6214">
                  <c:v>1.1666168651956801</c:v>
                </c:pt>
                <c:pt idx="6215">
                  <c:v>-1.2035952186521599</c:v>
                </c:pt>
                <c:pt idx="6216">
                  <c:v>-0.53251681971706399</c:v>
                </c:pt>
                <c:pt idx="6217">
                  <c:v>0.206954446676685</c:v>
                </c:pt>
                <c:pt idx="6218">
                  <c:v>-0.38997138509815299</c:v>
                </c:pt>
                <c:pt idx="6219">
                  <c:v>0.34766008642206397</c:v>
                </c:pt>
                <c:pt idx="6220">
                  <c:v>-0.85444200773369094</c:v>
                </c:pt>
                <c:pt idx="6221">
                  <c:v>-0.310355876851096</c:v>
                </c:pt>
                <c:pt idx="6222">
                  <c:v>1.6583663907438</c:v>
                </c:pt>
                <c:pt idx="6223">
                  <c:v>0.66976332290403795</c:v>
                </c:pt>
                <c:pt idx="6224">
                  <c:v>1.40219048290475</c:v>
                </c:pt>
                <c:pt idx="6225">
                  <c:v>-2.0804123522308399E-2</c:v>
                </c:pt>
                <c:pt idx="6226">
                  <c:v>-0.780121076664962</c:v>
                </c:pt>
                <c:pt idx="6227">
                  <c:v>0.195740298905141</c:v>
                </c:pt>
                <c:pt idx="6228">
                  <c:v>1.95290728313561</c:v>
                </c:pt>
                <c:pt idx="6229">
                  <c:v>-1.8743424740736601</c:v>
                </c:pt>
                <c:pt idx="6230">
                  <c:v>-1.4394063825025001</c:v>
                </c:pt>
                <c:pt idx="6231">
                  <c:v>-0.41387279258030801</c:v>
                </c:pt>
                <c:pt idx="6232">
                  <c:v>4.2462405867432003E-2</c:v>
                </c:pt>
                <c:pt idx="6233">
                  <c:v>2.2630110712354301</c:v>
                </c:pt>
                <c:pt idx="6234">
                  <c:v>2.0259720703748401</c:v>
                </c:pt>
                <c:pt idx="6235">
                  <c:v>-0.38496009809328602</c:v>
                </c:pt>
                <c:pt idx="6236">
                  <c:v>7.2622609257617807E-2</c:v>
                </c:pt>
                <c:pt idx="6237">
                  <c:v>-0.838388812337162</c:v>
                </c:pt>
                <c:pt idx="6238">
                  <c:v>-0.94281307833858297</c:v>
                </c:pt>
                <c:pt idx="6239">
                  <c:v>-2.1548393448201901</c:v>
                </c:pt>
                <c:pt idx="6240">
                  <c:v>-0.21936040096614301</c:v>
                </c:pt>
                <c:pt idx="6241">
                  <c:v>0.150207509728495</c:v>
                </c:pt>
                <c:pt idx="6242">
                  <c:v>0.25889507497660202</c:v>
                </c:pt>
                <c:pt idx="6243">
                  <c:v>-0.16256762343317599</c:v>
                </c:pt>
                <c:pt idx="6244">
                  <c:v>-0.22719194537666201</c:v>
                </c:pt>
                <c:pt idx="6245">
                  <c:v>-1.5065206747186899</c:v>
                </c:pt>
                <c:pt idx="6246">
                  <c:v>0.99355039164258696</c:v>
                </c:pt>
                <c:pt idx="6247">
                  <c:v>2.9510671809726898</c:v>
                </c:pt>
                <c:pt idx="6248">
                  <c:v>0.22801601678376299</c:v>
                </c:pt>
                <c:pt idx="6249">
                  <c:v>2.6780471154238001</c:v>
                </c:pt>
                <c:pt idx="6250">
                  <c:v>6.1228090522104797</c:v>
                </c:pt>
                <c:pt idx="6251">
                  <c:v>-2.4918644411862698</c:v>
                </c:pt>
                <c:pt idx="6252">
                  <c:v>-1.71242641272935</c:v>
                </c:pt>
                <c:pt idx="6253">
                  <c:v>-9.95573522329571E-2</c:v>
                </c:pt>
                <c:pt idx="6254">
                  <c:v>-1.9197367351005199</c:v>
                </c:pt>
                <c:pt idx="6255">
                  <c:v>-0.82500153780448304</c:v>
                </c:pt>
                <c:pt idx="6256">
                  <c:v>9.2327146353671109E-3</c:v>
                </c:pt>
                <c:pt idx="6257">
                  <c:v>-1.0036721030203399</c:v>
                </c:pt>
                <c:pt idx="6258">
                  <c:v>-0.16335536634264999</c:v>
                </c:pt>
                <c:pt idx="6259">
                  <c:v>0.41931612038680099</c:v>
                </c:pt>
                <c:pt idx="6260">
                  <c:v>-0.63048091523874505</c:v>
                </c:pt>
                <c:pt idx="6261">
                  <c:v>-1.49187208441968</c:v>
                </c:pt>
                <c:pt idx="6262">
                  <c:v>-0.17256524156848099</c:v>
                </c:pt>
                <c:pt idx="6263">
                  <c:v>-1.7930450789832599</c:v>
                </c:pt>
                <c:pt idx="6264">
                  <c:v>-1.3219508602290799</c:v>
                </c:pt>
                <c:pt idx="6265">
                  <c:v>0.228017027867225</c:v>
                </c:pt>
                <c:pt idx="6266">
                  <c:v>-0.117480359007785</c:v>
                </c:pt>
                <c:pt idx="6267">
                  <c:v>0.25407919876401702</c:v>
                </c:pt>
                <c:pt idx="6268">
                  <c:v>-1.57933719281433</c:v>
                </c:pt>
                <c:pt idx="6269">
                  <c:v>-0.77198227570901401</c:v>
                </c:pt>
                <c:pt idx="6270">
                  <c:v>9.9162400271060505E-2</c:v>
                </c:pt>
                <c:pt idx="6271">
                  <c:v>-0.91717923578833904</c:v>
                </c:pt>
                <c:pt idx="6272">
                  <c:v>2.4854017578297301</c:v>
                </c:pt>
                <c:pt idx="6273">
                  <c:v>-0.65281213845851804</c:v>
                </c:pt>
                <c:pt idx="6274">
                  <c:v>-0.67002128485569701</c:v>
                </c:pt>
                <c:pt idx="6275">
                  <c:v>-3.2992182680589801</c:v>
                </c:pt>
                <c:pt idx="6276">
                  <c:v>0.73051613472073595</c:v>
                </c:pt>
                <c:pt idx="6277">
                  <c:v>0.30407421847263699</c:v>
                </c:pt>
                <c:pt idx="6278">
                  <c:v>-0.98568886740000805</c:v>
                </c:pt>
                <c:pt idx="6279">
                  <c:v>-0.462963494851799</c:v>
                </c:pt>
                <c:pt idx="6280">
                  <c:v>0.67393398880934596</c:v>
                </c:pt>
                <c:pt idx="6281">
                  <c:v>0.30052962264914201</c:v>
                </c:pt>
                <c:pt idx="6282">
                  <c:v>1.0930863161992099</c:v>
                </c:pt>
                <c:pt idx="6283">
                  <c:v>-2.8703849555016299</c:v>
                </c:pt>
                <c:pt idx="6284">
                  <c:v>-0.365242568524069</c:v>
                </c:pt>
                <c:pt idx="6285">
                  <c:v>-6.3032821661480901E-2</c:v>
                </c:pt>
                <c:pt idx="6286">
                  <c:v>0.985631031091596</c:v>
                </c:pt>
                <c:pt idx="6287">
                  <c:v>-0.70688876295891201</c:v>
                </c:pt>
                <c:pt idx="6288">
                  <c:v>1.52029871962029</c:v>
                </c:pt>
                <c:pt idx="6289">
                  <c:v>3.0591387558116798</c:v>
                </c:pt>
                <c:pt idx="6290">
                  <c:v>0.17108873749440501</c:v>
                </c:pt>
                <c:pt idx="6291">
                  <c:v>1.81297953109535</c:v>
                </c:pt>
                <c:pt idx="6292">
                  <c:v>0.89324588657103599</c:v>
                </c:pt>
                <c:pt idx="6293">
                  <c:v>4.0190858198650501</c:v>
                </c:pt>
                <c:pt idx="6294">
                  <c:v>5.3154596709406796</c:v>
                </c:pt>
                <c:pt idx="6295">
                  <c:v>0.20288689220561301</c:v>
                </c:pt>
                <c:pt idx="6296">
                  <c:v>-0.108547001915946</c:v>
                </c:pt>
                <c:pt idx="6297">
                  <c:v>-1.57204364756495</c:v>
                </c:pt>
                <c:pt idx="6298">
                  <c:v>-0.646452461716015</c:v>
                </c:pt>
                <c:pt idx="6299">
                  <c:v>0.78325774647772595</c:v>
                </c:pt>
                <c:pt idx="6300">
                  <c:v>0.66778047563559795</c:v>
                </c:pt>
                <c:pt idx="6301">
                  <c:v>1.3679464289793699</c:v>
                </c:pt>
                <c:pt idx="6302">
                  <c:v>0.59301309232087496</c:v>
                </c:pt>
                <c:pt idx="6303">
                  <c:v>0.73051778579719995</c:v>
                </c:pt>
                <c:pt idx="6304">
                  <c:v>1.6838660655070401</c:v>
                </c:pt>
                <c:pt idx="6305">
                  <c:v>0.57851347463382996</c:v>
                </c:pt>
                <c:pt idx="6306">
                  <c:v>-0.49891714329949199</c:v>
                </c:pt>
                <c:pt idx="6307">
                  <c:v>0.39794135906307598</c:v>
                </c:pt>
                <c:pt idx="6308">
                  <c:v>-0.15647472426652401</c:v>
                </c:pt>
                <c:pt idx="6309">
                  <c:v>0.60276102182462599</c:v>
                </c:pt>
                <c:pt idx="6310">
                  <c:v>-0.53957184751581899</c:v>
                </c:pt>
                <c:pt idx="6311">
                  <c:v>-6.4491856099367301E-3</c:v>
                </c:pt>
                <c:pt idx="6312">
                  <c:v>-0.990328914330315</c:v>
                </c:pt>
                <c:pt idx="6313">
                  <c:v>0.44101069000405202</c:v>
                </c:pt>
                <c:pt idx="6314">
                  <c:v>-0.236618699005162</c:v>
                </c:pt>
                <c:pt idx="6315">
                  <c:v>-0.991949254734802</c:v>
                </c:pt>
                <c:pt idx="6316">
                  <c:v>-1.35158441874295</c:v>
                </c:pt>
                <c:pt idx="6317">
                  <c:v>-1.19909162749403</c:v>
                </c:pt>
                <c:pt idx="6318">
                  <c:v>1.83005290850851</c:v>
                </c:pt>
                <c:pt idx="6319">
                  <c:v>-0.244516716344332</c:v>
                </c:pt>
                <c:pt idx="6320">
                  <c:v>-1.5123378969964201</c:v>
                </c:pt>
                <c:pt idx="6321">
                  <c:v>-0.38906490194263399</c:v>
                </c:pt>
                <c:pt idx="6322">
                  <c:v>0.53969498850995801</c:v>
                </c:pt>
                <c:pt idx="6323">
                  <c:v>-2.35694066428856</c:v>
                </c:pt>
                <c:pt idx="6324">
                  <c:v>1.72375889174889</c:v>
                </c:pt>
                <c:pt idx="6325">
                  <c:v>1.5992727470136701</c:v>
                </c:pt>
                <c:pt idx="6326">
                  <c:v>0.77942702343177295</c:v>
                </c:pt>
                <c:pt idx="6327">
                  <c:v>-0.40966091493908302</c:v>
                </c:pt>
                <c:pt idx="6328">
                  <c:v>0.36193808001440803</c:v>
                </c:pt>
                <c:pt idx="6329">
                  <c:v>-0.27747603669487098</c:v>
                </c:pt>
                <c:pt idx="6330">
                  <c:v>4.0524384784007896</c:v>
                </c:pt>
                <c:pt idx="6331">
                  <c:v>-0.55393624430259303</c:v>
                </c:pt>
                <c:pt idx="6332">
                  <c:v>1.54765218211494</c:v>
                </c:pt>
                <c:pt idx="6333">
                  <c:v>-8.2113452268936807E-2</c:v>
                </c:pt>
                <c:pt idx="6334">
                  <c:v>-0.35437210714932799</c:v>
                </c:pt>
                <c:pt idx="6335">
                  <c:v>-1.77903834288117</c:v>
                </c:pt>
                <c:pt idx="6336">
                  <c:v>-0.40072770827167498</c:v>
                </c:pt>
                <c:pt idx="6337">
                  <c:v>-3.4124315236818199</c:v>
                </c:pt>
                <c:pt idx="6338">
                  <c:v>3.1494682720715299</c:v>
                </c:pt>
                <c:pt idx="6339">
                  <c:v>0.93696723150318195</c:v>
                </c:pt>
                <c:pt idx="6340">
                  <c:v>6.0566216906413604E-4</c:v>
                </c:pt>
                <c:pt idx="6341">
                  <c:v>0.92643653006790705</c:v>
                </c:pt>
                <c:pt idx="6342">
                  <c:v>-4.2070430908463699E-2</c:v>
                </c:pt>
                <c:pt idx="6343">
                  <c:v>-0.19548332962370801</c:v>
                </c:pt>
                <c:pt idx="6344">
                  <c:v>0.40858845664420201</c:v>
                </c:pt>
                <c:pt idx="6345">
                  <c:v>-1.7259969368100601</c:v>
                </c:pt>
                <c:pt idx="6346">
                  <c:v>0.21861875214853799</c:v>
                </c:pt>
                <c:pt idx="6347">
                  <c:v>-0.42702319739169903</c:v>
                </c:pt>
                <c:pt idx="6348">
                  <c:v>0.35791439919671802</c:v>
                </c:pt>
                <c:pt idx="6349">
                  <c:v>0.49710694408909201</c:v>
                </c:pt>
                <c:pt idx="6350">
                  <c:v>2.31547590163769</c:v>
                </c:pt>
                <c:pt idx="6351">
                  <c:v>0.44594858771807599</c:v>
                </c:pt>
                <c:pt idx="6352">
                  <c:v>0.27925891417774701</c:v>
                </c:pt>
                <c:pt idx="6353">
                  <c:v>-1.2452343352509501</c:v>
                </c:pt>
                <c:pt idx="6354">
                  <c:v>1.95933490834313</c:v>
                </c:pt>
                <c:pt idx="6355">
                  <c:v>0.56113108622262398</c:v>
                </c:pt>
                <c:pt idx="6356">
                  <c:v>-9.9558622209955705E-2</c:v>
                </c:pt>
                <c:pt idx="6357">
                  <c:v>-0.117479807903665</c:v>
                </c:pt>
                <c:pt idx="6358">
                  <c:v>-0.51909593776101104</c:v>
                </c:pt>
                <c:pt idx="6359">
                  <c:v>-2.47893415853745</c:v>
                </c:pt>
                <c:pt idx="6360">
                  <c:v>-1.1584504268751199</c:v>
                </c:pt>
                <c:pt idx="6361">
                  <c:v>-0.347483866543708</c:v>
                </c:pt>
                <c:pt idx="6362">
                  <c:v>-2.2694803245095301</c:v>
                </c:pt>
                <c:pt idx="6363">
                  <c:v>-0.24745673703002499</c:v>
                </c:pt>
                <c:pt idx="6364">
                  <c:v>1.14836873111183</c:v>
                </c:pt>
                <c:pt idx="6365">
                  <c:v>0.27365909677801098</c:v>
                </c:pt>
                <c:pt idx="6366">
                  <c:v>-0.59646482060780803</c:v>
                </c:pt>
                <c:pt idx="6367">
                  <c:v>2.0441765923459601</c:v>
                </c:pt>
                <c:pt idx="6368">
                  <c:v>0.87490646017020202</c:v>
                </c:pt>
                <c:pt idx="6369">
                  <c:v>0.86481748523491297</c:v>
                </c:pt>
                <c:pt idx="6370">
                  <c:v>-1.3007789939485801</c:v>
                </c:pt>
                <c:pt idx="6371">
                  <c:v>1.7422943417513199</c:v>
                </c:pt>
                <c:pt idx="6372">
                  <c:v>-6.8225430902643699E-2</c:v>
                </c:pt>
                <c:pt idx="6373">
                  <c:v>-0.61878829347008002</c:v>
                </c:pt>
                <c:pt idx="6374">
                  <c:v>-2.2560617383456698</c:v>
                </c:pt>
                <c:pt idx="6375">
                  <c:v>-1.1174771345476699</c:v>
                </c:pt>
                <c:pt idx="6376">
                  <c:v>0.99355222993955195</c:v>
                </c:pt>
                <c:pt idx="6377">
                  <c:v>-0.389453107573346</c:v>
                </c:pt>
                <c:pt idx="6378">
                  <c:v>-2.2992274276395399</c:v>
                </c:pt>
                <c:pt idx="6379">
                  <c:v>0.30265576581960102</c:v>
                </c:pt>
                <c:pt idx="6380">
                  <c:v>2.2203217947318898</c:v>
                </c:pt>
                <c:pt idx="6381">
                  <c:v>0.34637277518237503</c:v>
                </c:pt>
                <c:pt idx="6382">
                  <c:v>2.8560469887080799</c:v>
                </c:pt>
                <c:pt idx="6383">
                  <c:v>-9.9556906540139198E-2</c:v>
                </c:pt>
                <c:pt idx="6384">
                  <c:v>-0.33659791307662701</c:v>
                </c:pt>
                <c:pt idx="6385">
                  <c:v>2.3572988419080398</c:v>
                </c:pt>
                <c:pt idx="6386">
                  <c:v>3.5785094625242899</c:v>
                </c:pt>
                <c:pt idx="6387">
                  <c:v>-0.54958876817614999</c:v>
                </c:pt>
                <c:pt idx="6388">
                  <c:v>-0.82747770315963298</c:v>
                </c:pt>
                <c:pt idx="6389">
                  <c:v>3.9593321418611902</c:v>
                </c:pt>
                <c:pt idx="6390">
                  <c:v>-0.61444212106374596</c:v>
                </c:pt>
                <c:pt idx="6391">
                  <c:v>5.0159051222617803</c:v>
                </c:pt>
                <c:pt idx="6392">
                  <c:v>1.06673503175137</c:v>
                </c:pt>
                <c:pt idx="6393">
                  <c:v>2.1634756232402998</c:v>
                </c:pt>
                <c:pt idx="6394">
                  <c:v>-0.44782020451237697</c:v>
                </c:pt>
                <c:pt idx="6395">
                  <c:v>-1.0695885255168101</c:v>
                </c:pt>
                <c:pt idx="6396">
                  <c:v>-0.52527336500655097</c:v>
                </c:pt>
                <c:pt idx="6397">
                  <c:v>0.246999118090484</c:v>
                </c:pt>
                <c:pt idx="6398">
                  <c:v>-3.6599041165246399E-2</c:v>
                </c:pt>
                <c:pt idx="6399">
                  <c:v>0.74988174839103905</c:v>
                </c:pt>
                <c:pt idx="6400">
                  <c:v>0.33706579989402202</c:v>
                </c:pt>
                <c:pt idx="6401">
                  <c:v>1.73051558992666</c:v>
                </c:pt>
                <c:pt idx="6402">
                  <c:v>2.49990302806596</c:v>
                </c:pt>
                <c:pt idx="6403">
                  <c:v>0.217446517165864</c:v>
                </c:pt>
                <c:pt idx="6404">
                  <c:v>1.0129161549961101</c:v>
                </c:pt>
                <c:pt idx="6405">
                  <c:v>1.2159432743726699</c:v>
                </c:pt>
                <c:pt idx="6406">
                  <c:v>-0.52954615077713496</c:v>
                </c:pt>
                <c:pt idx="6407">
                  <c:v>1.31547880026168</c:v>
                </c:pt>
                <c:pt idx="6408">
                  <c:v>0.23434203502930501</c:v>
                </c:pt>
                <c:pt idx="6409">
                  <c:v>-2.84755997218087E-2</c:v>
                </c:pt>
                <c:pt idx="6410">
                  <c:v>-1.1739050434732701</c:v>
                </c:pt>
                <c:pt idx="6411">
                  <c:v>-1.3646394117684599</c:v>
                </c:pt>
                <c:pt idx="6412">
                  <c:v>0.90044139212813701</c:v>
                </c:pt>
                <c:pt idx="6413">
                  <c:v>-0.42527806595927498</c:v>
                </c:pt>
                <c:pt idx="6414">
                  <c:v>2.4085878936291598</c:v>
                </c:pt>
                <c:pt idx="6415">
                  <c:v>-1.26194925101675</c:v>
                </c:pt>
                <c:pt idx="6416">
                  <c:v>2.9284548957109</c:v>
                </c:pt>
                <c:pt idx="6417">
                  <c:v>0.71962816515370998</c:v>
                </c:pt>
                <c:pt idx="6418">
                  <c:v>0.31548082061791699</c:v>
                </c:pt>
                <c:pt idx="6419">
                  <c:v>-8.3791324137523104E-2</c:v>
                </c:pt>
                <c:pt idx="6420">
                  <c:v>0.76528292481561899</c:v>
                </c:pt>
                <c:pt idx="6421">
                  <c:v>-0.750609614743033</c:v>
                </c:pt>
                <c:pt idx="6422">
                  <c:v>-0.92844613389600095</c:v>
                </c:pt>
                <c:pt idx="6423">
                  <c:v>-0.52664166745998497</c:v>
                </c:pt>
                <c:pt idx="6424">
                  <c:v>-1.2159015897360499</c:v>
                </c:pt>
                <c:pt idx="6425">
                  <c:v>-1.23674643843307</c:v>
                </c:pt>
                <c:pt idx="6426">
                  <c:v>2.6274224448136501</c:v>
                </c:pt>
                <c:pt idx="6427">
                  <c:v>0.43229243111807503</c:v>
                </c:pt>
                <c:pt idx="6428">
                  <c:v>-2.5914092098730599</c:v>
                </c:pt>
                <c:pt idx="6429">
                  <c:v>0.91141267397528603</c:v>
                </c:pt>
                <c:pt idx="6430">
                  <c:v>-0.66434272913681602</c:v>
                </c:pt>
                <c:pt idx="6431">
                  <c:v>-0.40536691718532403</c:v>
                </c:pt>
                <c:pt idx="6432">
                  <c:v>0.59488497685264197</c:v>
                </c:pt>
                <c:pt idx="6433">
                  <c:v>0.56938215204905196</c:v>
                </c:pt>
                <c:pt idx="6434">
                  <c:v>-0.97962541826583605</c:v>
                </c:pt>
                <c:pt idx="6435">
                  <c:v>3.9033732835971398E-2</c:v>
                </c:pt>
                <c:pt idx="6436">
                  <c:v>0.11112101935114201</c:v>
                </c:pt>
                <c:pt idx="6437">
                  <c:v>3.31547581602389</c:v>
                </c:pt>
                <c:pt idx="6438">
                  <c:v>1.19618047378068</c:v>
                </c:pt>
                <c:pt idx="6439">
                  <c:v>-1.37353311850044</c:v>
                </c:pt>
                <c:pt idx="6440">
                  <c:v>-0.39601560884258202</c:v>
                </c:pt>
                <c:pt idx="6441">
                  <c:v>-0.684520013465166</c:v>
                </c:pt>
                <c:pt idx="6442">
                  <c:v>-1.02012355823625</c:v>
                </c:pt>
                <c:pt idx="6443">
                  <c:v>0.19115104729455901</c:v>
                </c:pt>
                <c:pt idx="6444">
                  <c:v>-1.4394024938235399</c:v>
                </c:pt>
                <c:pt idx="6445">
                  <c:v>0.25658496978131101</c:v>
                </c:pt>
                <c:pt idx="6446">
                  <c:v>1.1510919975901499</c:v>
                </c:pt>
                <c:pt idx="6447">
                  <c:v>-0.50764294507723495</c:v>
                </c:pt>
                <c:pt idx="6448">
                  <c:v>0.36726129207444802</c:v>
                </c:pt>
                <c:pt idx="6449">
                  <c:v>-2.1370329850041401</c:v>
                </c:pt>
                <c:pt idx="6450">
                  <c:v>-0.65414435628647305</c:v>
                </c:pt>
                <c:pt idx="6451">
                  <c:v>0.90384798765629504</c:v>
                </c:pt>
                <c:pt idx="6452">
                  <c:v>-1.33308057376615</c:v>
                </c:pt>
                <c:pt idx="6453">
                  <c:v>-0.81380438182072201</c:v>
                </c:pt>
                <c:pt idx="6454">
                  <c:v>-3.24422827125894E-2</c:v>
                </c:pt>
                <c:pt idx="6455">
                  <c:v>-5.9560547221803303E-2</c:v>
                </c:pt>
                <c:pt idx="6456">
                  <c:v>0.76089002123028504</c:v>
                </c:pt>
                <c:pt idx="6457">
                  <c:v>1.0524444687972201</c:v>
                </c:pt>
                <c:pt idx="6458">
                  <c:v>-0.58314375260251905</c:v>
                </c:pt>
                <c:pt idx="6459">
                  <c:v>2.2623673950285101</c:v>
                </c:pt>
                <c:pt idx="6460">
                  <c:v>-0.78240903002290396</c:v>
                </c:pt>
                <c:pt idx="6461">
                  <c:v>0.49990326656188</c:v>
                </c:pt>
                <c:pt idx="6462">
                  <c:v>0.40710930303825099</c:v>
                </c:pt>
                <c:pt idx="6463">
                  <c:v>-1.3609816141690301</c:v>
                </c:pt>
                <c:pt idx="6464">
                  <c:v>5.3154597499229599</c:v>
                </c:pt>
                <c:pt idx="6465">
                  <c:v>1.7134434983547999</c:v>
                </c:pt>
                <c:pt idx="6466">
                  <c:v>1.84924011880012</c:v>
                </c:pt>
                <c:pt idx="6467">
                  <c:v>-6.44720454898452E-3</c:v>
                </c:pt>
                <c:pt idx="6468">
                  <c:v>1.369926508467</c:v>
                </c:pt>
                <c:pt idx="6469">
                  <c:v>-1.7289146887332201</c:v>
                </c:pt>
                <c:pt idx="6470">
                  <c:v>-0.33433502676134402</c:v>
                </c:pt>
                <c:pt idx="6471">
                  <c:v>1.54765226749355</c:v>
                </c:pt>
                <c:pt idx="6472">
                  <c:v>-2.9069099085338399</c:v>
                </c:pt>
                <c:pt idx="6473">
                  <c:v>2.05244336110988</c:v>
                </c:pt>
                <c:pt idx="6474">
                  <c:v>-0.34933678026492399</c:v>
                </c:pt>
                <c:pt idx="6475">
                  <c:v>-0.43708296929905999</c:v>
                </c:pt>
                <c:pt idx="6476">
                  <c:v>-1.05375443217208</c:v>
                </c:pt>
                <c:pt idx="6477">
                  <c:v>5.1228090369395298</c:v>
                </c:pt>
                <c:pt idx="6478">
                  <c:v>-0.29846272214462399</c:v>
                </c:pt>
                <c:pt idx="6479">
                  <c:v>-1.48202779133774</c:v>
                </c:pt>
                <c:pt idx="6480">
                  <c:v>-8.1409918836382503E-2</c:v>
                </c:pt>
                <c:pt idx="6481">
                  <c:v>0.19209829394196101</c:v>
                </c:pt>
                <c:pt idx="6482">
                  <c:v>-1.39795698097231</c:v>
                </c:pt>
                <c:pt idx="6483">
                  <c:v>-1.4938563286317601</c:v>
                </c:pt>
                <c:pt idx="6484">
                  <c:v>0.30711570593104698</c:v>
                </c:pt>
                <c:pt idx="6485">
                  <c:v>1.6739328490546701</c:v>
                </c:pt>
                <c:pt idx="6486">
                  <c:v>-1.1224426408533199</c:v>
                </c:pt>
                <c:pt idx="6487">
                  <c:v>3.2223675234096798</c:v>
                </c:pt>
                <c:pt idx="6488">
                  <c:v>2.1634755895836699</c:v>
                </c:pt>
                <c:pt idx="6489">
                  <c:v>-1.02080353930548</c:v>
                </c:pt>
                <c:pt idx="6490">
                  <c:v>0.140392596903336</c:v>
                </c:pt>
                <c:pt idx="6491">
                  <c:v>-1.9513060412193</c:v>
                </c:pt>
                <c:pt idx="6492">
                  <c:v>3.48540201903208</c:v>
                </c:pt>
                <c:pt idx="6493">
                  <c:v>-1.33477297825834</c:v>
                </c:pt>
                <c:pt idx="6494">
                  <c:v>3.4529811840202198</c:v>
                </c:pt>
                <c:pt idx="6495">
                  <c:v>4.6373898262613302</c:v>
                </c:pt>
                <c:pt idx="6496">
                  <c:v>7.2858382112537007E-2</c:v>
                </c:pt>
                <c:pt idx="6497">
                  <c:v>-0.25741066265654899</c:v>
                </c:pt>
                <c:pt idx="6498">
                  <c:v>2.5081219060929798</c:v>
                </c:pt>
                <c:pt idx="6499">
                  <c:v>1.9185886465408299</c:v>
                </c:pt>
                <c:pt idx="6500">
                  <c:v>-0.99987639473337497</c:v>
                </c:pt>
                <c:pt idx="6501">
                  <c:v>-0.36588774602042501</c:v>
                </c:pt>
                <c:pt idx="6502">
                  <c:v>-0.87638842867424604</c:v>
                </c:pt>
                <c:pt idx="6503">
                  <c:v>0.49529996995542402</c:v>
                </c:pt>
                <c:pt idx="6504">
                  <c:v>-0.198224870207901</c:v>
                </c:pt>
                <c:pt idx="6505">
                  <c:v>-1.4918729782168101</c:v>
                </c:pt>
                <c:pt idx="6506">
                  <c:v>-0.53418700643011097</c:v>
                </c:pt>
                <c:pt idx="6507">
                  <c:v>0.20609524275989299</c:v>
                </c:pt>
                <c:pt idx="6508">
                  <c:v>3.3154727945732501</c:v>
                </c:pt>
                <c:pt idx="6509">
                  <c:v>5.2444784734989897E-2</c:v>
                </c:pt>
                <c:pt idx="6510">
                  <c:v>3.4623190606806</c:v>
                </c:pt>
                <c:pt idx="6511">
                  <c:v>-1.8274772076271699</c:v>
                </c:pt>
                <c:pt idx="6512">
                  <c:v>-0.25291985203879203</c:v>
                </c:pt>
                <c:pt idx="6513">
                  <c:v>-3.3283670310891198</c:v>
                </c:pt>
                <c:pt idx="6514">
                  <c:v>-1.25942853070292</c:v>
                </c:pt>
                <c:pt idx="6515">
                  <c:v>-6.7849732160125006E-2</c:v>
                </c:pt>
                <c:pt idx="6516">
                  <c:v>3.9004247087707</c:v>
                </c:pt>
                <c:pt idx="6517">
                  <c:v>0.25560755649922901</c:v>
                </c:pt>
                <c:pt idx="6518">
                  <c:v>-2.4571068750311298</c:v>
                </c:pt>
                <c:pt idx="6519">
                  <c:v>0.46867879737654</c:v>
                </c:pt>
                <c:pt idx="6520">
                  <c:v>1.0617223298468801</c:v>
                </c:pt>
                <c:pt idx="6521">
                  <c:v>-0.860371118988286</c:v>
                </c:pt>
                <c:pt idx="6522">
                  <c:v>2.5972321714383802E-2</c:v>
                </c:pt>
                <c:pt idx="6523">
                  <c:v>3.2540769452988698</c:v>
                </c:pt>
                <c:pt idx="6524">
                  <c:v>2.3914275252022401</c:v>
                </c:pt>
                <c:pt idx="6525">
                  <c:v>3.63739944773616</c:v>
                </c:pt>
                <c:pt idx="6526">
                  <c:v>1.27241121091127</c:v>
                </c:pt>
                <c:pt idx="6527">
                  <c:v>-1.1319797863497201</c:v>
                </c:pt>
                <c:pt idx="6528">
                  <c:v>0.36278458422929799</c:v>
                </c:pt>
                <c:pt idx="6529">
                  <c:v>0.78496484688554202</c:v>
                </c:pt>
                <c:pt idx="6530">
                  <c:v>-0.303430188110693</c:v>
                </c:pt>
                <c:pt idx="6531">
                  <c:v>0.17499825201670399</c:v>
                </c:pt>
                <c:pt idx="6532">
                  <c:v>-1.3668961861745901</c:v>
                </c:pt>
                <c:pt idx="6533">
                  <c:v>-2.6986417401993701E-2</c:v>
                </c:pt>
                <c:pt idx="6534">
                  <c:v>-0.16760348844537401</c:v>
                </c:pt>
                <c:pt idx="6535">
                  <c:v>-0.52323868016554698</c:v>
                </c:pt>
                <c:pt idx="6536">
                  <c:v>1.73051627829457</c:v>
                </c:pt>
                <c:pt idx="6537">
                  <c:v>-0.80113001195436195</c:v>
                </c:pt>
                <c:pt idx="6538">
                  <c:v>-2.9324363924371299</c:v>
                </c:pt>
                <c:pt idx="6539">
                  <c:v>0.69880935915681797</c:v>
                </c:pt>
                <c:pt idx="6540">
                  <c:v>1.0325451456763199</c:v>
                </c:pt>
                <c:pt idx="6541">
                  <c:v>-0.72453691953377097</c:v>
                </c:pt>
                <c:pt idx="6542">
                  <c:v>1.4529821935555201</c:v>
                </c:pt>
                <c:pt idx="6543">
                  <c:v>-1.06148993985159</c:v>
                </c:pt>
                <c:pt idx="6544">
                  <c:v>-0.303428052894685</c:v>
                </c:pt>
                <c:pt idx="6545">
                  <c:v>1.2317103917234999</c:v>
                </c:pt>
                <c:pt idx="6546">
                  <c:v>1.38947933606547</c:v>
                </c:pt>
                <c:pt idx="6547">
                  <c:v>2.8629661288316801</c:v>
                </c:pt>
                <c:pt idx="6548">
                  <c:v>-0.68452013084027896</c:v>
                </c:pt>
                <c:pt idx="6549">
                  <c:v>0.77115858212157296</c:v>
                </c:pt>
                <c:pt idx="6550">
                  <c:v>0.26607639760793</c:v>
                </c:pt>
                <c:pt idx="6551">
                  <c:v>-1.06931407023243</c:v>
                </c:pt>
                <c:pt idx="6552">
                  <c:v>-0.26948216452738799</c:v>
                </c:pt>
                <c:pt idx="6553">
                  <c:v>-2.6845092546117399</c:v>
                </c:pt>
                <c:pt idx="6554">
                  <c:v>0.352004486166758</c:v>
                </c:pt>
                <c:pt idx="6555">
                  <c:v>1.53229031003422</c:v>
                </c:pt>
                <c:pt idx="6556">
                  <c:v>0.68744768213444596</c:v>
                </c:pt>
                <c:pt idx="6557">
                  <c:v>-1.34114450005606</c:v>
                </c:pt>
                <c:pt idx="6558">
                  <c:v>-0.34273118311620998</c:v>
                </c:pt>
                <c:pt idx="6559">
                  <c:v>1.9343896106662199</c:v>
                </c:pt>
                <c:pt idx="6560">
                  <c:v>0.127854390882185</c:v>
                </c:pt>
                <c:pt idx="6561">
                  <c:v>-1.1558254237507899</c:v>
                </c:pt>
                <c:pt idx="6562">
                  <c:v>-0.80900296785669301</c:v>
                </c:pt>
                <c:pt idx="6563">
                  <c:v>-0.93506402293511903</c:v>
                </c:pt>
                <c:pt idx="6564">
                  <c:v>-1.23415013175007</c:v>
                </c:pt>
                <c:pt idx="6565">
                  <c:v>0.66340245776175499</c:v>
                </c:pt>
                <c:pt idx="6566">
                  <c:v>-0.54581470470008897</c:v>
                </c:pt>
                <c:pt idx="6567">
                  <c:v>-0.20044222873416001</c:v>
                </c:pt>
                <c:pt idx="6568">
                  <c:v>2.14946884736879</c:v>
                </c:pt>
                <c:pt idx="6569">
                  <c:v>-2.54249612688495</c:v>
                </c:pt>
                <c:pt idx="6570">
                  <c:v>1.4223941418206101</c:v>
                </c:pt>
                <c:pt idx="6571">
                  <c:v>1.12785172330565</c:v>
                </c:pt>
                <c:pt idx="6572">
                  <c:v>-1.0370370283595001</c:v>
                </c:pt>
                <c:pt idx="6573">
                  <c:v>-0.12394226948378199</c:v>
                </c:pt>
                <c:pt idx="6574">
                  <c:v>-0.59780876774024505</c:v>
                </c:pt>
                <c:pt idx="6575">
                  <c:v>-0.76698268733609198</c:v>
                </c:pt>
                <c:pt idx="6576">
                  <c:v>1.85081142285573</c:v>
                </c:pt>
                <c:pt idx="6577">
                  <c:v>-1.16195537664073</c:v>
                </c:pt>
                <c:pt idx="6578">
                  <c:v>-0.66941390934043099</c:v>
                </c:pt>
                <c:pt idx="6579">
                  <c:v>-0.52101966913233999</c:v>
                </c:pt>
                <c:pt idx="6580">
                  <c:v>-0.56941289040397702</c:v>
                </c:pt>
                <c:pt idx="6581">
                  <c:v>-1.0064482876551899</c:v>
                </c:pt>
                <c:pt idx="6582">
                  <c:v>0.82243908822642797</c:v>
                </c:pt>
                <c:pt idx="6583">
                  <c:v>0.43657048093168299</c:v>
                </c:pt>
                <c:pt idx="6584">
                  <c:v>-1.07057769572601</c:v>
                </c:pt>
                <c:pt idx="6585">
                  <c:v>-0.36259303032165502</c:v>
                </c:pt>
                <c:pt idx="6586">
                  <c:v>0.89697748043577596</c:v>
                </c:pt>
                <c:pt idx="6587">
                  <c:v>5.3154682342555102</c:v>
                </c:pt>
                <c:pt idx="6588">
                  <c:v>0.113845494507008</c:v>
                </c:pt>
                <c:pt idx="6589">
                  <c:v>1.83332717229864</c:v>
                </c:pt>
                <c:pt idx="6590">
                  <c:v>-0.25364533920516003</c:v>
                </c:pt>
                <c:pt idx="6591">
                  <c:v>-1.6845187520649501</c:v>
                </c:pt>
                <c:pt idx="6592">
                  <c:v>-1.8429486139243201</c:v>
                </c:pt>
                <c:pt idx="6593">
                  <c:v>0.74393702833708197</c:v>
                </c:pt>
                <c:pt idx="6594">
                  <c:v>-1.2896819418336301</c:v>
                </c:pt>
                <c:pt idx="6595">
                  <c:v>0.1386019702754</c:v>
                </c:pt>
                <c:pt idx="6596">
                  <c:v>5.3154567984002101</c:v>
                </c:pt>
                <c:pt idx="6597">
                  <c:v>-0.41387296835041198</c:v>
                </c:pt>
                <c:pt idx="6598">
                  <c:v>-0.20808050131508299</c:v>
                </c:pt>
                <c:pt idx="6599">
                  <c:v>2.9935490595458099</c:v>
                </c:pt>
                <c:pt idx="6600">
                  <c:v>-2.1363659927155498</c:v>
                </c:pt>
                <c:pt idx="6601">
                  <c:v>-1.8274760070051399</c:v>
                </c:pt>
                <c:pt idx="6602">
                  <c:v>1.7054255844021899</c:v>
                </c:pt>
                <c:pt idx="6603">
                  <c:v>2.01291579468419</c:v>
                </c:pt>
                <c:pt idx="6604">
                  <c:v>-0.208080463188418</c:v>
                </c:pt>
                <c:pt idx="6605">
                  <c:v>0.44460784184728802</c:v>
                </c:pt>
                <c:pt idx="6606">
                  <c:v>-0.44702130663546302</c:v>
                </c:pt>
                <c:pt idx="6607">
                  <c:v>2.6525131729740301</c:v>
                </c:pt>
                <c:pt idx="6608">
                  <c:v>-1.1920792881626601</c:v>
                </c:pt>
                <c:pt idx="6609">
                  <c:v>0.24593799908956299</c:v>
                </c:pt>
                <c:pt idx="6610">
                  <c:v>-0.77198211961805097</c:v>
                </c:pt>
                <c:pt idx="6611">
                  <c:v>-0.54013022930769405</c:v>
                </c:pt>
                <c:pt idx="6612">
                  <c:v>-0.53482800821535503</c:v>
                </c:pt>
                <c:pt idx="6613">
                  <c:v>-1.36464024121669</c:v>
                </c:pt>
                <c:pt idx="6614">
                  <c:v>0.86437200603507403</c:v>
                </c:pt>
                <c:pt idx="6615">
                  <c:v>2.5081238269044399</c:v>
                </c:pt>
                <c:pt idx="6616">
                  <c:v>-2.9017501375875399</c:v>
                </c:pt>
                <c:pt idx="6617">
                  <c:v>0.54136013130018701</c:v>
                </c:pt>
                <c:pt idx="6618">
                  <c:v>2.0082980848630299</c:v>
                </c:pt>
                <c:pt idx="6619">
                  <c:v>-1.0586448955085901</c:v>
                </c:pt>
                <c:pt idx="6620">
                  <c:v>-0.343776904075072</c:v>
                </c:pt>
                <c:pt idx="6621">
                  <c:v>1.3612829324528799</c:v>
                </c:pt>
                <c:pt idx="6622">
                  <c:v>0.93875819546945405</c:v>
                </c:pt>
                <c:pt idx="6623">
                  <c:v>-1.0233223182900699</c:v>
                </c:pt>
                <c:pt idx="6624">
                  <c:v>1.15793779870123</c:v>
                </c:pt>
                <c:pt idx="6625">
                  <c:v>2.10621081652188E-2</c:v>
                </c:pt>
                <c:pt idx="6626">
                  <c:v>-0.17390418360373899</c:v>
                </c:pt>
                <c:pt idx="6627">
                  <c:v>1.78496388987696</c:v>
                </c:pt>
                <c:pt idx="6628">
                  <c:v>-0.41662328289711198</c:v>
                </c:pt>
                <c:pt idx="6629">
                  <c:v>1.31547969987172</c:v>
                </c:pt>
                <c:pt idx="6630">
                  <c:v>1.8179791943811101</c:v>
                </c:pt>
                <c:pt idx="6631">
                  <c:v>-2.7398022567539102</c:v>
                </c:pt>
                <c:pt idx="6632">
                  <c:v>0.33972643321289098</c:v>
                </c:pt>
                <c:pt idx="6633">
                  <c:v>0.75995994373680797</c:v>
                </c:pt>
                <c:pt idx="6634">
                  <c:v>0.47142914342193099</c:v>
                </c:pt>
                <c:pt idx="6635">
                  <c:v>0.83308603945077397</c:v>
                </c:pt>
                <c:pt idx="6636">
                  <c:v>1.4056766797367699</c:v>
                </c:pt>
                <c:pt idx="6637">
                  <c:v>-2.32837752080769</c:v>
                </c:pt>
                <c:pt idx="6638">
                  <c:v>0.69032758594953603</c:v>
                </c:pt>
                <c:pt idx="6639">
                  <c:v>-3.81379357738754</c:v>
                </c:pt>
                <c:pt idx="6640">
                  <c:v>-1.00644835477703</c:v>
                </c:pt>
                <c:pt idx="6641">
                  <c:v>-1.4394081377790999</c:v>
                </c:pt>
                <c:pt idx="6642">
                  <c:v>0.158610192080296</c:v>
                </c:pt>
                <c:pt idx="6643">
                  <c:v>1.39210029913392</c:v>
                </c:pt>
                <c:pt idx="6644">
                  <c:v>2.3154788981040402</c:v>
                </c:pt>
                <c:pt idx="6645">
                  <c:v>-1.0514828641287901</c:v>
                </c:pt>
                <c:pt idx="6646">
                  <c:v>-1.22883668319274</c:v>
                </c:pt>
                <c:pt idx="6647">
                  <c:v>-1.29768056832742</c:v>
                </c:pt>
                <c:pt idx="6648">
                  <c:v>1.65496517168754</c:v>
                </c:pt>
                <c:pt idx="6649">
                  <c:v>1.02399807383199</c:v>
                </c:pt>
                <c:pt idx="6650">
                  <c:v>8.6660001077037502E-2</c:v>
                </c:pt>
                <c:pt idx="6651">
                  <c:v>-0.58978085354575505</c:v>
                </c:pt>
                <c:pt idx="6652">
                  <c:v>-0.112183414641863</c:v>
                </c:pt>
                <c:pt idx="6653">
                  <c:v>1.50812355413355</c:v>
                </c:pt>
                <c:pt idx="6654">
                  <c:v>-0.40175048665153601</c:v>
                </c:pt>
                <c:pt idx="6655">
                  <c:v>-0.90691043804363403</c:v>
                </c:pt>
                <c:pt idx="6656">
                  <c:v>-2.91333522010141</c:v>
                </c:pt>
                <c:pt idx="6657">
                  <c:v>0.92421852972955099</c:v>
                </c:pt>
                <c:pt idx="6658">
                  <c:v>-0.79381977844002205</c:v>
                </c:pt>
                <c:pt idx="6659">
                  <c:v>-2.37101838674038</c:v>
                </c:pt>
                <c:pt idx="6660">
                  <c:v>1.78709988840255</c:v>
                </c:pt>
                <c:pt idx="6661">
                  <c:v>-2.6152532951510699</c:v>
                </c:pt>
                <c:pt idx="6662">
                  <c:v>1.7305161742786599</c:v>
                </c:pt>
                <c:pt idx="6663">
                  <c:v>0.44841804350002901</c:v>
                </c:pt>
                <c:pt idx="6664">
                  <c:v>-0.67756796302581601</c:v>
                </c:pt>
                <c:pt idx="6665">
                  <c:v>-0.81654881806484203</c:v>
                </c:pt>
                <c:pt idx="6666">
                  <c:v>2.0073563675275201</c:v>
                </c:pt>
                <c:pt idx="6667">
                  <c:v>4.1899466485139696</c:v>
                </c:pt>
                <c:pt idx="6668">
                  <c:v>2.63740500417408</c:v>
                </c:pt>
                <c:pt idx="6669">
                  <c:v>-0.80850951361610801</c:v>
                </c:pt>
                <c:pt idx="6670">
                  <c:v>-2.0420702756651901</c:v>
                </c:pt>
                <c:pt idx="6671">
                  <c:v>-0.44498056154599103</c:v>
                </c:pt>
                <c:pt idx="6672">
                  <c:v>-1.8157201623866499</c:v>
                </c:pt>
                <c:pt idx="6673">
                  <c:v>0.26817349250050698</c:v>
                </c:pt>
                <c:pt idx="6674">
                  <c:v>0.47649227245317899</c:v>
                </c:pt>
                <c:pt idx="6675">
                  <c:v>-0.55746456707428405</c:v>
                </c:pt>
                <c:pt idx="6676">
                  <c:v>2.48053775080154</c:v>
                </c:pt>
                <c:pt idx="6677">
                  <c:v>-0.96992084447321403</c:v>
                </c:pt>
                <c:pt idx="6678">
                  <c:v>0.36700942551254201</c:v>
                </c:pt>
                <c:pt idx="6679">
                  <c:v>-0.34748379954913</c:v>
                </c:pt>
                <c:pt idx="6680">
                  <c:v>-0.39501372985852601</c:v>
                </c:pt>
                <c:pt idx="6681">
                  <c:v>3.3572980930322598</c:v>
                </c:pt>
                <c:pt idx="6682">
                  <c:v>1.0828179380763501</c:v>
                </c:pt>
                <c:pt idx="6683">
                  <c:v>-0.38495764715405101</c:v>
                </c:pt>
                <c:pt idx="6684">
                  <c:v>1.7443224256008201</c:v>
                </c:pt>
                <c:pt idx="6685">
                  <c:v>0.52029893067772204</c:v>
                </c:pt>
                <c:pt idx="6686">
                  <c:v>9.8249453184410807E-2</c:v>
                </c:pt>
                <c:pt idx="6687">
                  <c:v>0.20000193051586601</c:v>
                </c:pt>
                <c:pt idx="6688">
                  <c:v>2.3154780436201499</c:v>
                </c:pt>
                <c:pt idx="6689">
                  <c:v>1.0851825437479801</c:v>
                </c:pt>
                <c:pt idx="6690">
                  <c:v>1.9218158316991101</c:v>
                </c:pt>
                <c:pt idx="6691">
                  <c:v>0.92316164573098602</c:v>
                </c:pt>
                <c:pt idx="6692">
                  <c:v>2.1090277217400302</c:v>
                </c:pt>
                <c:pt idx="6693">
                  <c:v>1.94982942460347</c:v>
                </c:pt>
                <c:pt idx="6694">
                  <c:v>0.82515471081755398</c:v>
                </c:pt>
                <c:pt idx="6695">
                  <c:v>-0.568601472124588</c:v>
                </c:pt>
                <c:pt idx="6696">
                  <c:v>2.5102950099538499</c:v>
                </c:pt>
                <c:pt idx="6697">
                  <c:v>2.6109341889136899</c:v>
                </c:pt>
                <c:pt idx="6698">
                  <c:v>-1.4711140016678299</c:v>
                </c:pt>
                <c:pt idx="6699">
                  <c:v>-0.98937470737091104</c:v>
                </c:pt>
                <c:pt idx="6700">
                  <c:v>3.2223676823687701</c:v>
                </c:pt>
                <c:pt idx="6701">
                  <c:v>1.40527621451683</c:v>
                </c:pt>
                <c:pt idx="6702">
                  <c:v>4.4479273230099103</c:v>
                </c:pt>
                <c:pt idx="6703">
                  <c:v>-0.62968183920532605</c:v>
                </c:pt>
                <c:pt idx="6704">
                  <c:v>-2.6231184017653302</c:v>
                </c:pt>
                <c:pt idx="6705">
                  <c:v>0.38032990219525697</c:v>
                </c:pt>
                <c:pt idx="6706">
                  <c:v>-0.20423718839180299</c:v>
                </c:pt>
                <c:pt idx="6707">
                  <c:v>-0.30901126423428199</c:v>
                </c:pt>
                <c:pt idx="6708">
                  <c:v>0.30511193907961798</c:v>
                </c:pt>
                <c:pt idx="6709">
                  <c:v>2.99354917908025</c:v>
                </c:pt>
                <c:pt idx="6710">
                  <c:v>0.929588114088433</c:v>
                </c:pt>
                <c:pt idx="6711">
                  <c:v>0.62360235382007101</c:v>
                </c:pt>
                <c:pt idx="6712">
                  <c:v>0.91494119454511602</c:v>
                </c:pt>
                <c:pt idx="6713">
                  <c:v>0.47220449070677001</c:v>
                </c:pt>
                <c:pt idx="6714">
                  <c:v>-0.18094529940776699</c:v>
                </c:pt>
                <c:pt idx="6715">
                  <c:v>2.2401905805889601</c:v>
                </c:pt>
                <c:pt idx="6716">
                  <c:v>-0.94028192439934699</c:v>
                </c:pt>
                <c:pt idx="6717">
                  <c:v>1.7849636820042101</c:v>
                </c:pt>
                <c:pt idx="6718">
                  <c:v>0.27872012568395299</c:v>
                </c:pt>
                <c:pt idx="6719">
                  <c:v>-0.52861684974550505</c:v>
                </c:pt>
                <c:pt idx="6720">
                  <c:v>0.18619625286035399</c:v>
                </c:pt>
                <c:pt idx="6721">
                  <c:v>-1.57529150088911</c:v>
                </c:pt>
                <c:pt idx="6722">
                  <c:v>5.80911729894363E-2</c:v>
                </c:pt>
                <c:pt idx="6723">
                  <c:v>2.2433289656075899</c:v>
                </c:pt>
                <c:pt idx="6724">
                  <c:v>0.70115804834161599</c:v>
                </c:pt>
                <c:pt idx="6725">
                  <c:v>-1.2560609641741201</c:v>
                </c:pt>
                <c:pt idx="6726">
                  <c:v>-0.46062406431427799</c:v>
                </c:pt>
                <c:pt idx="6727">
                  <c:v>2.0006053445120102</c:v>
                </c:pt>
                <c:pt idx="6728">
                  <c:v>1.2192641373391</c:v>
                </c:pt>
                <c:pt idx="6729">
                  <c:v>-0.166913438696106</c:v>
                </c:pt>
                <c:pt idx="6730">
                  <c:v>-2.4033360332505498</c:v>
                </c:pt>
                <c:pt idx="6731">
                  <c:v>0.178680395352633</c:v>
                </c:pt>
                <c:pt idx="6732">
                  <c:v>2.5274504218345799E-2</c:v>
                </c:pt>
                <c:pt idx="6733">
                  <c:v>3.4029408341195602</c:v>
                </c:pt>
                <c:pt idx="6734">
                  <c:v>-0.74752979265278896</c:v>
                </c:pt>
                <c:pt idx="6735">
                  <c:v>2.74432164469897</c:v>
                </c:pt>
                <c:pt idx="6736">
                  <c:v>1.7305159449552601</c:v>
                </c:pt>
                <c:pt idx="6737">
                  <c:v>-0.133828259108803</c:v>
                </c:pt>
                <c:pt idx="6738">
                  <c:v>-1.2933286249962901</c:v>
                </c:pt>
                <c:pt idx="6739">
                  <c:v>0.275065098185102</c:v>
                </c:pt>
                <c:pt idx="6740">
                  <c:v>4.9004245250373497</c:v>
                </c:pt>
                <c:pt idx="6741">
                  <c:v>0.96940137049369102</c:v>
                </c:pt>
                <c:pt idx="6742">
                  <c:v>-0.81227622955158596</c:v>
                </c:pt>
                <c:pt idx="6743">
                  <c:v>0.27985632174512898</c:v>
                </c:pt>
                <c:pt idx="6744">
                  <c:v>-2.4658755179770901</c:v>
                </c:pt>
                <c:pt idx="6745">
                  <c:v>0.45709328552825101</c:v>
                </c:pt>
                <c:pt idx="6746">
                  <c:v>-0.99327204840410799</c:v>
                </c:pt>
                <c:pt idx="6747">
                  <c:v>2.4029416448901899</c:v>
                </c:pt>
                <c:pt idx="6748">
                  <c:v>3.1968335240932499</c:v>
                </c:pt>
                <c:pt idx="6749">
                  <c:v>3.6594318674821</c:v>
                </c:pt>
                <c:pt idx="6750">
                  <c:v>-0.92238493609862604</c:v>
                </c:pt>
                <c:pt idx="6751">
                  <c:v>-2.8512362313195299</c:v>
                </c:pt>
                <c:pt idx="6752">
                  <c:v>0.26273784449516802</c:v>
                </c:pt>
                <c:pt idx="6753">
                  <c:v>-1.3311226606392501</c:v>
                </c:pt>
                <c:pt idx="6754">
                  <c:v>-0.37800818055675001</c:v>
                </c:pt>
                <c:pt idx="6755">
                  <c:v>5.5378637909029198</c:v>
                </c:pt>
                <c:pt idx="6756">
                  <c:v>0.10373359265396299</c:v>
                </c:pt>
                <c:pt idx="6757">
                  <c:v>0.427953767613719</c:v>
                </c:pt>
                <c:pt idx="6758">
                  <c:v>-1.9133371872554199</c:v>
                </c:pt>
                <c:pt idx="6759">
                  <c:v>-0.28400650359163998</c:v>
                </c:pt>
                <c:pt idx="6760">
                  <c:v>1.7679906250173201</c:v>
                </c:pt>
                <c:pt idx="6761">
                  <c:v>-1.56716058632939</c:v>
                </c:pt>
                <c:pt idx="6762">
                  <c:v>-2.43940482000871</c:v>
                </c:pt>
                <c:pt idx="6763">
                  <c:v>-3.59141081485346</c:v>
                </c:pt>
                <c:pt idx="6764">
                  <c:v>-1.3090099663644801</c:v>
                </c:pt>
                <c:pt idx="6765">
                  <c:v>-6.6990542793617699E-2</c:v>
                </c:pt>
                <c:pt idx="6766">
                  <c:v>-0.50652271667859705</c:v>
                </c:pt>
                <c:pt idx="6767">
                  <c:v>0.102934042018321</c:v>
                </c:pt>
                <c:pt idx="6768">
                  <c:v>2.84599305366811</c:v>
                </c:pt>
                <c:pt idx="6769">
                  <c:v>1.19348939904023</c:v>
                </c:pt>
                <c:pt idx="6770">
                  <c:v>0.49407640196729002</c:v>
                </c:pt>
                <c:pt idx="6771">
                  <c:v>8.05044152455805E-3</c:v>
                </c:pt>
                <c:pt idx="6772">
                  <c:v>1.4410097585018</c:v>
                </c:pt>
                <c:pt idx="6773">
                  <c:v>-0.23471790058654499</c:v>
                </c:pt>
                <c:pt idx="6774">
                  <c:v>-0.967656417725551</c:v>
                </c:pt>
                <c:pt idx="6775">
                  <c:v>-1.54424680464274</c:v>
                </c:pt>
                <c:pt idx="6776">
                  <c:v>-6.3836597219420102E-2</c:v>
                </c:pt>
                <c:pt idx="6777">
                  <c:v>-0.65576131957704997</c:v>
                </c:pt>
                <c:pt idx="6778">
                  <c:v>6.4029288177811896</c:v>
                </c:pt>
                <c:pt idx="6779">
                  <c:v>-3.17636424424914</c:v>
                </c:pt>
                <c:pt idx="6780">
                  <c:v>1.90044219636172</c:v>
                </c:pt>
                <c:pt idx="6781">
                  <c:v>0.15198050153718501</c:v>
                </c:pt>
                <c:pt idx="6782">
                  <c:v>-0.29532353718188897</c:v>
                </c:pt>
                <c:pt idx="6783">
                  <c:v>1.00158785719815</c:v>
                </c:pt>
                <c:pt idx="6784">
                  <c:v>0.28691087601508303</c:v>
                </c:pt>
                <c:pt idx="6785">
                  <c:v>-0.74947602312554296</c:v>
                </c:pt>
                <c:pt idx="6786">
                  <c:v>6.7552578158081494E-2</c:v>
                </c:pt>
                <c:pt idx="6787">
                  <c:v>-0.44782067461021202</c:v>
                </c:pt>
                <c:pt idx="6788">
                  <c:v>7.9301583431932396</c:v>
                </c:pt>
                <c:pt idx="6789">
                  <c:v>3.8911043079208903E-2</c:v>
                </c:pt>
                <c:pt idx="6790">
                  <c:v>-1.29821510280436</c:v>
                </c:pt>
                <c:pt idx="6791">
                  <c:v>0.13105491958729301</c:v>
                </c:pt>
                <c:pt idx="6792">
                  <c:v>1.15131947481519</c:v>
                </c:pt>
                <c:pt idx="6793">
                  <c:v>4.0524388389356201</c:v>
                </c:pt>
                <c:pt idx="6794">
                  <c:v>0.42795454390702198</c:v>
                </c:pt>
                <c:pt idx="6795">
                  <c:v>1.0462921046181599</c:v>
                </c:pt>
                <c:pt idx="6796">
                  <c:v>4.4853932438186801</c:v>
                </c:pt>
                <c:pt idx="6797">
                  <c:v>-1.3767777210659899</c:v>
                </c:pt>
                <c:pt idx="6798">
                  <c:v>-0.95370772990133401</c:v>
                </c:pt>
                <c:pt idx="6799">
                  <c:v>3.6612529177903399</c:v>
                </c:pt>
                <c:pt idx="6800">
                  <c:v>1.2863325137467001</c:v>
                </c:pt>
                <c:pt idx="6801">
                  <c:v>0.34086426934922898</c:v>
                </c:pt>
                <c:pt idx="6802">
                  <c:v>-1.1343577518058501</c:v>
                </c:pt>
                <c:pt idx="6803">
                  <c:v>0.36128259132624801</c:v>
                </c:pt>
                <c:pt idx="6804">
                  <c:v>0.31547952639336202</c:v>
                </c:pt>
                <c:pt idx="6805">
                  <c:v>1.96930396734688</c:v>
                </c:pt>
                <c:pt idx="6806">
                  <c:v>0.52698298176601299</c:v>
                </c:pt>
                <c:pt idx="6807">
                  <c:v>0.47594503057607201</c:v>
                </c:pt>
                <c:pt idx="6808">
                  <c:v>2.09729871504857</c:v>
                </c:pt>
                <c:pt idx="6809">
                  <c:v>-5.0938989480029697</c:v>
                </c:pt>
                <c:pt idx="6810">
                  <c:v>-1.35694253363696</c:v>
                </c:pt>
                <c:pt idx="6811">
                  <c:v>-0.491873866520803</c:v>
                </c:pt>
                <c:pt idx="6812">
                  <c:v>2.9004397331703098</c:v>
                </c:pt>
                <c:pt idx="6813">
                  <c:v>-0.98991917385241002</c:v>
                </c:pt>
                <c:pt idx="6814">
                  <c:v>0.81085835596599398</c:v>
                </c:pt>
                <c:pt idx="6815">
                  <c:v>-0.80834966197755598</c:v>
                </c:pt>
                <c:pt idx="6816">
                  <c:v>-0.57529223370468996</c:v>
                </c:pt>
                <c:pt idx="6817">
                  <c:v>-1.4108382736884799</c:v>
                </c:pt>
                <c:pt idx="6818">
                  <c:v>1.9110884177224099</c:v>
                </c:pt>
                <c:pt idx="6819">
                  <c:v>0.90739407134098005</c:v>
                </c:pt>
                <c:pt idx="6820">
                  <c:v>0.14003684931722901</c:v>
                </c:pt>
                <c:pt idx="6821">
                  <c:v>2.0353701482689202</c:v>
                </c:pt>
                <c:pt idx="6822">
                  <c:v>2.3378464469514402</c:v>
                </c:pt>
                <c:pt idx="6823">
                  <c:v>0.38057549437010202</c:v>
                </c:pt>
                <c:pt idx="6824">
                  <c:v>3.4309524430279299</c:v>
                </c:pt>
                <c:pt idx="6825">
                  <c:v>-6.4489045248301898E-3</c:v>
                </c:pt>
                <c:pt idx="6826">
                  <c:v>-1.24930301674073</c:v>
                </c:pt>
                <c:pt idx="6827">
                  <c:v>-1.0012871795210201</c:v>
                </c:pt>
                <c:pt idx="6828">
                  <c:v>0.20358621705776</c:v>
                </c:pt>
                <c:pt idx="6829">
                  <c:v>-0.44516344539388297</c:v>
                </c:pt>
                <c:pt idx="6830">
                  <c:v>1.4309562222283401</c:v>
                </c:pt>
                <c:pt idx="6831">
                  <c:v>1.2007366905244701</c:v>
                </c:pt>
                <c:pt idx="6832">
                  <c:v>0.59301286328971803</c:v>
                </c:pt>
                <c:pt idx="6833">
                  <c:v>-1.7976842457977</c:v>
                </c:pt>
                <c:pt idx="6834">
                  <c:v>1.1532077501596301</c:v>
                </c:pt>
                <c:pt idx="6835">
                  <c:v>2.1175392920269398</c:v>
                </c:pt>
                <c:pt idx="6836">
                  <c:v>3.2085611616239</c:v>
                </c:pt>
                <c:pt idx="6837">
                  <c:v>-2.2080819976202299</c:v>
                </c:pt>
                <c:pt idx="6838">
                  <c:v>-2.4881901637899002</c:v>
                </c:pt>
                <c:pt idx="6839">
                  <c:v>1.83005267700845</c:v>
                </c:pt>
                <c:pt idx="6840">
                  <c:v>-1.7832539850493501</c:v>
                </c:pt>
                <c:pt idx="6841">
                  <c:v>1.6634023083888201</c:v>
                </c:pt>
                <c:pt idx="6842">
                  <c:v>-0.17316472263472599</c:v>
                </c:pt>
                <c:pt idx="6843">
                  <c:v>-0.50646845731710999</c:v>
                </c:pt>
                <c:pt idx="6844">
                  <c:v>-0.18057817952987501</c:v>
                </c:pt>
                <c:pt idx="6845">
                  <c:v>-0.47384167034589297</c:v>
                </c:pt>
                <c:pt idx="6846">
                  <c:v>-0.612967844980981</c:v>
                </c:pt>
                <c:pt idx="6847">
                  <c:v>-0.35829185025648003</c:v>
                </c:pt>
                <c:pt idx="6848">
                  <c:v>0.40538575684454597</c:v>
                </c:pt>
                <c:pt idx="6849">
                  <c:v>-1.07057915605642</c:v>
                </c:pt>
                <c:pt idx="6850">
                  <c:v>2.3154781212774802</c:v>
                </c:pt>
                <c:pt idx="6851">
                  <c:v>3.0524428940393999</c:v>
                </c:pt>
                <c:pt idx="6852">
                  <c:v>2.0200225004377299</c:v>
                </c:pt>
                <c:pt idx="6853">
                  <c:v>-1.30927510083615E-2</c:v>
                </c:pt>
                <c:pt idx="6854">
                  <c:v>0.52888398662884595</c:v>
                </c:pt>
                <c:pt idx="6855">
                  <c:v>-0.64534949585191803</c:v>
                </c:pt>
                <c:pt idx="6856">
                  <c:v>0.66147489276136295</c:v>
                </c:pt>
                <c:pt idx="6857">
                  <c:v>-0.65195267458634198</c:v>
                </c:pt>
                <c:pt idx="6858">
                  <c:v>5.2630092504469896</c:v>
                </c:pt>
                <c:pt idx="6859">
                  <c:v>0.88252056999600403</c:v>
                </c:pt>
                <c:pt idx="6860">
                  <c:v>-0.53797136757820696</c:v>
                </c:pt>
                <c:pt idx="6861">
                  <c:v>-0.76582119571511398</c:v>
                </c:pt>
                <c:pt idx="6862">
                  <c:v>2.4569511944714901</c:v>
                </c:pt>
                <c:pt idx="6863">
                  <c:v>3.4853994227559402</c:v>
                </c:pt>
                <c:pt idx="6864">
                  <c:v>0.33819900905943401</c:v>
                </c:pt>
                <c:pt idx="6865">
                  <c:v>0.93554558361727103</c:v>
                </c:pt>
                <c:pt idx="6866">
                  <c:v>0.15401610214064501</c:v>
                </c:pt>
                <c:pt idx="6867">
                  <c:v>0.15198115541821799</c:v>
                </c:pt>
                <c:pt idx="6868">
                  <c:v>-1.7930419130826001</c:v>
                </c:pt>
                <c:pt idx="6869">
                  <c:v>0.262039620317502</c:v>
                </c:pt>
                <c:pt idx="6870">
                  <c:v>1.06320494574764</c:v>
                </c:pt>
                <c:pt idx="6871">
                  <c:v>0.63400884543735203</c:v>
                </c:pt>
                <c:pt idx="6872">
                  <c:v>3.4309548790533801</c:v>
                </c:pt>
                <c:pt idx="6873">
                  <c:v>1.7066693964361399</c:v>
                </c:pt>
                <c:pt idx="6874">
                  <c:v>-1.21701507820445</c:v>
                </c:pt>
                <c:pt idx="6875">
                  <c:v>2.1899474386688502</c:v>
                </c:pt>
                <c:pt idx="6876">
                  <c:v>0.40858848363344702</c:v>
                </c:pt>
                <c:pt idx="6877">
                  <c:v>0.17303475391596501</c:v>
                </c:pt>
                <c:pt idx="6878">
                  <c:v>-1.09955856607915</c:v>
                </c:pt>
                <c:pt idx="6879">
                  <c:v>0.38947977261845901</c:v>
                </c:pt>
                <c:pt idx="6880">
                  <c:v>-2.49530624727256</c:v>
                </c:pt>
                <c:pt idx="6881">
                  <c:v>-1.5480181684805101</c:v>
                </c:pt>
                <c:pt idx="6882">
                  <c:v>1.4085892474952599</c:v>
                </c:pt>
                <c:pt idx="6883">
                  <c:v>-0.53060768788264301</c:v>
                </c:pt>
                <c:pt idx="6884">
                  <c:v>-1.7022959997515099</c:v>
                </c:pt>
                <c:pt idx="6885">
                  <c:v>0.36794818974226801</c:v>
                </c:pt>
                <c:pt idx="6886">
                  <c:v>-0.84102556506159898</c:v>
                </c:pt>
                <c:pt idx="6887">
                  <c:v>0.50812503160023603</c:v>
                </c:pt>
                <c:pt idx="6888">
                  <c:v>-5.3754808890505698E-2</c:v>
                </c:pt>
                <c:pt idx="6889">
                  <c:v>0.49834434444488701</c:v>
                </c:pt>
                <c:pt idx="6890">
                  <c:v>0.37118830121513902</c:v>
                </c:pt>
                <c:pt idx="6891">
                  <c:v>-0.2099825194719</c:v>
                </c:pt>
                <c:pt idx="6892">
                  <c:v>-0.14395215894094801</c:v>
                </c:pt>
                <c:pt idx="6893">
                  <c:v>-0.40072778258261699</c:v>
                </c:pt>
                <c:pt idx="6894">
                  <c:v>1.1611508181263399</c:v>
                </c:pt>
                <c:pt idx="6895">
                  <c:v>-1.56226450108226</c:v>
                </c:pt>
                <c:pt idx="6896">
                  <c:v>-0.30342997220269002</c:v>
                </c:pt>
                <c:pt idx="6897">
                  <c:v>-1.99235422706319</c:v>
                </c:pt>
                <c:pt idx="6898">
                  <c:v>1.12283396153944</c:v>
                </c:pt>
                <c:pt idx="6899">
                  <c:v>-1.14096863795605</c:v>
                </c:pt>
                <c:pt idx="6900">
                  <c:v>-1.3393275215757099</c:v>
                </c:pt>
                <c:pt idx="6901">
                  <c:v>2.9410829231406099</c:v>
                </c:pt>
                <c:pt idx="6902">
                  <c:v>-0.45775024132693098</c:v>
                </c:pt>
                <c:pt idx="6903">
                  <c:v>0.28220295191044398</c:v>
                </c:pt>
                <c:pt idx="6904">
                  <c:v>-0.73016348253971197</c:v>
                </c:pt>
                <c:pt idx="6905">
                  <c:v>1.5785132822066199</c:v>
                </c:pt>
                <c:pt idx="6906">
                  <c:v>0.77052407882232699</c:v>
                </c:pt>
                <c:pt idx="6907">
                  <c:v>-0.54958874772876398</c:v>
                </c:pt>
                <c:pt idx="6908">
                  <c:v>-2.41243516035364</c:v>
                </c:pt>
                <c:pt idx="6909">
                  <c:v>-0.29749810638192498</c:v>
                </c:pt>
                <c:pt idx="6910">
                  <c:v>-1.0410061364158001</c:v>
                </c:pt>
                <c:pt idx="6911">
                  <c:v>-0.98317902730600903</c:v>
                </c:pt>
                <c:pt idx="6912">
                  <c:v>-1.3791076664495601</c:v>
                </c:pt>
                <c:pt idx="6913">
                  <c:v>1.0436740554494599</c:v>
                </c:pt>
                <c:pt idx="6914">
                  <c:v>-0.96992093862161399</c:v>
                </c:pt>
                <c:pt idx="6915">
                  <c:v>0.47820830033462902</c:v>
                </c:pt>
                <c:pt idx="6916">
                  <c:v>-0.769053919593083</c:v>
                </c:pt>
                <c:pt idx="6917">
                  <c:v>1.1256542287319999</c:v>
                </c:pt>
                <c:pt idx="6918">
                  <c:v>2.4357725451769099</c:v>
                </c:pt>
                <c:pt idx="6919">
                  <c:v>-1.5836965028518299</c:v>
                </c:pt>
                <c:pt idx="6920">
                  <c:v>-0.555392347394569</c:v>
                </c:pt>
                <c:pt idx="6921">
                  <c:v>0.33685245312467299</c:v>
                </c:pt>
                <c:pt idx="6922">
                  <c:v>-1.46062353894913</c:v>
                </c:pt>
                <c:pt idx="6923">
                  <c:v>3.3154779157809098</c:v>
                </c:pt>
                <c:pt idx="6924">
                  <c:v>2.5861263399851899</c:v>
                </c:pt>
                <c:pt idx="6925">
                  <c:v>0.60498620884058096</c:v>
                </c:pt>
                <c:pt idx="6926">
                  <c:v>-1.07057915443153</c:v>
                </c:pt>
                <c:pt idx="6927">
                  <c:v>1.3920999815984401</c:v>
                </c:pt>
                <c:pt idx="6928">
                  <c:v>-0.50555018890759695</c:v>
                </c:pt>
                <c:pt idx="6929">
                  <c:v>0.73393077193965495</c:v>
                </c:pt>
                <c:pt idx="6930">
                  <c:v>-1.20954096253389</c:v>
                </c:pt>
                <c:pt idx="6931">
                  <c:v>0.78204684236373101</c:v>
                </c:pt>
                <c:pt idx="6932">
                  <c:v>4.9004217035129596</c:v>
                </c:pt>
                <c:pt idx="6933">
                  <c:v>-1.57326363504106</c:v>
                </c:pt>
                <c:pt idx="6934">
                  <c:v>0.44101133019599897</c:v>
                </c:pt>
                <c:pt idx="6935">
                  <c:v>3.8390382587979399</c:v>
                </c:pt>
                <c:pt idx="6936">
                  <c:v>0.86409957178087704</c:v>
                </c:pt>
                <c:pt idx="6937">
                  <c:v>-1.9699232557000601</c:v>
                </c:pt>
                <c:pt idx="6938">
                  <c:v>2.12785166692424</c:v>
                </c:pt>
                <c:pt idx="6939">
                  <c:v>-0.34748403110758602</c:v>
                </c:pt>
                <c:pt idx="6940">
                  <c:v>0.113845595532619</c:v>
                </c:pt>
                <c:pt idx="6941">
                  <c:v>0.932151652643194</c:v>
                </c:pt>
                <c:pt idx="6942">
                  <c:v>-1.5964643150625399</c:v>
                </c:pt>
                <c:pt idx="6943">
                  <c:v>-9.5716244898689004E-2</c:v>
                </c:pt>
                <c:pt idx="6944">
                  <c:v>-0.52102074382279695</c:v>
                </c:pt>
                <c:pt idx="6945">
                  <c:v>2.6343008313846599</c:v>
                </c:pt>
                <c:pt idx="6946">
                  <c:v>0.41830323865916602</c:v>
                </c:pt>
                <c:pt idx="6947">
                  <c:v>-0.13621686047968601</c:v>
                </c:pt>
                <c:pt idx="6948">
                  <c:v>-1.2865559046071</c:v>
                </c:pt>
                <c:pt idx="6949">
                  <c:v>-0.113363926909079</c:v>
                </c:pt>
                <c:pt idx="6950">
                  <c:v>-2.0718029185374198</c:v>
                </c:pt>
                <c:pt idx="6951">
                  <c:v>1.98970856125954</c:v>
                </c:pt>
                <c:pt idx="6952">
                  <c:v>-5.3059993962565999E-2</c:v>
                </c:pt>
                <c:pt idx="6953">
                  <c:v>0.54994517613045002</c:v>
                </c:pt>
                <c:pt idx="6954">
                  <c:v>1.2151281919039001</c:v>
                </c:pt>
                <c:pt idx="6955">
                  <c:v>4.46260983443885E-2</c:v>
                </c:pt>
                <c:pt idx="6956">
                  <c:v>-0.830961538483735</c:v>
                </c:pt>
                <c:pt idx="6957">
                  <c:v>-1.39381127072702</c:v>
                </c:pt>
                <c:pt idx="6958">
                  <c:v>-0.54250110250900996</c:v>
                </c:pt>
                <c:pt idx="6959">
                  <c:v>-0.64387844415060902</c:v>
                </c:pt>
                <c:pt idx="6960">
                  <c:v>-0.694503989784785</c:v>
                </c:pt>
                <c:pt idx="6961">
                  <c:v>-0.72809015364623397</c:v>
                </c:pt>
                <c:pt idx="6962">
                  <c:v>-0.22195505528732201</c:v>
                </c:pt>
                <c:pt idx="6963">
                  <c:v>-1.47893567617536</c:v>
                </c:pt>
                <c:pt idx="6964">
                  <c:v>-1.1274626018872</c:v>
                </c:pt>
                <c:pt idx="6965">
                  <c:v>1.38538078592592</c:v>
                </c:pt>
                <c:pt idx="6966">
                  <c:v>1.88663518389941</c:v>
                </c:pt>
                <c:pt idx="6967">
                  <c:v>-0.35694495489533301</c:v>
                </c:pt>
                <c:pt idx="6968">
                  <c:v>-0.70558170019732902</c:v>
                </c:pt>
                <c:pt idx="6969">
                  <c:v>0.658366890349941</c:v>
                </c:pt>
                <c:pt idx="6970">
                  <c:v>-2.09332614226971</c:v>
                </c:pt>
                <c:pt idx="6971">
                  <c:v>2.7506941030295202</c:v>
                </c:pt>
                <c:pt idx="6972">
                  <c:v>-0.65233939440792499</c:v>
                </c:pt>
                <c:pt idx="6973">
                  <c:v>5.3154605508323201</c:v>
                </c:pt>
                <c:pt idx="6974">
                  <c:v>-2.4286799628895799</c:v>
                </c:pt>
                <c:pt idx="6975">
                  <c:v>-1.09051327094402</c:v>
                </c:pt>
                <c:pt idx="6976">
                  <c:v>-1.2243544555511401</c:v>
                </c:pt>
                <c:pt idx="6977">
                  <c:v>1.4047460840631301</c:v>
                </c:pt>
                <c:pt idx="6978">
                  <c:v>-0.66555572747990699</c:v>
                </c:pt>
                <c:pt idx="6979">
                  <c:v>1.9697040168561999</c:v>
                </c:pt>
                <c:pt idx="6980">
                  <c:v>0.85313588668299001</c:v>
                </c:pt>
                <c:pt idx="6981">
                  <c:v>-0.957539014869626</c:v>
                </c:pt>
                <c:pt idx="6982">
                  <c:v>1.39120603499467</c:v>
                </c:pt>
                <c:pt idx="6983">
                  <c:v>1.6957507445886899</c:v>
                </c:pt>
                <c:pt idx="6984">
                  <c:v>3.81797652330896</c:v>
                </c:pt>
                <c:pt idx="6985">
                  <c:v>0.13022202615022199</c:v>
                </c:pt>
                <c:pt idx="6986">
                  <c:v>-1.1763741164721899</c:v>
                </c:pt>
                <c:pt idx="6987">
                  <c:v>3.10902707992597</c:v>
                </c:pt>
                <c:pt idx="6988">
                  <c:v>-0.32606696901314502</c:v>
                </c:pt>
                <c:pt idx="6989">
                  <c:v>2.87187132550847</c:v>
                </c:pt>
                <c:pt idx="6990">
                  <c:v>-1.48247702504931</c:v>
                </c:pt>
                <c:pt idx="6991">
                  <c:v>-0.45503795468732899</c:v>
                </c:pt>
                <c:pt idx="6992">
                  <c:v>-0.10854655501390401</c:v>
                </c:pt>
                <c:pt idx="6993">
                  <c:v>-3.3283737091303598</c:v>
                </c:pt>
                <c:pt idx="6994">
                  <c:v>-0.73514566833561601</c:v>
                </c:pt>
                <c:pt idx="6995">
                  <c:v>0.60694180099539896</c:v>
                </c:pt>
                <c:pt idx="6996">
                  <c:v>3.6691139294258601</c:v>
                </c:pt>
                <c:pt idx="6997">
                  <c:v>0.84372696194450203</c:v>
                </c:pt>
                <c:pt idx="6998">
                  <c:v>-0.50554963721778201</c:v>
                </c:pt>
                <c:pt idx="6999">
                  <c:v>2.8680187968342299</c:v>
                </c:pt>
                <c:pt idx="7000">
                  <c:v>1.4140426485847699</c:v>
                </c:pt>
                <c:pt idx="7001">
                  <c:v>0.56435908393923195</c:v>
                </c:pt>
                <c:pt idx="7002">
                  <c:v>5.63738464350629</c:v>
                </c:pt>
                <c:pt idx="7003">
                  <c:v>5.4853925282659501</c:v>
                </c:pt>
                <c:pt idx="7004">
                  <c:v>3.5378694815736802</c:v>
                </c:pt>
                <c:pt idx="7005">
                  <c:v>0.46462341424150899</c:v>
                </c:pt>
                <c:pt idx="7006">
                  <c:v>0.28799845289294301</c:v>
                </c:pt>
                <c:pt idx="7007">
                  <c:v>0.22801597800642501</c:v>
                </c:pt>
                <c:pt idx="7008">
                  <c:v>0.162089508309778</c:v>
                </c:pt>
                <c:pt idx="7009">
                  <c:v>-0.71846802023835199</c:v>
                </c:pt>
                <c:pt idx="7010">
                  <c:v>0.36552088982751402</c:v>
                </c:pt>
                <c:pt idx="7011">
                  <c:v>0.95290889432522796</c:v>
                </c:pt>
                <c:pt idx="7012">
                  <c:v>-0.142951280967758</c:v>
                </c:pt>
                <c:pt idx="7013">
                  <c:v>-1.17130279954893</c:v>
                </c:pt>
                <c:pt idx="7014">
                  <c:v>0.40858835554334899</c:v>
                </c:pt>
                <c:pt idx="7015">
                  <c:v>-0.26102196951830398</c:v>
                </c:pt>
                <c:pt idx="7016">
                  <c:v>-1.2002201782394399</c:v>
                </c:pt>
                <c:pt idx="7017">
                  <c:v>-1.5117753022306599</c:v>
                </c:pt>
                <c:pt idx="7018">
                  <c:v>0.102486244531362</c:v>
                </c:pt>
                <c:pt idx="7019">
                  <c:v>-1.2511051293067199</c:v>
                </c:pt>
                <c:pt idx="7020">
                  <c:v>3.4185717275392098</c:v>
                </c:pt>
                <c:pt idx="7021">
                  <c:v>-0.63447992498365302</c:v>
                </c:pt>
                <c:pt idx="7022">
                  <c:v>0.71344402684854502</c:v>
                </c:pt>
                <c:pt idx="7023">
                  <c:v>-0.69832524816280095</c:v>
                </c:pt>
                <c:pt idx="7024">
                  <c:v>1.3349751413052999</c:v>
                </c:pt>
                <c:pt idx="7025">
                  <c:v>1.13105437032356</c:v>
                </c:pt>
                <c:pt idx="7026">
                  <c:v>-2.6152518487113001</c:v>
                </c:pt>
                <c:pt idx="7027">
                  <c:v>0.29628509422725002</c:v>
                </c:pt>
                <c:pt idx="7028">
                  <c:v>1.0821915590303799</c:v>
                </c:pt>
                <c:pt idx="7029">
                  <c:v>1.3921002691569999</c:v>
                </c:pt>
                <c:pt idx="7030">
                  <c:v>-0.76698198323757605</c:v>
                </c:pt>
                <c:pt idx="7031">
                  <c:v>-0.87889780670600803</c:v>
                </c:pt>
                <c:pt idx="7032">
                  <c:v>1.20856352250382</c:v>
                </c:pt>
                <c:pt idx="7033">
                  <c:v>-1.7015940925985</c:v>
                </c:pt>
                <c:pt idx="7034">
                  <c:v>0.56689121554603705</c:v>
                </c:pt>
                <c:pt idx="7035">
                  <c:v>-0.27563533890814801</c:v>
                </c:pt>
                <c:pt idx="7036">
                  <c:v>0.76799135912150196</c:v>
                </c:pt>
                <c:pt idx="7037">
                  <c:v>1.1558220390473699</c:v>
                </c:pt>
                <c:pt idx="7038">
                  <c:v>1.15875316264864</c:v>
                </c:pt>
                <c:pt idx="7039">
                  <c:v>-2.2769774814053698</c:v>
                </c:pt>
                <c:pt idx="7040">
                  <c:v>-0.36548562300955101</c:v>
                </c:pt>
                <c:pt idx="7041">
                  <c:v>1.0088174012526201</c:v>
                </c:pt>
                <c:pt idx="7042">
                  <c:v>-2.1107840371089202</c:v>
                </c:pt>
                <c:pt idx="7043">
                  <c:v>-1.1785091074157401</c:v>
                </c:pt>
                <c:pt idx="7044">
                  <c:v>2.1842337021770102</c:v>
                </c:pt>
                <c:pt idx="7045">
                  <c:v>-0.54987171143254199</c:v>
                </c:pt>
                <c:pt idx="7046">
                  <c:v>2.3768787823046602</c:v>
                </c:pt>
                <c:pt idx="7047">
                  <c:v>0.24019061324313401</c:v>
                </c:pt>
                <c:pt idx="7048">
                  <c:v>-0.44918986072101502</c:v>
                </c:pt>
                <c:pt idx="7049">
                  <c:v>0.63573874965839405</c:v>
                </c:pt>
                <c:pt idx="7050">
                  <c:v>-1.06027205379428</c:v>
                </c:pt>
                <c:pt idx="7051">
                  <c:v>5.0159098578248402</c:v>
                </c:pt>
                <c:pt idx="7052">
                  <c:v>2.6109340928743698</c:v>
                </c:pt>
                <c:pt idx="7053">
                  <c:v>-0.69734364870808896</c:v>
                </c:pt>
                <c:pt idx="7054">
                  <c:v>-0.699069442435447</c:v>
                </c:pt>
                <c:pt idx="7055">
                  <c:v>0.102486386208582</c:v>
                </c:pt>
                <c:pt idx="7056">
                  <c:v>-1.00644753204292</c:v>
                </c:pt>
                <c:pt idx="7057">
                  <c:v>-1.7999975859717401</c:v>
                </c:pt>
                <c:pt idx="7058">
                  <c:v>3.3154766933770699</c:v>
                </c:pt>
                <c:pt idx="7059">
                  <c:v>0.226043667368653</c:v>
                </c:pt>
                <c:pt idx="7060">
                  <c:v>1.33458771285733</c:v>
                </c:pt>
                <c:pt idx="7061">
                  <c:v>0.23152688140201799</c:v>
                </c:pt>
                <c:pt idx="7062">
                  <c:v>-3.5424899436445201</c:v>
                </c:pt>
                <c:pt idx="7063">
                  <c:v>-1.0768356331009901</c:v>
                </c:pt>
                <c:pt idx="7064">
                  <c:v>1.35920005471952</c:v>
                </c:pt>
                <c:pt idx="7065">
                  <c:v>1.11112040437561</c:v>
                </c:pt>
                <c:pt idx="7066">
                  <c:v>-0.32114508816583198</c:v>
                </c:pt>
                <c:pt idx="7067">
                  <c:v>0.51680948739021704</c:v>
                </c:pt>
                <c:pt idx="7068">
                  <c:v>-0.28088861436760998</c:v>
                </c:pt>
                <c:pt idx="7069">
                  <c:v>0.145553924830439</c:v>
                </c:pt>
                <c:pt idx="7070">
                  <c:v>3.8300495073543899</c:v>
                </c:pt>
                <c:pt idx="7071">
                  <c:v>6.0251350871880698</c:v>
                </c:pt>
                <c:pt idx="7072">
                  <c:v>-1.8939728580547499</c:v>
                </c:pt>
                <c:pt idx="7073">
                  <c:v>1.98290336362585</c:v>
                </c:pt>
                <c:pt idx="7074">
                  <c:v>3.4029407097590298</c:v>
                </c:pt>
                <c:pt idx="7075">
                  <c:v>-3.34748212785329</c:v>
                </c:pt>
                <c:pt idx="7076">
                  <c:v>-0.90368834144973997</c:v>
                </c:pt>
                <c:pt idx="7077">
                  <c:v>0.10676141220035</c:v>
                </c:pt>
                <c:pt idx="7078">
                  <c:v>-2.09814833529733</c:v>
                </c:pt>
                <c:pt idx="7079">
                  <c:v>-1.0687332809505601</c:v>
                </c:pt>
                <c:pt idx="7080">
                  <c:v>-2.1625659949585798</c:v>
                </c:pt>
                <c:pt idx="7081">
                  <c:v>2.37441588588511E-3</c:v>
                </c:pt>
                <c:pt idx="7082">
                  <c:v>1.87006800149467</c:v>
                </c:pt>
                <c:pt idx="7083">
                  <c:v>-0.65073204341128799</c:v>
                </c:pt>
                <c:pt idx="7084">
                  <c:v>4.4029363153851797</c:v>
                </c:pt>
                <c:pt idx="7085">
                  <c:v>-1.3247658168613301</c:v>
                </c:pt>
                <c:pt idx="7086">
                  <c:v>-0.75300099478749405</c:v>
                </c:pt>
                <c:pt idx="7087">
                  <c:v>3.8718712319253901</c:v>
                </c:pt>
                <c:pt idx="7088">
                  <c:v>7.3154554296431096</c:v>
                </c:pt>
                <c:pt idx="7089">
                  <c:v>0.338786541602275</c:v>
                </c:pt>
                <c:pt idx="7090">
                  <c:v>-1.4759333751947501</c:v>
                </c:pt>
                <c:pt idx="7091">
                  <c:v>0.27864193632541701</c:v>
                </c:pt>
                <c:pt idx="7092">
                  <c:v>-2.0269129946095901</c:v>
                </c:pt>
                <c:pt idx="7093">
                  <c:v>5.6373885633115099</c:v>
                </c:pt>
                <c:pt idx="7094">
                  <c:v>5.9004225121724696</c:v>
                </c:pt>
                <c:pt idx="7095">
                  <c:v>2.9935490347034599</c:v>
                </c:pt>
                <c:pt idx="7096">
                  <c:v>3.3909470351346602E-2</c:v>
                </c:pt>
                <c:pt idx="7097">
                  <c:v>0.225784176619823</c:v>
                </c:pt>
                <c:pt idx="7098">
                  <c:v>2.3154785313617001</c:v>
                </c:pt>
                <c:pt idx="7099">
                  <c:v>1.27864213275274</c:v>
                </c:pt>
                <c:pt idx="7100">
                  <c:v>1.04246116469882</c:v>
                </c:pt>
                <c:pt idx="7101">
                  <c:v>2.4983425980465399</c:v>
                </c:pt>
                <c:pt idx="7102">
                  <c:v>4.3154736977389003</c:v>
                </c:pt>
                <c:pt idx="7103">
                  <c:v>0.67707773876474397</c:v>
                </c:pt>
                <c:pt idx="7104">
                  <c:v>-0.573033283136683</c:v>
                </c:pt>
                <c:pt idx="7105">
                  <c:v>-1.8544448295715401</c:v>
                </c:pt>
                <c:pt idx="7106">
                  <c:v>-1.54434315942316</c:v>
                </c:pt>
                <c:pt idx="7107">
                  <c:v>-0.85032965221857504</c:v>
                </c:pt>
                <c:pt idx="7108">
                  <c:v>-5.37538204893485E-2</c:v>
                </c:pt>
                <c:pt idx="7109">
                  <c:v>5.9004183823279099</c:v>
                </c:pt>
                <c:pt idx="7110">
                  <c:v>1.03007683983966</c:v>
                </c:pt>
                <c:pt idx="7111">
                  <c:v>-3.3569349832878399</c:v>
                </c:pt>
                <c:pt idx="7112">
                  <c:v>-1.9094871105624001</c:v>
                </c:pt>
                <c:pt idx="7113">
                  <c:v>0.40474641440200199</c:v>
                </c:pt>
                <c:pt idx="7114">
                  <c:v>-0.10302244664504299</c:v>
                </c:pt>
                <c:pt idx="7115">
                  <c:v>0.196426177250796</c:v>
                </c:pt>
                <c:pt idx="7116">
                  <c:v>2.1842336485056899</c:v>
                </c:pt>
                <c:pt idx="7117">
                  <c:v>4.7305149231857104</c:v>
                </c:pt>
                <c:pt idx="7118">
                  <c:v>-2.0595599474825899</c:v>
                </c:pt>
                <c:pt idx="7119">
                  <c:v>0.55489636966748002</c:v>
                </c:pt>
                <c:pt idx="7120">
                  <c:v>-2.4861379612519299</c:v>
                </c:pt>
                <c:pt idx="7121">
                  <c:v>-0.82202263246570495</c:v>
                </c:pt>
                <c:pt idx="7122">
                  <c:v>-0.47545829688845498</c:v>
                </c:pt>
                <c:pt idx="7123">
                  <c:v>1.75908539997973</c:v>
                </c:pt>
                <c:pt idx="7124">
                  <c:v>4.7749035170035903</c:v>
                </c:pt>
                <c:pt idx="7125">
                  <c:v>5.5633958810725304</c:v>
                </c:pt>
                <c:pt idx="7126">
                  <c:v>4.9004365388557396</c:v>
                </c:pt>
                <c:pt idx="7127">
                  <c:v>4.4309501922139596</c:v>
                </c:pt>
                <c:pt idx="7128">
                  <c:v>2.9935502660197901</c:v>
                </c:pt>
                <c:pt idx="7129">
                  <c:v>-1.60054239462686</c:v>
                </c:pt>
                <c:pt idx="7130">
                  <c:v>1.61887088955208</c:v>
                </c:pt>
                <c:pt idx="7131">
                  <c:v>-0.83049961400319705</c:v>
                </c:pt>
                <c:pt idx="7132">
                  <c:v>-0.73227383070786101</c:v>
                </c:pt>
                <c:pt idx="7133">
                  <c:v>0.11554111750109999</c:v>
                </c:pt>
                <c:pt idx="7134">
                  <c:v>-0.50009561953150505</c:v>
                </c:pt>
                <c:pt idx="7135">
                  <c:v>2.1504191914444899</c:v>
                </c:pt>
                <c:pt idx="7136">
                  <c:v>-2.7549078898185702</c:v>
                </c:pt>
                <c:pt idx="7137">
                  <c:v>-1.3069578574986001</c:v>
                </c:pt>
                <c:pt idx="7138">
                  <c:v>-1.5183479108264699</c:v>
                </c:pt>
                <c:pt idx="7139">
                  <c:v>-0.44227854223056501</c:v>
                </c:pt>
                <c:pt idx="7140">
                  <c:v>5.9004221860098296</c:v>
                </c:pt>
                <c:pt idx="7141">
                  <c:v>-1.17070499230872</c:v>
                </c:pt>
                <c:pt idx="7142">
                  <c:v>-0.12843902361821899</c:v>
                </c:pt>
                <c:pt idx="7143">
                  <c:v>1.51402448424742</c:v>
                </c:pt>
                <c:pt idx="7144">
                  <c:v>1.24730732229835</c:v>
                </c:pt>
                <c:pt idx="7145">
                  <c:v>3.8244907738334701</c:v>
                </c:pt>
                <c:pt idx="7146">
                  <c:v>1.4699885236893799</c:v>
                </c:pt>
                <c:pt idx="7147">
                  <c:v>-0.70882127274024198</c:v>
                </c:pt>
                <c:pt idx="7148">
                  <c:v>1.7551781996876099</c:v>
                </c:pt>
                <c:pt idx="7149">
                  <c:v>1.3442384036178701</c:v>
                </c:pt>
                <c:pt idx="7150">
                  <c:v>3.2330157199559499</c:v>
                </c:pt>
                <c:pt idx="7151">
                  <c:v>-0.75750067805353205</c:v>
                </c:pt>
                <c:pt idx="7152">
                  <c:v>6.5633846364264903</c:v>
                </c:pt>
                <c:pt idx="7153">
                  <c:v>6.4853809613579196</c:v>
                </c:pt>
                <c:pt idx="7154">
                  <c:v>-7.9493215781827303E-2</c:v>
                </c:pt>
                <c:pt idx="7155">
                  <c:v>-1.6387162999904199</c:v>
                </c:pt>
                <c:pt idx="7156">
                  <c:v>-0.66803275772771198</c:v>
                </c:pt>
                <c:pt idx="7157">
                  <c:v>2.40567615300656</c:v>
                </c:pt>
                <c:pt idx="7158">
                  <c:v>1.9004408315777399</c:v>
                </c:pt>
                <c:pt idx="7159">
                  <c:v>2.8052837418024099</c:v>
                </c:pt>
                <c:pt idx="7160">
                  <c:v>-1.3474855963480099</c:v>
                </c:pt>
                <c:pt idx="7161">
                  <c:v>5.5634001273753499</c:v>
                </c:pt>
                <c:pt idx="7162">
                  <c:v>-1.9829900914291401</c:v>
                </c:pt>
                <c:pt idx="7163">
                  <c:v>0.304910524372901</c:v>
                </c:pt>
                <c:pt idx="7164">
                  <c:v>6.4853821493875801</c:v>
                </c:pt>
                <c:pt idx="7165">
                  <c:v>-2.3578589105706298</c:v>
                </c:pt>
                <c:pt idx="7166">
                  <c:v>-0.78004334309516499</c:v>
                </c:pt>
                <c:pt idx="7167">
                  <c:v>-2.4490312853439402</c:v>
                </c:pt>
                <c:pt idx="7168">
                  <c:v>7.1228098257449801</c:v>
                </c:pt>
                <c:pt idx="7169">
                  <c:v>-1.31678949261235</c:v>
                </c:pt>
                <c:pt idx="7170">
                  <c:v>1.2126684968874899</c:v>
                </c:pt>
                <c:pt idx="7171">
                  <c:v>-1.2374933647614099</c:v>
                </c:pt>
                <c:pt idx="7172">
                  <c:v>-1.7892389172649401</c:v>
                </c:pt>
                <c:pt idx="7173">
                  <c:v>-1.37701146303537</c:v>
                </c:pt>
                <c:pt idx="7174">
                  <c:v>-0.23631621534446301</c:v>
                </c:pt>
                <c:pt idx="7175">
                  <c:v>3.5884958081573899</c:v>
                </c:pt>
                <c:pt idx="7176">
                  <c:v>1.64478627033923</c:v>
                </c:pt>
                <c:pt idx="7177">
                  <c:v>2.44100956759045</c:v>
                </c:pt>
                <c:pt idx="7178">
                  <c:v>-2.5793361314241698</c:v>
                </c:pt>
                <c:pt idx="7179">
                  <c:v>-2.2574098775307099</c:v>
                </c:pt>
                <c:pt idx="7180">
                  <c:v>-0.73631999812652504</c:v>
                </c:pt>
                <c:pt idx="7181">
                  <c:v>1.5785129888771099</c:v>
                </c:pt>
                <c:pt idx="7182">
                  <c:v>2.65836611891199</c:v>
                </c:pt>
                <c:pt idx="7183">
                  <c:v>6.7748870123496099</c:v>
                </c:pt>
                <c:pt idx="7184">
                  <c:v>-0.26063268705116199</c:v>
                </c:pt>
                <c:pt idx="7185">
                  <c:v>-0.115154937767757</c:v>
                </c:pt>
                <c:pt idx="7186">
                  <c:v>7.0158961361322696</c:v>
                </c:pt>
                <c:pt idx="7187">
                  <c:v>-1.8079028583715999</c:v>
                </c:pt>
                <c:pt idx="7188">
                  <c:v>-0.90691277995028696</c:v>
                </c:pt>
                <c:pt idx="7189">
                  <c:v>6.48538442245124</c:v>
                </c:pt>
                <c:pt idx="7190">
                  <c:v>-1.33829262240748</c:v>
                </c:pt>
                <c:pt idx="7191">
                  <c:v>2.1926218404510198</c:v>
                </c:pt>
                <c:pt idx="7192">
                  <c:v>4.6374038542805902</c:v>
                </c:pt>
                <c:pt idx="7193">
                  <c:v>-0.59141174258508</c:v>
                </c:pt>
                <c:pt idx="7194">
                  <c:v>-1.8080470631477501</c:v>
                </c:pt>
                <c:pt idx="7195">
                  <c:v>6.90042935239582</c:v>
                </c:pt>
                <c:pt idx="7196">
                  <c:v>7.01589536572311</c:v>
                </c:pt>
                <c:pt idx="7197">
                  <c:v>-0.35058161098705798</c:v>
                </c:pt>
                <c:pt idx="7198">
                  <c:v>0.430956338981757</c:v>
                </c:pt>
                <c:pt idx="7199">
                  <c:v>5.4853951419803302</c:v>
                </c:pt>
                <c:pt idx="7200">
                  <c:v>3.5219290112241901</c:v>
                </c:pt>
                <c:pt idx="7201">
                  <c:v>6.7748892976710602</c:v>
                </c:pt>
                <c:pt idx="7202">
                  <c:v>5.4029366502461302</c:v>
                </c:pt>
                <c:pt idx="7203">
                  <c:v>3.4150132435670901</c:v>
                </c:pt>
                <c:pt idx="7204">
                  <c:v>-1.26144572937007</c:v>
                </c:pt>
                <c:pt idx="7205">
                  <c:v>2.8598013154564301E-2</c:v>
                </c:pt>
                <c:pt idx="7206">
                  <c:v>4.0654988693447702</c:v>
                </c:pt>
                <c:pt idx="7207">
                  <c:v>7.0158952128707801</c:v>
                </c:pt>
                <c:pt idx="7208">
                  <c:v>7.0158986103999803</c:v>
                </c:pt>
                <c:pt idx="7209">
                  <c:v>6.0596363252967702</c:v>
                </c:pt>
                <c:pt idx="7210">
                  <c:v>5.8597935364306997</c:v>
                </c:pt>
                <c:pt idx="7211">
                  <c:v>7.4853829180474003</c:v>
                </c:pt>
                <c:pt idx="7212">
                  <c:v>6.7417339491318504</c:v>
                </c:pt>
                <c:pt idx="7213">
                  <c:v>-0.396139900615958</c:v>
                </c:pt>
              </c:numCache>
            </c:numRef>
          </c:xVal>
          <c:yVal>
            <c:numRef>
              <c:f>new!$C$2:$C$7215</c:f>
              <c:numCache>
                <c:formatCode>General</c:formatCode>
                <c:ptCount val="7214"/>
                <c:pt idx="0">
                  <c:v>-0.39357871141001599</c:v>
                </c:pt>
                <c:pt idx="1">
                  <c:v>1.82174951774453</c:v>
                </c:pt>
                <c:pt idx="2">
                  <c:v>-0.99148056091120296</c:v>
                </c:pt>
                <c:pt idx="3">
                  <c:v>-0.34826317741711799</c:v>
                </c:pt>
                <c:pt idx="4">
                  <c:v>-0.159878210798133</c:v>
                </c:pt>
                <c:pt idx="5">
                  <c:v>0.34296900288260102</c:v>
                </c:pt>
                <c:pt idx="6">
                  <c:v>0.68131538555590798</c:v>
                </c:pt>
                <c:pt idx="7">
                  <c:v>1.0990859047820301</c:v>
                </c:pt>
                <c:pt idx="8">
                  <c:v>-0.29960354684581803</c:v>
                </c:pt>
                <c:pt idx="9">
                  <c:v>-0.70599247367210904</c:v>
                </c:pt>
                <c:pt idx="10">
                  <c:v>0.43845036474327997</c:v>
                </c:pt>
                <c:pt idx="11">
                  <c:v>0.52369268242269396</c:v>
                </c:pt>
                <c:pt idx="12">
                  <c:v>-1.47363251049396</c:v>
                </c:pt>
                <c:pt idx="13">
                  <c:v>1.1464709047850601</c:v>
                </c:pt>
                <c:pt idx="14">
                  <c:v>0.22092685053903699</c:v>
                </c:pt>
                <c:pt idx="15">
                  <c:v>-0.64046407282964601</c:v>
                </c:pt>
                <c:pt idx="16">
                  <c:v>4.2164024061695802</c:v>
                </c:pt>
                <c:pt idx="17">
                  <c:v>0.149990641050462</c:v>
                </c:pt>
                <c:pt idx="18">
                  <c:v>-0.81620583411151304</c:v>
                </c:pt>
                <c:pt idx="19">
                  <c:v>0.339498608574204</c:v>
                </c:pt>
                <c:pt idx="20">
                  <c:v>-1.74985630039894</c:v>
                </c:pt>
                <c:pt idx="21">
                  <c:v>0.91452098768401702</c:v>
                </c:pt>
                <c:pt idx="22">
                  <c:v>-0.346225839697125</c:v>
                </c:pt>
                <c:pt idx="23">
                  <c:v>4.3743559714989804</c:v>
                </c:pt>
                <c:pt idx="24">
                  <c:v>2.4912851108719498E-2</c:v>
                </c:pt>
                <c:pt idx="25">
                  <c:v>-1.71250501275759</c:v>
                </c:pt>
                <c:pt idx="26">
                  <c:v>0.25493855354363698</c:v>
                </c:pt>
                <c:pt idx="27">
                  <c:v>1.27998940943211</c:v>
                </c:pt>
                <c:pt idx="28">
                  <c:v>-0.46541181440905999</c:v>
                </c:pt>
                <c:pt idx="29">
                  <c:v>0.73425982305648796</c:v>
                </c:pt>
                <c:pt idx="30">
                  <c:v>0.85651564464770502</c:v>
                </c:pt>
                <c:pt idx="31">
                  <c:v>2.1233019807956302</c:v>
                </c:pt>
                <c:pt idx="32">
                  <c:v>3.0677669087562198</c:v>
                </c:pt>
                <c:pt idx="33">
                  <c:v>-0.61778643889723905</c:v>
                </c:pt>
                <c:pt idx="34">
                  <c:v>0.25948095790952103</c:v>
                </c:pt>
                <c:pt idx="35">
                  <c:v>1.9485108493100201</c:v>
                </c:pt>
                <c:pt idx="36">
                  <c:v>-1.42203489690452</c:v>
                </c:pt>
                <c:pt idx="37">
                  <c:v>0.17201700907293499</c:v>
                </c:pt>
                <c:pt idx="38">
                  <c:v>1.7669639767794001</c:v>
                </c:pt>
                <c:pt idx="39">
                  <c:v>0.81276744686614799</c:v>
                </c:pt>
                <c:pt idx="40">
                  <c:v>-0.298396946103411</c:v>
                </c:pt>
                <c:pt idx="41">
                  <c:v>3.0906845133070102</c:v>
                </c:pt>
                <c:pt idx="42">
                  <c:v>0.43965481913520199</c:v>
                </c:pt>
                <c:pt idx="43">
                  <c:v>1.4574203494212199</c:v>
                </c:pt>
                <c:pt idx="44">
                  <c:v>3.8444346206562701</c:v>
                </c:pt>
                <c:pt idx="45">
                  <c:v>-0.24301959138582199</c:v>
                </c:pt>
                <c:pt idx="46">
                  <c:v>0.36831438571983</c:v>
                </c:pt>
                <c:pt idx="47">
                  <c:v>1.17487668928697</c:v>
                </c:pt>
                <c:pt idx="48">
                  <c:v>0.28172491812855399</c:v>
                </c:pt>
                <c:pt idx="49">
                  <c:v>-0.83669945218559905</c:v>
                </c:pt>
                <c:pt idx="50">
                  <c:v>1.84284029968858</c:v>
                </c:pt>
                <c:pt idx="51">
                  <c:v>-0.59513361543217802</c:v>
                </c:pt>
                <c:pt idx="52">
                  <c:v>0.17708785467386801</c:v>
                </c:pt>
                <c:pt idx="53">
                  <c:v>0.284656143806995</c:v>
                </c:pt>
                <c:pt idx="54">
                  <c:v>-0.97171626433095004</c:v>
                </c:pt>
                <c:pt idx="55">
                  <c:v>0.51582817042277795</c:v>
                </c:pt>
                <c:pt idx="56">
                  <c:v>2.6434062899984498</c:v>
                </c:pt>
                <c:pt idx="57">
                  <c:v>0.67797698697804998</c:v>
                </c:pt>
                <c:pt idx="58">
                  <c:v>0.71901190614384103</c:v>
                </c:pt>
                <c:pt idx="59">
                  <c:v>-0.642376656084367</c:v>
                </c:pt>
                <c:pt idx="60">
                  <c:v>0.15207409011360201</c:v>
                </c:pt>
                <c:pt idx="61">
                  <c:v>1.35644190078495</c:v>
                </c:pt>
                <c:pt idx="62">
                  <c:v>0.53638112907022095</c:v>
                </c:pt>
                <c:pt idx="63">
                  <c:v>-1.68662412491664</c:v>
                </c:pt>
                <c:pt idx="64">
                  <c:v>-7.9521752891039701E-2</c:v>
                </c:pt>
                <c:pt idx="65">
                  <c:v>-2.2430151693501199</c:v>
                </c:pt>
                <c:pt idx="66">
                  <c:v>-0.96548409694571502</c:v>
                </c:pt>
                <c:pt idx="67">
                  <c:v>-1.2549920348802801</c:v>
                </c:pt>
                <c:pt idx="68">
                  <c:v>0.27155357789539403</c:v>
                </c:pt>
                <c:pt idx="69">
                  <c:v>-1.46688383474714</c:v>
                </c:pt>
                <c:pt idx="70">
                  <c:v>0.93051600801572398</c:v>
                </c:pt>
                <c:pt idx="71">
                  <c:v>-0.89837055945803101</c:v>
                </c:pt>
                <c:pt idx="72">
                  <c:v>-0.68745864921829503</c:v>
                </c:pt>
                <c:pt idx="73">
                  <c:v>0.600860898742134</c:v>
                </c:pt>
                <c:pt idx="74">
                  <c:v>0.100933961633508</c:v>
                </c:pt>
                <c:pt idx="75">
                  <c:v>0.71713932426457905</c:v>
                </c:pt>
                <c:pt idx="76">
                  <c:v>-0.475679413345309</c:v>
                </c:pt>
                <c:pt idx="77">
                  <c:v>0.21641126006033701</c:v>
                </c:pt>
                <c:pt idx="78">
                  <c:v>0.85302658223470396</c:v>
                </c:pt>
                <c:pt idx="79">
                  <c:v>-0.67453511130481203</c:v>
                </c:pt>
                <c:pt idx="80">
                  <c:v>-1.3411302015247</c:v>
                </c:pt>
                <c:pt idx="81">
                  <c:v>4.5813907463416301</c:v>
                </c:pt>
                <c:pt idx="82">
                  <c:v>0.235633185854285</c:v>
                </c:pt>
                <c:pt idx="83">
                  <c:v>0.40018711401079299</c:v>
                </c:pt>
                <c:pt idx="84">
                  <c:v>0.75697991469897197</c:v>
                </c:pt>
                <c:pt idx="85">
                  <c:v>0.14373347990834001</c:v>
                </c:pt>
                <c:pt idx="86">
                  <c:v>9.0981399404020599E-2</c:v>
                </c:pt>
                <c:pt idx="87">
                  <c:v>2.52636602757571</c:v>
                </c:pt>
                <c:pt idx="88">
                  <c:v>-0.41979947122500799</c:v>
                </c:pt>
                <c:pt idx="89">
                  <c:v>-0.77708238469693802</c:v>
                </c:pt>
                <c:pt idx="90">
                  <c:v>1.3892480643995999</c:v>
                </c:pt>
                <c:pt idx="91">
                  <c:v>2.5483929504569498</c:v>
                </c:pt>
                <c:pt idx="92">
                  <c:v>7.8907263263429894E-2</c:v>
                </c:pt>
                <c:pt idx="93">
                  <c:v>7.2875184794555806E-2</c:v>
                </c:pt>
                <c:pt idx="94">
                  <c:v>3.4199421948349702</c:v>
                </c:pt>
                <c:pt idx="95">
                  <c:v>0.123948535621284</c:v>
                </c:pt>
                <c:pt idx="96">
                  <c:v>-1.1828990341669701</c:v>
                </c:pt>
                <c:pt idx="97">
                  <c:v>-1.7790703764192299</c:v>
                </c:pt>
                <c:pt idx="98">
                  <c:v>-1.12912221609236</c:v>
                </c:pt>
                <c:pt idx="99">
                  <c:v>0.60760216581066595</c:v>
                </c:pt>
                <c:pt idx="100">
                  <c:v>-3.8399483849501701</c:v>
                </c:pt>
                <c:pt idx="101">
                  <c:v>1.64827392209083</c:v>
                </c:pt>
                <c:pt idx="102">
                  <c:v>-0.11987190638515501</c:v>
                </c:pt>
                <c:pt idx="103">
                  <c:v>-0.72132301467125304</c:v>
                </c:pt>
                <c:pt idx="104">
                  <c:v>0.75697936029744695</c:v>
                </c:pt>
                <c:pt idx="105">
                  <c:v>-0.243019363797774</c:v>
                </c:pt>
                <c:pt idx="106">
                  <c:v>2.2164113548960498</c:v>
                </c:pt>
                <c:pt idx="107">
                  <c:v>-1.2426287640527101</c:v>
                </c:pt>
                <c:pt idx="108">
                  <c:v>1.55498266755034</c:v>
                </c:pt>
                <c:pt idx="109">
                  <c:v>-1.7976078285717001</c:v>
                </c:pt>
                <c:pt idx="110">
                  <c:v>-0.50605338338938999</c:v>
                </c:pt>
                <c:pt idx="111">
                  <c:v>0.90898309066195104</c:v>
                </c:pt>
                <c:pt idx="112">
                  <c:v>1.6008602622633801</c:v>
                </c:pt>
                <c:pt idx="113">
                  <c:v>0.34645737890328698</c:v>
                </c:pt>
                <c:pt idx="114">
                  <c:v>-0.77856069705180497</c:v>
                </c:pt>
                <c:pt idx="115">
                  <c:v>-0.395744848222012</c:v>
                </c:pt>
                <c:pt idx="116">
                  <c:v>0.67228269124934303</c:v>
                </c:pt>
                <c:pt idx="117">
                  <c:v>2.47122518580123</c:v>
                </c:pt>
                <c:pt idx="118">
                  <c:v>-2.0627596599860298E-2</c:v>
                </c:pt>
                <c:pt idx="119">
                  <c:v>-7.6370304494911001E-2</c:v>
                </c:pt>
                <c:pt idx="120">
                  <c:v>3.8101357898450698E-2</c:v>
                </c:pt>
                <c:pt idx="121">
                  <c:v>-0.94966046550913796</c:v>
                </c:pt>
                <c:pt idx="122">
                  <c:v>-1.4734332263782799</c:v>
                </c:pt>
                <c:pt idx="123">
                  <c:v>0.26735266289621001</c:v>
                </c:pt>
                <c:pt idx="124">
                  <c:v>-1.21387273067826</c:v>
                </c:pt>
                <c:pt idx="125">
                  <c:v>0.13549192293626999</c:v>
                </c:pt>
                <c:pt idx="126">
                  <c:v>1.6931986166283299</c:v>
                </c:pt>
                <c:pt idx="127">
                  <c:v>0.41594360792727503</c:v>
                </c:pt>
                <c:pt idx="128">
                  <c:v>-0.40733688026118903</c:v>
                </c:pt>
                <c:pt idx="129">
                  <c:v>-0.96548614939164201</c:v>
                </c:pt>
                <c:pt idx="130">
                  <c:v>0.20854308120450499</c:v>
                </c:pt>
                <c:pt idx="131">
                  <c:v>5.7212803991663903E-2</c:v>
                </c:pt>
                <c:pt idx="132">
                  <c:v>-0.50605351622750605</c:v>
                </c:pt>
                <c:pt idx="133">
                  <c:v>1.32147836956367</c:v>
                </c:pt>
                <c:pt idx="134">
                  <c:v>1.3419423632656899</c:v>
                </c:pt>
                <c:pt idx="135">
                  <c:v>0.26261957670055402</c:v>
                </c:pt>
                <c:pt idx="136">
                  <c:v>0.38376255697651501</c:v>
                </c:pt>
                <c:pt idx="137">
                  <c:v>0.42981530119206901</c:v>
                </c:pt>
                <c:pt idx="138">
                  <c:v>-5.8595482445260597E-2</c:v>
                </c:pt>
                <c:pt idx="139">
                  <c:v>-0.90715292834430705</c:v>
                </c:pt>
                <c:pt idx="140">
                  <c:v>2.4519509195682501</c:v>
                </c:pt>
                <c:pt idx="141">
                  <c:v>0.70648996180851098</c:v>
                </c:pt>
                <c:pt idx="142">
                  <c:v>0.20949187586024301</c:v>
                </c:pt>
                <c:pt idx="143">
                  <c:v>-2.5110551390786302</c:v>
                </c:pt>
                <c:pt idx="144">
                  <c:v>-1.0527979643446901</c:v>
                </c:pt>
                <c:pt idx="145">
                  <c:v>-0.33923616268421902</c:v>
                </c:pt>
                <c:pt idx="146">
                  <c:v>4.9857724640055503</c:v>
                </c:pt>
                <c:pt idx="147">
                  <c:v>-0.91803234806339795</c:v>
                </c:pt>
                <c:pt idx="148">
                  <c:v>1.8862626635322599</c:v>
                </c:pt>
                <c:pt idx="149">
                  <c:v>2.6908368815271499</c:v>
                </c:pt>
                <c:pt idx="150">
                  <c:v>1.22179077826924E-3</c:v>
                </c:pt>
                <c:pt idx="151">
                  <c:v>0.57076105142951095</c:v>
                </c:pt>
                <c:pt idx="152">
                  <c:v>5.9857258761333103</c:v>
                </c:pt>
                <c:pt idx="153">
                  <c:v>0.71633864036795603</c:v>
                </c:pt>
                <c:pt idx="154">
                  <c:v>-0.210598200914832</c:v>
                </c:pt>
                <c:pt idx="155">
                  <c:v>-0.40475042172099801</c:v>
                </c:pt>
                <c:pt idx="156">
                  <c:v>-0.15057400502537799</c:v>
                </c:pt>
                <c:pt idx="157">
                  <c:v>-0.31340783533601602</c:v>
                </c:pt>
                <c:pt idx="158">
                  <c:v>-0.17047963903043301</c:v>
                </c:pt>
                <c:pt idx="159">
                  <c:v>-2.8636032954128599</c:v>
                </c:pt>
                <c:pt idx="160">
                  <c:v>0.27155259830261602</c:v>
                </c:pt>
                <c:pt idx="161">
                  <c:v>-0.54243540171568605</c:v>
                </c:pt>
                <c:pt idx="162">
                  <c:v>0.481344960437181</c:v>
                </c:pt>
                <c:pt idx="163">
                  <c:v>-0.98718008996399198</c:v>
                </c:pt>
                <c:pt idx="164">
                  <c:v>0.29463669789368702</c:v>
                </c:pt>
                <c:pt idx="165">
                  <c:v>-6.6142162309879807E-2</c:v>
                </c:pt>
                <c:pt idx="166">
                  <c:v>0.44000749328276301</c:v>
                </c:pt>
                <c:pt idx="167">
                  <c:v>1.12545027892424</c:v>
                </c:pt>
                <c:pt idx="168">
                  <c:v>-0.61457918849857496</c:v>
                </c:pt>
                <c:pt idx="169">
                  <c:v>-2.4488283343853099</c:v>
                </c:pt>
                <c:pt idx="170">
                  <c:v>-0.473464438841877</c:v>
                </c:pt>
                <c:pt idx="171">
                  <c:v>1.7871417678328301</c:v>
                </c:pt>
                <c:pt idx="172">
                  <c:v>2.4199446732864498</c:v>
                </c:pt>
                <c:pt idx="173">
                  <c:v>-0.34611356736208398</c:v>
                </c:pt>
                <c:pt idx="174">
                  <c:v>-0.34227492192495901</c:v>
                </c:pt>
                <c:pt idx="175">
                  <c:v>2.8641686136194102</c:v>
                </c:pt>
                <c:pt idx="176">
                  <c:v>0.16078440694120699</c:v>
                </c:pt>
                <c:pt idx="177">
                  <c:v>5.7846561679080102E-2</c:v>
                </c:pt>
                <c:pt idx="178">
                  <c:v>-0.51887881214110998</c:v>
                </c:pt>
                <c:pt idx="179">
                  <c:v>0.17201763867331299</c:v>
                </c:pt>
                <c:pt idx="180">
                  <c:v>-2.4521227118900001E-2</c:v>
                </c:pt>
                <c:pt idx="181">
                  <c:v>7.8908193607403601E-2</c:v>
                </c:pt>
                <c:pt idx="182">
                  <c:v>1.2164112539627401</c:v>
                </c:pt>
                <c:pt idx="183">
                  <c:v>-1.2298434027756899</c:v>
                </c:pt>
                <c:pt idx="184">
                  <c:v>-0.53020111974564099</c:v>
                </c:pt>
                <c:pt idx="185">
                  <c:v>-0.58101606233882597</c:v>
                </c:pt>
                <c:pt idx="186">
                  <c:v>0.475147202994395</c:v>
                </c:pt>
                <c:pt idx="187">
                  <c:v>-1.8199440797322901</c:v>
                </c:pt>
                <c:pt idx="188">
                  <c:v>0.39301738266752001</c:v>
                </c:pt>
                <c:pt idx="189">
                  <c:v>0.41956307591458297</c:v>
                </c:pt>
                <c:pt idx="190">
                  <c:v>-0.36955199689744</c:v>
                </c:pt>
                <c:pt idx="191">
                  <c:v>1.14449673461714</c:v>
                </c:pt>
                <c:pt idx="192">
                  <c:v>0.148170385022283</c:v>
                </c:pt>
                <c:pt idx="193">
                  <c:v>0.73651679058424802</c:v>
                </c:pt>
                <c:pt idx="194">
                  <c:v>1.49762065268499</c:v>
                </c:pt>
                <c:pt idx="195">
                  <c:v>0.42157794598727799</c:v>
                </c:pt>
                <c:pt idx="196">
                  <c:v>1.02446057373739</c:v>
                </c:pt>
                <c:pt idx="197">
                  <c:v>0.41594280120927901</c:v>
                </c:pt>
                <c:pt idx="198">
                  <c:v>-1.70768665101548</c:v>
                </c:pt>
                <c:pt idx="199">
                  <c:v>1.2360086165707</c:v>
                </c:pt>
                <c:pt idx="200">
                  <c:v>0.44664005718486599</c:v>
                </c:pt>
                <c:pt idx="201">
                  <c:v>0.13079443729204801</c:v>
                </c:pt>
                <c:pt idx="202">
                  <c:v>-0.38419668968270199</c:v>
                </c:pt>
                <c:pt idx="203">
                  <c:v>0.206019335449874</c:v>
                </c:pt>
                <c:pt idx="204">
                  <c:v>-1.1798254485448201</c:v>
                </c:pt>
                <c:pt idx="205">
                  <c:v>3.0590078887362901</c:v>
                </c:pt>
                <c:pt idx="206">
                  <c:v>-1.13610510746877</c:v>
                </c:pt>
                <c:pt idx="207">
                  <c:v>0.23091111053018001</c:v>
                </c:pt>
                <c:pt idx="208">
                  <c:v>1.4508765716724501</c:v>
                </c:pt>
                <c:pt idx="209">
                  <c:v>-1.25737531402292</c:v>
                </c:pt>
                <c:pt idx="210">
                  <c:v>0.11543510641923101</c:v>
                </c:pt>
                <c:pt idx="211">
                  <c:v>-5.0444435236184099E-3</c:v>
                </c:pt>
                <c:pt idx="212">
                  <c:v>2.4384499720941801</c:v>
                </c:pt>
                <c:pt idx="213">
                  <c:v>0.14449674401920601</c:v>
                </c:pt>
                <c:pt idx="214">
                  <c:v>1.55890077605107</c:v>
                </c:pt>
                <c:pt idx="215">
                  <c:v>-0.43566509294074401</c:v>
                </c:pt>
                <c:pt idx="216">
                  <c:v>1.04277395332249E-2</c:v>
                </c:pt>
                <c:pt idx="217">
                  <c:v>-0.25208000464989799</c:v>
                </c:pt>
                <c:pt idx="218">
                  <c:v>1.9987375044156901</c:v>
                </c:pt>
                <c:pt idx="219">
                  <c:v>-0.64691719873744602</c:v>
                </c:pt>
                <c:pt idx="220">
                  <c:v>-0.24301980704475201</c:v>
                </c:pt>
                <c:pt idx="221">
                  <c:v>-1.21111072002634</c:v>
                </c:pt>
                <c:pt idx="222">
                  <c:v>-1.0074942493330401</c:v>
                </c:pt>
                <c:pt idx="223">
                  <c:v>-1.4446495929859</c:v>
                </c:pt>
                <c:pt idx="224">
                  <c:v>2.0789059691462501</c:v>
                </c:pt>
                <c:pt idx="225">
                  <c:v>1.29392072679629</c:v>
                </c:pt>
                <c:pt idx="226">
                  <c:v>0.24340166737993901</c:v>
                </c:pt>
                <c:pt idx="227">
                  <c:v>-2.10099885950416</c:v>
                </c:pt>
                <c:pt idx="228">
                  <c:v>-0.54380944162254097</c:v>
                </c:pt>
                <c:pt idx="229">
                  <c:v>0.55166052794680898</c:v>
                </c:pt>
                <c:pt idx="230">
                  <c:v>1.1219767720377201</c:v>
                </c:pt>
                <c:pt idx="231">
                  <c:v>4.77929572805846</c:v>
                </c:pt>
                <c:pt idx="232">
                  <c:v>-1.01912403954092</c:v>
                </c:pt>
                <c:pt idx="233">
                  <c:v>0.59461328494404297</c:v>
                </c:pt>
                <c:pt idx="234">
                  <c:v>3.00735381085995</c:v>
                </c:pt>
                <c:pt idx="235">
                  <c:v>-0.65205957048743002</c:v>
                </c:pt>
                <c:pt idx="236">
                  <c:v>0.873793482567916</c:v>
                </c:pt>
                <c:pt idx="237">
                  <c:v>-0.28365890667628502</c:v>
                </c:pt>
                <c:pt idx="238">
                  <c:v>-3.5690616855870299</c:v>
                </c:pt>
                <c:pt idx="239">
                  <c:v>-0.34350188199083298</c:v>
                </c:pt>
                <c:pt idx="240">
                  <c:v>0.89249562632538204</c:v>
                </c:pt>
                <c:pt idx="241">
                  <c:v>2.6465922181644701</c:v>
                </c:pt>
                <c:pt idx="242">
                  <c:v>0.24240680415230301</c:v>
                </c:pt>
                <c:pt idx="243">
                  <c:v>1.1440026380245301</c:v>
                </c:pt>
                <c:pt idx="244">
                  <c:v>7.2593776686215597E-2</c:v>
                </c:pt>
                <c:pt idx="245">
                  <c:v>-0.75621933997483404</c:v>
                </c:pt>
                <c:pt idx="246">
                  <c:v>0.82515095301549102</c:v>
                </c:pt>
                <c:pt idx="247">
                  <c:v>1.07890172675536</c:v>
                </c:pt>
                <c:pt idx="248">
                  <c:v>-1.3805223831203199</c:v>
                </c:pt>
                <c:pt idx="249">
                  <c:v>0.98871093323356496</c:v>
                </c:pt>
                <c:pt idx="250">
                  <c:v>0.426831171813432</c:v>
                </c:pt>
                <c:pt idx="251">
                  <c:v>-8.7742202512275297E-2</c:v>
                </c:pt>
                <c:pt idx="252">
                  <c:v>-1.1537521889056701</c:v>
                </c:pt>
                <c:pt idx="253">
                  <c:v>-1.1058519477242299</c:v>
                </c:pt>
                <c:pt idx="254">
                  <c:v>-0.47908739524895899</c:v>
                </c:pt>
                <c:pt idx="255">
                  <c:v>-1.4955614365560199</c:v>
                </c:pt>
                <c:pt idx="256">
                  <c:v>1.0789087882128501</c:v>
                </c:pt>
                <c:pt idx="257">
                  <c:v>0.37365137526510001</c:v>
                </c:pt>
                <c:pt idx="258">
                  <c:v>-1.3717528054182599</c:v>
                </c:pt>
                <c:pt idx="259">
                  <c:v>-0.189197779757902</c:v>
                </c:pt>
                <c:pt idx="260">
                  <c:v>-0.19322259360510999</c:v>
                </c:pt>
                <c:pt idx="261">
                  <c:v>0.47288365566539903</c:v>
                </c:pt>
                <c:pt idx="262">
                  <c:v>-1.00855455442844</c:v>
                </c:pt>
                <c:pt idx="263">
                  <c:v>-0.21895693036823299</c:v>
                </c:pt>
                <c:pt idx="264">
                  <c:v>-0.46875132419714699</c:v>
                </c:pt>
                <c:pt idx="265">
                  <c:v>5.7846021330213403E-2</c:v>
                </c:pt>
                <c:pt idx="266">
                  <c:v>-0.64915267008866595</c:v>
                </c:pt>
                <c:pt idx="267">
                  <c:v>2.6445042014969302</c:v>
                </c:pt>
                <c:pt idx="268">
                  <c:v>-2.2874125509634</c:v>
                </c:pt>
                <c:pt idx="269">
                  <c:v>0.45330314258611998</c:v>
                </c:pt>
                <c:pt idx="270">
                  <c:v>1.52956971664862</c:v>
                </c:pt>
                <c:pt idx="271">
                  <c:v>1.15525875138567</c:v>
                </c:pt>
                <c:pt idx="272">
                  <c:v>-1.0310097256625199</c:v>
                </c:pt>
                <c:pt idx="273">
                  <c:v>0.59276260561810201</c:v>
                </c:pt>
                <c:pt idx="274">
                  <c:v>-4.66215593383058E-2</c:v>
                </c:pt>
                <c:pt idx="275">
                  <c:v>2.6733857528318701E-2</c:v>
                </c:pt>
                <c:pt idx="276">
                  <c:v>-1.4320533103588</c:v>
                </c:pt>
                <c:pt idx="277">
                  <c:v>-0.78224534503834997</c:v>
                </c:pt>
                <c:pt idx="278">
                  <c:v>-1.70929626686476</c:v>
                </c:pt>
                <c:pt idx="279">
                  <c:v>-0.120401015447912</c:v>
                </c:pt>
                <c:pt idx="280">
                  <c:v>-0.55336001819556802</c:v>
                </c:pt>
                <c:pt idx="281">
                  <c:v>-0.41294469636226899</c:v>
                </c:pt>
                <c:pt idx="282">
                  <c:v>-0.74706153790987595</c:v>
                </c:pt>
                <c:pt idx="283">
                  <c:v>0.71153710105217705</c:v>
                </c:pt>
                <c:pt idx="284">
                  <c:v>-0.51833308315116799</c:v>
                </c:pt>
                <c:pt idx="285">
                  <c:v>0.32562044403441398</c:v>
                </c:pt>
                <c:pt idx="286">
                  <c:v>1.3379951477266001</c:v>
                </c:pt>
                <c:pt idx="287">
                  <c:v>-1.6759741952949301</c:v>
                </c:pt>
                <c:pt idx="288">
                  <c:v>-0.42805217915536398</c:v>
                </c:pt>
                <c:pt idx="289">
                  <c:v>2.5269721401807398E-2</c:v>
                </c:pt>
                <c:pt idx="290">
                  <c:v>-0.64676364015992005</c:v>
                </c:pt>
                <c:pt idx="291">
                  <c:v>-0.73023096927993603</c:v>
                </c:pt>
                <c:pt idx="292">
                  <c:v>1.38230027227446</c:v>
                </c:pt>
                <c:pt idx="293">
                  <c:v>-0.777081534238936</c:v>
                </c:pt>
                <c:pt idx="294">
                  <c:v>-0.44337388949488898</c:v>
                </c:pt>
                <c:pt idx="295">
                  <c:v>-0.62389177009537</c:v>
                </c:pt>
                <c:pt idx="296">
                  <c:v>0.432017385604684</c:v>
                </c:pt>
                <c:pt idx="297">
                  <c:v>-1.4041746654217699</c:v>
                </c:pt>
                <c:pt idx="298">
                  <c:v>-0.46593494728847101</c:v>
                </c:pt>
                <c:pt idx="299">
                  <c:v>-1.2848400322837901</c:v>
                </c:pt>
                <c:pt idx="300">
                  <c:v>-0.336129249603976</c:v>
                </c:pt>
                <c:pt idx="301">
                  <c:v>-0.18095921079174801</c:v>
                </c:pt>
                <c:pt idx="302">
                  <c:v>-3.3027996177192098</c:v>
                </c:pt>
                <c:pt idx="303">
                  <c:v>-0.27158937685679202</c:v>
                </c:pt>
                <c:pt idx="304">
                  <c:v>-0.416417716545817</c:v>
                </c:pt>
                <c:pt idx="305">
                  <c:v>0.393016730327508</c:v>
                </c:pt>
                <c:pt idx="306">
                  <c:v>0.113123681577094</c:v>
                </c:pt>
                <c:pt idx="307">
                  <c:v>-0.71918245008905701</c:v>
                </c:pt>
                <c:pt idx="308" formatCode="0.00E+00">
                  <c:v>-4.3212513912734903E-5</c:v>
                </c:pt>
                <c:pt idx="309">
                  <c:v>-0.461660180837073</c:v>
                </c:pt>
                <c:pt idx="310">
                  <c:v>-0.717559071374125</c:v>
                </c:pt>
                <c:pt idx="311">
                  <c:v>-0.26939618904892398</c:v>
                </c:pt>
                <c:pt idx="312">
                  <c:v>-0.92323767102168297</c:v>
                </c:pt>
                <c:pt idx="313">
                  <c:v>0.30397433253744499</c:v>
                </c:pt>
                <c:pt idx="314">
                  <c:v>0.234301275809529</c:v>
                </c:pt>
                <c:pt idx="315">
                  <c:v>0.66387172259570604</c:v>
                </c:pt>
                <c:pt idx="316">
                  <c:v>-0.244571291598493</c:v>
                </c:pt>
                <c:pt idx="317">
                  <c:v>-0.32962855862345403</c:v>
                </c:pt>
                <c:pt idx="318">
                  <c:v>-0.11849826867914801</c:v>
                </c:pt>
                <c:pt idx="319">
                  <c:v>-1.3563203134128701</c:v>
                </c:pt>
                <c:pt idx="320">
                  <c:v>-0.202661768909533</c:v>
                </c:pt>
                <c:pt idx="321">
                  <c:v>-0.29306060910311699</c:v>
                </c:pt>
                <c:pt idx="322">
                  <c:v>-0.19545464443214899</c:v>
                </c:pt>
                <c:pt idx="323">
                  <c:v>1.03371865406144</c:v>
                </c:pt>
                <c:pt idx="324">
                  <c:v>-0.35667730149715798</c:v>
                </c:pt>
                <c:pt idx="325">
                  <c:v>2.2679414490269898</c:v>
                </c:pt>
                <c:pt idx="326">
                  <c:v>0.358430266861269</c:v>
                </c:pt>
                <c:pt idx="327">
                  <c:v>0.95179583245907196</c:v>
                </c:pt>
                <c:pt idx="328">
                  <c:v>0.396099295422987</c:v>
                </c:pt>
                <c:pt idx="329">
                  <c:v>-0.45447069657169198</c:v>
                </c:pt>
                <c:pt idx="330">
                  <c:v>1.5287108395056901</c:v>
                </c:pt>
                <c:pt idx="331">
                  <c:v>-2.0503739928732001</c:v>
                </c:pt>
                <c:pt idx="332">
                  <c:v>0.45875583058942099</c:v>
                </c:pt>
                <c:pt idx="333">
                  <c:v>2.07885375600031</c:v>
                </c:pt>
                <c:pt idx="334">
                  <c:v>0.29231185243782998</c:v>
                </c:pt>
                <c:pt idx="335">
                  <c:v>0.98458093847180705</c:v>
                </c:pt>
                <c:pt idx="336">
                  <c:v>0.75698002126806996</c:v>
                </c:pt>
                <c:pt idx="337">
                  <c:v>-6.4049241258211306E-2</c:v>
                </c:pt>
                <c:pt idx="338">
                  <c:v>0.47404552855556398</c:v>
                </c:pt>
                <c:pt idx="339">
                  <c:v>1.0575339404422699</c:v>
                </c:pt>
                <c:pt idx="340">
                  <c:v>-0.31340830350868398</c:v>
                </c:pt>
                <c:pt idx="341">
                  <c:v>-1.14249348542516</c:v>
                </c:pt>
                <c:pt idx="342">
                  <c:v>1.2798208047659401</c:v>
                </c:pt>
                <c:pt idx="343">
                  <c:v>-1.0195821145751101</c:v>
                </c:pt>
                <c:pt idx="344">
                  <c:v>0.27965775136752402</c:v>
                </c:pt>
                <c:pt idx="345">
                  <c:v>-0.51105550126891097</c:v>
                </c:pt>
                <c:pt idx="346">
                  <c:v>0.64594825822509205</c:v>
                </c:pt>
                <c:pt idx="347">
                  <c:v>-0.39323520979955401</c:v>
                </c:pt>
                <c:pt idx="348">
                  <c:v>0.89128120985343595</c:v>
                </c:pt>
                <c:pt idx="349">
                  <c:v>-0.47532834375293298</c:v>
                </c:pt>
                <c:pt idx="350">
                  <c:v>-0.156719635500425</c:v>
                </c:pt>
                <c:pt idx="351">
                  <c:v>-0.28049532537126498</c:v>
                </c:pt>
                <c:pt idx="352">
                  <c:v>1.35098747272389</c:v>
                </c:pt>
                <c:pt idx="353">
                  <c:v>-1.50913430871548</c:v>
                </c:pt>
                <c:pt idx="354">
                  <c:v>1.3600894035917099</c:v>
                </c:pt>
                <c:pt idx="355">
                  <c:v>-2.7018689779077798</c:v>
                </c:pt>
                <c:pt idx="356">
                  <c:v>1.17937348903672E-2</c:v>
                </c:pt>
                <c:pt idx="357">
                  <c:v>-0.95220866077098398</c:v>
                </c:pt>
                <c:pt idx="358">
                  <c:v>-0.32607613359316201</c:v>
                </c:pt>
                <c:pt idx="359">
                  <c:v>-0.23895099063478401</c:v>
                </c:pt>
                <c:pt idx="360">
                  <c:v>-1.16501767957563</c:v>
                </c:pt>
                <c:pt idx="361">
                  <c:v>-1.1594973594101701</c:v>
                </c:pt>
                <c:pt idx="362">
                  <c:v>0.26261956904788197</c:v>
                </c:pt>
                <c:pt idx="363">
                  <c:v>1.3334814949400999</c:v>
                </c:pt>
                <c:pt idx="364">
                  <c:v>-0.68811512934893104</c:v>
                </c:pt>
                <c:pt idx="365">
                  <c:v>-0.21387334656763199</c:v>
                </c:pt>
                <c:pt idx="366">
                  <c:v>1.2800474520588601</c:v>
                </c:pt>
                <c:pt idx="367">
                  <c:v>-0.74925555349692896</c:v>
                </c:pt>
                <c:pt idx="368">
                  <c:v>-1.3473568095263799</c:v>
                </c:pt>
                <c:pt idx="369">
                  <c:v>-0.1122334631279</c:v>
                </c:pt>
                <c:pt idx="370">
                  <c:v>-0.552529335481596</c:v>
                </c:pt>
                <c:pt idx="371">
                  <c:v>-0.33276155483243203</c:v>
                </c:pt>
                <c:pt idx="372">
                  <c:v>-0.49455825712180801</c:v>
                </c:pt>
                <c:pt idx="373">
                  <c:v>-4.4474406489832002E-2</c:v>
                </c:pt>
                <c:pt idx="374">
                  <c:v>-0.16245954333190701</c:v>
                </c:pt>
                <c:pt idx="375">
                  <c:v>1.48027034548016</c:v>
                </c:pt>
                <c:pt idx="376">
                  <c:v>1.00577311014866</c:v>
                </c:pt>
                <c:pt idx="377">
                  <c:v>0.78122744700315505</c:v>
                </c:pt>
                <c:pt idx="378">
                  <c:v>-1.48180539641193</c:v>
                </c:pt>
                <c:pt idx="379">
                  <c:v>-0.95351400616169202</c:v>
                </c:pt>
                <c:pt idx="380">
                  <c:v>-1.3025212019501999</c:v>
                </c:pt>
                <c:pt idx="381">
                  <c:v>-0.108717035497587</c:v>
                </c:pt>
                <c:pt idx="382">
                  <c:v>-0.49508348193703</c:v>
                </c:pt>
                <c:pt idx="383">
                  <c:v>-0.63635968514159202</c:v>
                </c:pt>
                <c:pt idx="384">
                  <c:v>-1.197034207193</c:v>
                </c:pt>
                <c:pt idx="385">
                  <c:v>0.80372798780043697</c:v>
                </c:pt>
                <c:pt idx="386">
                  <c:v>-1.1043123753153701</c:v>
                </c:pt>
                <c:pt idx="387">
                  <c:v>-0.80703597673688299</c:v>
                </c:pt>
                <c:pt idx="388">
                  <c:v>-0.85424886980945303</c:v>
                </c:pt>
                <c:pt idx="389">
                  <c:v>-0.917407235333354</c:v>
                </c:pt>
                <c:pt idx="390">
                  <c:v>-0.93739314312948496</c:v>
                </c:pt>
                <c:pt idx="391">
                  <c:v>-0.36827177468994798</c:v>
                </c:pt>
                <c:pt idx="392">
                  <c:v>-2.7790679386180899</c:v>
                </c:pt>
                <c:pt idx="393">
                  <c:v>-1.0116950690023401</c:v>
                </c:pt>
                <c:pt idx="394">
                  <c:v>3.9964387566834501</c:v>
                </c:pt>
                <c:pt idx="395">
                  <c:v>1.47542528756974</c:v>
                </c:pt>
                <c:pt idx="396">
                  <c:v>0.34194274852060402</c:v>
                </c:pt>
                <c:pt idx="397">
                  <c:v>-0.169018819462945</c:v>
                </c:pt>
                <c:pt idx="398">
                  <c:v>0.29967673522955701</c:v>
                </c:pt>
                <c:pt idx="399">
                  <c:v>-1.0730946348153201</c:v>
                </c:pt>
                <c:pt idx="400">
                  <c:v>1.0546603762033999</c:v>
                </c:pt>
                <c:pt idx="401">
                  <c:v>-0.94756337616128505</c:v>
                </c:pt>
                <c:pt idx="402">
                  <c:v>1.84758248917267</c:v>
                </c:pt>
                <c:pt idx="403">
                  <c:v>0.30130058114021502</c:v>
                </c:pt>
                <c:pt idx="404">
                  <c:v>-0.64509815393380698</c:v>
                </c:pt>
                <c:pt idx="405">
                  <c:v>1.4246828520620001</c:v>
                </c:pt>
                <c:pt idx="406">
                  <c:v>4.1422324904957204</c:v>
                </c:pt>
                <c:pt idx="407">
                  <c:v>-1.0864296475380399</c:v>
                </c:pt>
                <c:pt idx="408">
                  <c:v>1.5291588706358E-2</c:v>
                </c:pt>
                <c:pt idx="409">
                  <c:v>-0.58820107654776999</c:v>
                </c:pt>
                <c:pt idx="410">
                  <c:v>-0.32049832374590997</c:v>
                </c:pt>
                <c:pt idx="411">
                  <c:v>0.36841423884678498</c:v>
                </c:pt>
                <c:pt idx="412">
                  <c:v>0.63638951226794604</c:v>
                </c:pt>
                <c:pt idx="413">
                  <c:v>1.8032736069449999</c:v>
                </c:pt>
                <c:pt idx="414">
                  <c:v>-2.0186812885745298E-2</c:v>
                </c:pt>
                <c:pt idx="415">
                  <c:v>-0.67742318976910099</c:v>
                </c:pt>
                <c:pt idx="416">
                  <c:v>0.97937203758421498</c:v>
                </c:pt>
                <c:pt idx="417">
                  <c:v>-0.16209858840886099</c:v>
                </c:pt>
                <c:pt idx="418">
                  <c:v>-5.5518631188048603E-2</c:v>
                </c:pt>
                <c:pt idx="419">
                  <c:v>-0.40221844729648698</c:v>
                </c:pt>
                <c:pt idx="420">
                  <c:v>-0.83568517432524902</c:v>
                </c:pt>
                <c:pt idx="421">
                  <c:v>-0.63723220366379796</c:v>
                </c:pt>
                <c:pt idx="422">
                  <c:v>-0.82056485101518495</c:v>
                </c:pt>
                <c:pt idx="423">
                  <c:v>-0.251608047937249</c:v>
                </c:pt>
                <c:pt idx="424">
                  <c:v>-1.6353356437039099</c:v>
                </c:pt>
                <c:pt idx="425">
                  <c:v>-0.52516351030179498</c:v>
                </c:pt>
                <c:pt idx="426">
                  <c:v>-1.2867414690527199</c:v>
                </c:pt>
                <c:pt idx="427">
                  <c:v>-0.18412650850464701</c:v>
                </c:pt>
                <c:pt idx="428">
                  <c:v>0.83448938659473304</c:v>
                </c:pt>
                <c:pt idx="429">
                  <c:v>1.9586136196208299</c:v>
                </c:pt>
                <c:pt idx="430">
                  <c:v>-1.72844414337971</c:v>
                </c:pt>
                <c:pt idx="431">
                  <c:v>-0.78022957198555598</c:v>
                </c:pt>
                <c:pt idx="432">
                  <c:v>-1.19194650388159</c:v>
                </c:pt>
                <c:pt idx="433">
                  <c:v>2.0587297020852802</c:v>
                </c:pt>
                <c:pt idx="434">
                  <c:v>0.37074598771321898</c:v>
                </c:pt>
                <c:pt idx="435">
                  <c:v>-0.62153080783390402</c:v>
                </c:pt>
                <c:pt idx="436">
                  <c:v>-0.35549520219731101</c:v>
                </c:pt>
                <c:pt idx="437">
                  <c:v>6.2606452687883896E-2</c:v>
                </c:pt>
                <c:pt idx="438">
                  <c:v>-2.26187856648257</c:v>
                </c:pt>
                <c:pt idx="439">
                  <c:v>0.71258527305596897</c:v>
                </c:pt>
                <c:pt idx="440">
                  <c:v>-1.02756102353453</c:v>
                </c:pt>
                <c:pt idx="441">
                  <c:v>0.20443837335815401</c:v>
                </c:pt>
                <c:pt idx="442">
                  <c:v>-0.24301946684641401</c:v>
                </c:pt>
                <c:pt idx="443">
                  <c:v>5.0174692831505796</c:v>
                </c:pt>
                <c:pt idx="444">
                  <c:v>4.0788749149351302</c:v>
                </c:pt>
                <c:pt idx="445">
                  <c:v>1.07890769544648</c:v>
                </c:pt>
                <c:pt idx="446">
                  <c:v>-0.90598380008759705</c:v>
                </c:pt>
                <c:pt idx="447">
                  <c:v>0.29539968855649401</c:v>
                </c:pt>
                <c:pt idx="448">
                  <c:v>-0.90353329242574099</c:v>
                </c:pt>
                <c:pt idx="449">
                  <c:v>0.80881843879096005</c:v>
                </c:pt>
                <c:pt idx="450">
                  <c:v>1.38960840675485</c:v>
                </c:pt>
                <c:pt idx="451">
                  <c:v>0.94962480053662901</c:v>
                </c:pt>
                <c:pt idx="452">
                  <c:v>-0.26789507147449998</c:v>
                </c:pt>
                <c:pt idx="453">
                  <c:v>-0.98337569333088803</c:v>
                </c:pt>
                <c:pt idx="454">
                  <c:v>-0.61382021837089995</c:v>
                </c:pt>
                <c:pt idx="455">
                  <c:v>0.38274232867436597</c:v>
                </c:pt>
                <c:pt idx="456">
                  <c:v>-0.235922523967449</c:v>
                </c:pt>
                <c:pt idx="457">
                  <c:v>-1.3620445479121299</c:v>
                </c:pt>
                <c:pt idx="458">
                  <c:v>1.23090990862715</c:v>
                </c:pt>
                <c:pt idx="459">
                  <c:v>0.71633830465440296</c:v>
                </c:pt>
                <c:pt idx="460">
                  <c:v>-0.28237365871853198</c:v>
                </c:pt>
                <c:pt idx="461">
                  <c:v>0.472571657482935</c:v>
                </c:pt>
                <c:pt idx="462">
                  <c:v>-0.87162396063454906</c:v>
                </c:pt>
                <c:pt idx="463">
                  <c:v>-0.41413214683670202</c:v>
                </c:pt>
                <c:pt idx="464">
                  <c:v>1.08875546348616</c:v>
                </c:pt>
                <c:pt idx="465">
                  <c:v>-0.21974994962643701</c:v>
                </c:pt>
                <c:pt idx="466">
                  <c:v>3.3583570754530299E-2</c:v>
                </c:pt>
                <c:pt idx="467">
                  <c:v>1.9072963102982201</c:v>
                </c:pt>
                <c:pt idx="468">
                  <c:v>1.7692233057079301</c:v>
                </c:pt>
                <c:pt idx="469">
                  <c:v>0.866363102304615</c:v>
                </c:pt>
                <c:pt idx="470">
                  <c:v>-1.1434822462076499</c:v>
                </c:pt>
                <c:pt idx="471">
                  <c:v>0.60317454189981801</c:v>
                </c:pt>
                <c:pt idx="472">
                  <c:v>-0.63991084188018199</c:v>
                </c:pt>
                <c:pt idx="473">
                  <c:v>-1.40417378670404</c:v>
                </c:pt>
                <c:pt idx="474">
                  <c:v>-1.9717168580894699</c:v>
                </c:pt>
                <c:pt idx="475">
                  <c:v>-0.85919011159286895</c:v>
                </c:pt>
                <c:pt idx="476">
                  <c:v>-0.599163284226227</c:v>
                </c:pt>
                <c:pt idx="477">
                  <c:v>1.1751234699276101</c:v>
                </c:pt>
                <c:pt idx="478">
                  <c:v>0.42683276273090798</c:v>
                </c:pt>
                <c:pt idx="479">
                  <c:v>0.68844853884219903</c:v>
                </c:pt>
                <c:pt idx="480">
                  <c:v>-0.671863348310067</c:v>
                </c:pt>
                <c:pt idx="481">
                  <c:v>0.41594379784095398</c:v>
                </c:pt>
                <c:pt idx="482">
                  <c:v>0.65476812708205001</c:v>
                </c:pt>
                <c:pt idx="483">
                  <c:v>1.0943377212126999</c:v>
                </c:pt>
                <c:pt idx="484">
                  <c:v>-1.1600585514908199</c:v>
                </c:pt>
                <c:pt idx="485">
                  <c:v>0.20443877979894401</c:v>
                </c:pt>
                <c:pt idx="486">
                  <c:v>-0.39141173514706101</c:v>
                </c:pt>
                <c:pt idx="487">
                  <c:v>-1.3134068503559999</c:v>
                </c:pt>
                <c:pt idx="488">
                  <c:v>-0.139732513386855</c:v>
                </c:pt>
                <c:pt idx="489">
                  <c:v>-0.43966723210425501</c:v>
                </c:pt>
                <c:pt idx="490">
                  <c:v>7.4916540986176896</c:v>
                </c:pt>
                <c:pt idx="491">
                  <c:v>2.0497612922914299</c:v>
                </c:pt>
                <c:pt idx="492">
                  <c:v>-0.70768867142470504</c:v>
                </c:pt>
                <c:pt idx="493">
                  <c:v>0.27155255222811098</c:v>
                </c:pt>
                <c:pt idx="494">
                  <c:v>-1.43566426185714</c:v>
                </c:pt>
                <c:pt idx="495">
                  <c:v>0.12330165569054399</c:v>
                </c:pt>
                <c:pt idx="496">
                  <c:v>0.16137007284957999</c:v>
                </c:pt>
                <c:pt idx="497">
                  <c:v>0.34194307697223503</c:v>
                </c:pt>
                <c:pt idx="498">
                  <c:v>-0.32460785444512502</c:v>
                </c:pt>
                <c:pt idx="499">
                  <c:v>-0.189580280294977</c:v>
                </c:pt>
                <c:pt idx="500">
                  <c:v>1.7740526623386199</c:v>
                </c:pt>
                <c:pt idx="501">
                  <c:v>-1.33849985052594</c:v>
                </c:pt>
                <c:pt idx="502">
                  <c:v>-0.539105082743356</c:v>
                </c:pt>
                <c:pt idx="503">
                  <c:v>-2.2668643929070602</c:v>
                </c:pt>
                <c:pt idx="504">
                  <c:v>-2.1209256120909901</c:v>
                </c:pt>
                <c:pt idx="505">
                  <c:v>-1.3661688116000399</c:v>
                </c:pt>
                <c:pt idx="506">
                  <c:v>0.32088097324370501</c:v>
                </c:pt>
                <c:pt idx="507">
                  <c:v>0.96091046075837505</c:v>
                </c:pt>
                <c:pt idx="508">
                  <c:v>0.36270109303863901</c:v>
                </c:pt>
                <c:pt idx="509">
                  <c:v>0.414656293017582</c:v>
                </c:pt>
                <c:pt idx="510">
                  <c:v>-1.0696889435146899</c:v>
                </c:pt>
                <c:pt idx="511">
                  <c:v>-0.59720254846702303</c:v>
                </c:pt>
                <c:pt idx="512">
                  <c:v>0.92362931069339804</c:v>
                </c:pt>
                <c:pt idx="513">
                  <c:v>2.5973744702915398</c:v>
                </c:pt>
                <c:pt idx="514">
                  <c:v>-0.35357901792629098</c:v>
                </c:pt>
                <c:pt idx="515">
                  <c:v>-0.70575494438974595</c:v>
                </c:pt>
                <c:pt idx="516">
                  <c:v>0.118220484922115</c:v>
                </c:pt>
                <c:pt idx="517">
                  <c:v>-3.4155169748388503E-2</c:v>
                </c:pt>
                <c:pt idx="518">
                  <c:v>0.478263240731648</c:v>
                </c:pt>
                <c:pt idx="519">
                  <c:v>-0.55156974646330303</c:v>
                </c:pt>
                <c:pt idx="520">
                  <c:v>-1.2889562982820999</c:v>
                </c:pt>
                <c:pt idx="521">
                  <c:v>0.385108308435269</c:v>
                </c:pt>
                <c:pt idx="522">
                  <c:v>-0.36784737491812602</c:v>
                </c:pt>
                <c:pt idx="523">
                  <c:v>1.64679678450726</c:v>
                </c:pt>
                <c:pt idx="524">
                  <c:v>3.5643251285536102</c:v>
                </c:pt>
                <c:pt idx="525">
                  <c:v>2.12072807014308</c:v>
                </c:pt>
                <c:pt idx="526">
                  <c:v>0.85651615681936499</c:v>
                </c:pt>
                <c:pt idx="527">
                  <c:v>-0.31868465705886401</c:v>
                </c:pt>
                <c:pt idx="528">
                  <c:v>-0.85969179614128599</c:v>
                </c:pt>
                <c:pt idx="529">
                  <c:v>-0.54938253618005795</c:v>
                </c:pt>
                <c:pt idx="530">
                  <c:v>0.32539052497417198</c:v>
                </c:pt>
                <c:pt idx="531">
                  <c:v>0.33623976273502998</c:v>
                </c:pt>
                <c:pt idx="532">
                  <c:v>0.43221624151640498</c:v>
                </c:pt>
                <c:pt idx="533">
                  <c:v>-0.70536280611237201</c:v>
                </c:pt>
                <c:pt idx="534">
                  <c:v>-1.1481595922633201</c:v>
                </c:pt>
                <c:pt idx="535">
                  <c:v>-0.48668944853567497</c:v>
                </c:pt>
                <c:pt idx="536">
                  <c:v>1.80588896784143</c:v>
                </c:pt>
                <c:pt idx="537">
                  <c:v>-0.10391336391879399</c:v>
                </c:pt>
                <c:pt idx="538">
                  <c:v>-0.76843237360558603</c:v>
                </c:pt>
                <c:pt idx="539">
                  <c:v>0.73495394870064501</c:v>
                </c:pt>
                <c:pt idx="540">
                  <c:v>-0.98295780466207205</c:v>
                </c:pt>
                <c:pt idx="541">
                  <c:v>1.4051362169558601</c:v>
                </c:pt>
                <c:pt idx="542">
                  <c:v>0.50520958980521202</c:v>
                </c:pt>
                <c:pt idx="543">
                  <c:v>0.93675497926181195</c:v>
                </c:pt>
                <c:pt idx="544">
                  <c:v>2.0789036127563998</c:v>
                </c:pt>
                <c:pt idx="545">
                  <c:v>0.41594262237431701</c:v>
                </c:pt>
                <c:pt idx="546">
                  <c:v>-1.99102177399636</c:v>
                </c:pt>
                <c:pt idx="547">
                  <c:v>0.29754879196780198</c:v>
                </c:pt>
                <c:pt idx="548">
                  <c:v>1.1421020519327001</c:v>
                </c:pt>
                <c:pt idx="549">
                  <c:v>-0.68976663680491102</c:v>
                </c:pt>
                <c:pt idx="550">
                  <c:v>0.7569803170014</c:v>
                </c:pt>
                <c:pt idx="551">
                  <c:v>1.34194286201174</c:v>
                </c:pt>
                <c:pt idx="552">
                  <c:v>1.1337698746707801</c:v>
                </c:pt>
                <c:pt idx="553">
                  <c:v>1.01940685001409</c:v>
                </c:pt>
                <c:pt idx="554">
                  <c:v>-0.558522039918396</c:v>
                </c:pt>
                <c:pt idx="555">
                  <c:v>0.83976804589442999</c:v>
                </c:pt>
                <c:pt idx="556">
                  <c:v>-1.63869253709259</c:v>
                </c:pt>
                <c:pt idx="557">
                  <c:v>-0.26040161317273097</c:v>
                </c:pt>
                <c:pt idx="558">
                  <c:v>0.25038833913119601</c:v>
                </c:pt>
                <c:pt idx="559">
                  <c:v>-1.36855029194433</c:v>
                </c:pt>
                <c:pt idx="560">
                  <c:v>-0.171634818843141</c:v>
                </c:pt>
                <c:pt idx="561">
                  <c:v>0.32554718513772102</c:v>
                </c:pt>
                <c:pt idx="562">
                  <c:v>0.169673556291246</c:v>
                </c:pt>
                <c:pt idx="563">
                  <c:v>-1.57540179840053</c:v>
                </c:pt>
                <c:pt idx="564">
                  <c:v>-0.83362971913917205</c:v>
                </c:pt>
                <c:pt idx="565">
                  <c:v>0.675943406296867</c:v>
                </c:pt>
                <c:pt idx="566">
                  <c:v>1.4778924783515E-2</c:v>
                </c:pt>
                <c:pt idx="567">
                  <c:v>0.35308307015616802</c:v>
                </c:pt>
                <c:pt idx="568">
                  <c:v>-0.34735456512303697</c:v>
                </c:pt>
                <c:pt idx="569">
                  <c:v>8.7840363840716196E-2</c:v>
                </c:pt>
                <c:pt idx="570">
                  <c:v>8.6637739141237304</c:v>
                </c:pt>
                <c:pt idx="571">
                  <c:v>-0.34041703287351099</c:v>
                </c:pt>
                <c:pt idx="572">
                  <c:v>-1.65805813490396</c:v>
                </c:pt>
                <c:pt idx="573">
                  <c:v>0.36270068214100498</c:v>
                </c:pt>
                <c:pt idx="574">
                  <c:v>-0.76908846277158305</c:v>
                </c:pt>
                <c:pt idx="575">
                  <c:v>-0.74094757918174603</c:v>
                </c:pt>
                <c:pt idx="576">
                  <c:v>0.60858783599202204</c:v>
                </c:pt>
                <c:pt idx="577">
                  <c:v>0.88335714571780899</c:v>
                </c:pt>
                <c:pt idx="578">
                  <c:v>-0.86523955636760397</c:v>
                </c:pt>
                <c:pt idx="579">
                  <c:v>0.58858237499288801</c:v>
                </c:pt>
                <c:pt idx="580">
                  <c:v>0.16744449804616501</c:v>
                </c:pt>
                <c:pt idx="581">
                  <c:v>2.9994724546823699</c:v>
                </c:pt>
                <c:pt idx="582">
                  <c:v>-0.66371478850350096</c:v>
                </c:pt>
                <c:pt idx="583">
                  <c:v>1.5357652955819601</c:v>
                </c:pt>
                <c:pt idx="584">
                  <c:v>0.29196852521663802</c:v>
                </c:pt>
                <c:pt idx="585">
                  <c:v>-0.64691701725321704</c:v>
                </c:pt>
                <c:pt idx="586">
                  <c:v>-0.66651986162936805</c:v>
                </c:pt>
                <c:pt idx="587">
                  <c:v>-0.79606236579594403</c:v>
                </c:pt>
                <c:pt idx="588">
                  <c:v>-0.12784589288679901</c:v>
                </c:pt>
                <c:pt idx="589">
                  <c:v>2.4574164267041301</c:v>
                </c:pt>
                <c:pt idx="590">
                  <c:v>-0.80151114256412004</c:v>
                </c:pt>
                <c:pt idx="591">
                  <c:v>2.13043830341508</c:v>
                </c:pt>
                <c:pt idx="592">
                  <c:v>-0.82797895048068704</c:v>
                </c:pt>
                <c:pt idx="593">
                  <c:v>-0.22953708761668801</c:v>
                </c:pt>
                <c:pt idx="594">
                  <c:v>-0.24301979003718499</c:v>
                </c:pt>
                <c:pt idx="595">
                  <c:v>-1.14525997385662</c:v>
                </c:pt>
                <c:pt idx="596">
                  <c:v>-2.2996007079631</c:v>
                </c:pt>
                <c:pt idx="597">
                  <c:v>-1.4214697743143301</c:v>
                </c:pt>
                <c:pt idx="598">
                  <c:v>-0.48549371623975202</c:v>
                </c:pt>
                <c:pt idx="599">
                  <c:v>-1.3975295058010899</c:v>
                </c:pt>
                <c:pt idx="600">
                  <c:v>-0.991478015871328</c:v>
                </c:pt>
                <c:pt idx="601">
                  <c:v>-2.6128011991543201E-2</c:v>
                </c:pt>
                <c:pt idx="602">
                  <c:v>-0.25474967849559998</c:v>
                </c:pt>
                <c:pt idx="603">
                  <c:v>-0.428299467441768</c:v>
                </c:pt>
                <c:pt idx="604">
                  <c:v>1.29407576012738</c:v>
                </c:pt>
                <c:pt idx="605">
                  <c:v>-1.11486382344017</c:v>
                </c:pt>
                <c:pt idx="606">
                  <c:v>1.14247278259254</c:v>
                </c:pt>
                <c:pt idx="607">
                  <c:v>0.75154554825557596</c:v>
                </c:pt>
                <c:pt idx="608">
                  <c:v>0.83951189907254298</c:v>
                </c:pt>
                <c:pt idx="609">
                  <c:v>0.30397424121644201</c:v>
                </c:pt>
                <c:pt idx="610">
                  <c:v>0.91596961882169803</c:v>
                </c:pt>
                <c:pt idx="611">
                  <c:v>-0.38052329007235902</c:v>
                </c:pt>
                <c:pt idx="612">
                  <c:v>1.27155336636789</c:v>
                </c:pt>
                <c:pt idx="613">
                  <c:v>-0.20058520563867399</c:v>
                </c:pt>
                <c:pt idx="614">
                  <c:v>-0.201200017574727</c:v>
                </c:pt>
                <c:pt idx="615">
                  <c:v>0.53600917985521401</c:v>
                </c:pt>
                <c:pt idx="616">
                  <c:v>1.98269210717266</c:v>
                </c:pt>
                <c:pt idx="617">
                  <c:v>-0.32548180984020397</c:v>
                </c:pt>
                <c:pt idx="618">
                  <c:v>-0.92109143710899199</c:v>
                </c:pt>
                <c:pt idx="619">
                  <c:v>-0.18003608736045901</c:v>
                </c:pt>
                <c:pt idx="620">
                  <c:v>1.04371840609358</c:v>
                </c:pt>
                <c:pt idx="621">
                  <c:v>-2.1614047081946199</c:v>
                </c:pt>
                <c:pt idx="622">
                  <c:v>-0.95083910864868304</c:v>
                </c:pt>
                <c:pt idx="623">
                  <c:v>0.35065899113083199</c:v>
                </c:pt>
                <c:pt idx="624">
                  <c:v>-2.2401314565460901</c:v>
                </c:pt>
                <c:pt idx="625">
                  <c:v>7.8908695674403007E-2</c:v>
                </c:pt>
                <c:pt idx="626">
                  <c:v>-1.28741438991959</c:v>
                </c:pt>
                <c:pt idx="627">
                  <c:v>-1.01549454970313</c:v>
                </c:pt>
                <c:pt idx="628">
                  <c:v>0.31594737495428898</c:v>
                </c:pt>
                <c:pt idx="629">
                  <c:v>-0.81103199489195699</c:v>
                </c:pt>
                <c:pt idx="630">
                  <c:v>-0.16209998035194501</c:v>
                </c:pt>
                <c:pt idx="631">
                  <c:v>3.56432067834514</c:v>
                </c:pt>
                <c:pt idx="632">
                  <c:v>9.9086279282359802E-2</c:v>
                </c:pt>
                <c:pt idx="633">
                  <c:v>-3.1878762335638098</c:v>
                </c:pt>
                <c:pt idx="634">
                  <c:v>-0.14889814705472901</c:v>
                </c:pt>
                <c:pt idx="635">
                  <c:v>-0.84327206274427802</c:v>
                </c:pt>
                <c:pt idx="636">
                  <c:v>-0.22321169201711499</c:v>
                </c:pt>
                <c:pt idx="637">
                  <c:v>-0.754363750272385</c:v>
                </c:pt>
                <c:pt idx="638">
                  <c:v>-1.04447322076064</c:v>
                </c:pt>
                <c:pt idx="639">
                  <c:v>1.52551580911893</c:v>
                </c:pt>
                <c:pt idx="640">
                  <c:v>0.85651615360440103</c:v>
                </c:pt>
                <c:pt idx="641">
                  <c:v>0.72623624473381199</c:v>
                </c:pt>
                <c:pt idx="642">
                  <c:v>9.4727762320660505E-2</c:v>
                </c:pt>
                <c:pt idx="643">
                  <c:v>-0.11091651134987</c:v>
                </c:pt>
                <c:pt idx="644">
                  <c:v>-1.6668284996566001</c:v>
                </c:pt>
                <c:pt idx="645">
                  <c:v>-0.882844820782549</c:v>
                </c:pt>
                <c:pt idx="646">
                  <c:v>-0.73985157611226604</c:v>
                </c:pt>
                <c:pt idx="647">
                  <c:v>-0.398625797802377</c:v>
                </c:pt>
                <c:pt idx="648">
                  <c:v>2.1080538208208299</c:v>
                </c:pt>
                <c:pt idx="649">
                  <c:v>0.606933880323964</c:v>
                </c:pt>
                <c:pt idx="650">
                  <c:v>-0.19410960589418</c:v>
                </c:pt>
                <c:pt idx="651">
                  <c:v>3.2164107495041301</c:v>
                </c:pt>
                <c:pt idx="652">
                  <c:v>1.4492760879634601</c:v>
                </c:pt>
                <c:pt idx="653">
                  <c:v>0.27155285084342901</c:v>
                </c:pt>
                <c:pt idx="654">
                  <c:v>-0.52491399636975999</c:v>
                </c:pt>
                <c:pt idx="655">
                  <c:v>-1.8965140399310501</c:v>
                </c:pt>
                <c:pt idx="656">
                  <c:v>0.136827397222058</c:v>
                </c:pt>
                <c:pt idx="657">
                  <c:v>-0.29217339368944001</c:v>
                </c:pt>
                <c:pt idx="658">
                  <c:v>-2.0449887129305702</c:v>
                </c:pt>
                <c:pt idx="659">
                  <c:v>-0.28063437932255603</c:v>
                </c:pt>
                <c:pt idx="660">
                  <c:v>0.56794610428236803</c:v>
                </c:pt>
                <c:pt idx="661">
                  <c:v>1.3850110061379299</c:v>
                </c:pt>
                <c:pt idx="662">
                  <c:v>-0.69993479569877703</c:v>
                </c:pt>
                <c:pt idx="663">
                  <c:v>0.62170103000035404</c:v>
                </c:pt>
                <c:pt idx="664">
                  <c:v>-0.22262843782178601</c:v>
                </c:pt>
                <c:pt idx="665">
                  <c:v>-1.7284457240520501</c:v>
                </c:pt>
                <c:pt idx="666">
                  <c:v>-0.43716760747198202</c:v>
                </c:pt>
                <c:pt idx="667">
                  <c:v>-0.117488883440185</c:v>
                </c:pt>
                <c:pt idx="668">
                  <c:v>-2.2430196119222598</c:v>
                </c:pt>
                <c:pt idx="669">
                  <c:v>-1.0287802292189001</c:v>
                </c:pt>
                <c:pt idx="670">
                  <c:v>0.37226645766411698</c:v>
                </c:pt>
                <c:pt idx="671">
                  <c:v>-0.39705439605451298</c:v>
                </c:pt>
                <c:pt idx="672">
                  <c:v>1.2904119712378701</c:v>
                </c:pt>
                <c:pt idx="673">
                  <c:v>0.698635923107367</c:v>
                </c:pt>
                <c:pt idx="674">
                  <c:v>-0.83573873922945696</c:v>
                </c:pt>
                <c:pt idx="675">
                  <c:v>-0.53565600688501402</c:v>
                </c:pt>
                <c:pt idx="676">
                  <c:v>-0.68662711483433803</c:v>
                </c:pt>
                <c:pt idx="677">
                  <c:v>-0.468312800247557</c:v>
                </c:pt>
                <c:pt idx="678">
                  <c:v>0.94140449319633301</c:v>
                </c:pt>
                <c:pt idx="679">
                  <c:v>0.51500725979334805</c:v>
                </c:pt>
                <c:pt idx="680">
                  <c:v>-1.4366487618200401</c:v>
                </c:pt>
                <c:pt idx="681">
                  <c:v>-1.80210291890108</c:v>
                </c:pt>
                <c:pt idx="682">
                  <c:v>-1.4483381048402699</c:v>
                </c:pt>
                <c:pt idx="683">
                  <c:v>0.48352871504413403</c:v>
                </c:pt>
                <c:pt idx="684">
                  <c:v>3.8941991436274399E-3</c:v>
                </c:pt>
                <c:pt idx="685">
                  <c:v>-0.184282884033312</c:v>
                </c:pt>
                <c:pt idx="686">
                  <c:v>4.7429767321710302E-2</c:v>
                </c:pt>
                <c:pt idx="687">
                  <c:v>-0.68618761682021201</c:v>
                </c:pt>
                <c:pt idx="688">
                  <c:v>2.5566089760430999</c:v>
                </c:pt>
                <c:pt idx="689">
                  <c:v>-6.3110799731593406E-2</c:v>
                </c:pt>
                <c:pt idx="690">
                  <c:v>-0.193587315543129</c:v>
                </c:pt>
                <c:pt idx="691">
                  <c:v>2.21425991558218</c:v>
                </c:pt>
                <c:pt idx="692">
                  <c:v>0.124711940420229</c:v>
                </c:pt>
                <c:pt idx="693">
                  <c:v>-0.22226145507506401</c:v>
                </c:pt>
                <c:pt idx="694">
                  <c:v>-0.26212850143135802</c:v>
                </c:pt>
                <c:pt idx="695">
                  <c:v>-2.1109127385475999</c:v>
                </c:pt>
                <c:pt idx="696">
                  <c:v>-2.50605334158403</c:v>
                </c:pt>
                <c:pt idx="697">
                  <c:v>1.7502854653167501</c:v>
                </c:pt>
                <c:pt idx="698">
                  <c:v>-1.3086087585614199</c:v>
                </c:pt>
                <c:pt idx="699">
                  <c:v>-0.57131853041442104</c:v>
                </c:pt>
                <c:pt idx="700">
                  <c:v>-2.0400317588424799</c:v>
                </c:pt>
                <c:pt idx="701">
                  <c:v>1.4939412161913199</c:v>
                </c:pt>
                <c:pt idx="702">
                  <c:v>8.2282024931804795E-2</c:v>
                </c:pt>
                <c:pt idx="703">
                  <c:v>1.21788481619698</c:v>
                </c:pt>
                <c:pt idx="704">
                  <c:v>-2.2430157108247499</c:v>
                </c:pt>
                <c:pt idx="705">
                  <c:v>0.426831432921084</c:v>
                </c:pt>
                <c:pt idx="706">
                  <c:v>1.17844324457245</c:v>
                </c:pt>
                <c:pt idx="707">
                  <c:v>-1.7665808470131099</c:v>
                </c:pt>
                <c:pt idx="708">
                  <c:v>1.1557762984804101</c:v>
                </c:pt>
                <c:pt idx="709">
                  <c:v>0.52497264226492801</c:v>
                </c:pt>
                <c:pt idx="710">
                  <c:v>2.8999373806947699</c:v>
                </c:pt>
                <c:pt idx="711">
                  <c:v>-2.5428509474808399E-2</c:v>
                </c:pt>
                <c:pt idx="712">
                  <c:v>-1.05398678316642</c:v>
                </c:pt>
                <c:pt idx="713">
                  <c:v>-2.3805202221464099</c:v>
                </c:pt>
                <c:pt idx="714">
                  <c:v>2.3287806686441899</c:v>
                </c:pt>
                <c:pt idx="715">
                  <c:v>-1.3559786662187501</c:v>
                </c:pt>
                <c:pt idx="716">
                  <c:v>-0.43471577869990702</c:v>
                </c:pt>
                <c:pt idx="717">
                  <c:v>-1.9131437501000399</c:v>
                </c:pt>
                <c:pt idx="718">
                  <c:v>-0.17073711991195001</c:v>
                </c:pt>
                <c:pt idx="719">
                  <c:v>1.07890443036524</c:v>
                </c:pt>
                <c:pt idx="720">
                  <c:v>-1.03596547682467E-2</c:v>
                </c:pt>
                <c:pt idx="721">
                  <c:v>-0.123335351070085</c:v>
                </c:pt>
                <c:pt idx="722">
                  <c:v>-0.83839973944268498</c:v>
                </c:pt>
                <c:pt idx="723">
                  <c:v>0.27843906873396101</c:v>
                </c:pt>
                <c:pt idx="724">
                  <c:v>-0.32917584814168099</c:v>
                </c:pt>
                <c:pt idx="725">
                  <c:v>-0.50605249940589403</c:v>
                </c:pt>
                <c:pt idx="726">
                  <c:v>0.44075239885516498</c:v>
                </c:pt>
                <c:pt idx="727">
                  <c:v>-6.0817036188126297E-2</c:v>
                </c:pt>
                <c:pt idx="728">
                  <c:v>0.49394521630419003</c:v>
                </c:pt>
                <c:pt idx="729">
                  <c:v>0.53249238795836495</c:v>
                </c:pt>
                <c:pt idx="730">
                  <c:v>0.25108957178906299</c:v>
                </c:pt>
                <c:pt idx="731">
                  <c:v>-2.1941059127885501</c:v>
                </c:pt>
                <c:pt idx="732">
                  <c:v>-0.970129725785838</c:v>
                </c:pt>
                <c:pt idx="733">
                  <c:v>1.8244863652886101</c:v>
                </c:pt>
                <c:pt idx="734">
                  <c:v>0.247507770458818</c:v>
                </c:pt>
                <c:pt idx="735">
                  <c:v>-0.24532717561672401</c:v>
                </c:pt>
                <c:pt idx="736">
                  <c:v>-6.7170434035753193E-2</c:v>
                </c:pt>
                <c:pt idx="737">
                  <c:v>0.83098075385303405</c:v>
                </c:pt>
                <c:pt idx="738">
                  <c:v>1.2957189338224899</c:v>
                </c:pt>
                <c:pt idx="739">
                  <c:v>7.8908070564008906E-2</c:v>
                </c:pt>
                <c:pt idx="740">
                  <c:v>-0.75866158898740199</c:v>
                </c:pt>
                <c:pt idx="741">
                  <c:v>-0.14348432503879199</c:v>
                </c:pt>
                <c:pt idx="742">
                  <c:v>0.45741901366308102</c:v>
                </c:pt>
                <c:pt idx="743">
                  <c:v>0.95842720959082495</c:v>
                </c:pt>
                <c:pt idx="744">
                  <c:v>-2.2248689289743102</c:v>
                </c:pt>
                <c:pt idx="745">
                  <c:v>-0.54432405182362398</c:v>
                </c:pt>
                <c:pt idx="746">
                  <c:v>-0.50302739960390097</c:v>
                </c:pt>
                <c:pt idx="747">
                  <c:v>-0.14369810421811299</c:v>
                </c:pt>
                <c:pt idx="748">
                  <c:v>0.52597375670660396</c:v>
                </c:pt>
                <c:pt idx="749">
                  <c:v>-0.72389417519798804</c:v>
                </c:pt>
                <c:pt idx="750">
                  <c:v>1.3133725104845699</c:v>
                </c:pt>
                <c:pt idx="751">
                  <c:v>0.41770949654707201</c:v>
                </c:pt>
                <c:pt idx="752">
                  <c:v>0.22646536572907899</c:v>
                </c:pt>
                <c:pt idx="753">
                  <c:v>0.52871109934934102</c:v>
                </c:pt>
                <c:pt idx="754">
                  <c:v>1.0847364514548199</c:v>
                </c:pt>
                <c:pt idx="755">
                  <c:v>0.19138332620857201</c:v>
                </c:pt>
                <c:pt idx="756">
                  <c:v>-0.71029997828370395</c:v>
                </c:pt>
                <c:pt idx="757">
                  <c:v>0.88626259865836599</c:v>
                </c:pt>
                <c:pt idx="758">
                  <c:v>-0.70586904915753201</c:v>
                </c:pt>
                <c:pt idx="759">
                  <c:v>-0.45160658277274601</c:v>
                </c:pt>
                <c:pt idx="760">
                  <c:v>0.44663999400531301</c:v>
                </c:pt>
                <c:pt idx="761">
                  <c:v>0.10315668165160199</c:v>
                </c:pt>
                <c:pt idx="762">
                  <c:v>0.20443865355250601</c:v>
                </c:pt>
                <c:pt idx="763">
                  <c:v>0.72247658563653006</c:v>
                </c:pt>
                <c:pt idx="764">
                  <c:v>-0.79970598949764404</c:v>
                </c:pt>
                <c:pt idx="765">
                  <c:v>-2.5773136514413402</c:v>
                </c:pt>
                <c:pt idx="766">
                  <c:v>-1.389438555004</c:v>
                </c:pt>
                <c:pt idx="767">
                  <c:v>-1.0327189093753799</c:v>
                </c:pt>
                <c:pt idx="768">
                  <c:v>-0.56938021535544103</c:v>
                </c:pt>
                <c:pt idx="769">
                  <c:v>0.32257737824050398</c:v>
                </c:pt>
                <c:pt idx="770">
                  <c:v>-1.6899725717171701</c:v>
                </c:pt>
                <c:pt idx="771">
                  <c:v>0.68360618190477596</c:v>
                </c:pt>
                <c:pt idx="772">
                  <c:v>-0.457142261099173</c:v>
                </c:pt>
                <c:pt idx="773">
                  <c:v>-0.46915481511198698</c:v>
                </c:pt>
                <c:pt idx="774">
                  <c:v>-0.911814426456101</c:v>
                </c:pt>
                <c:pt idx="775">
                  <c:v>-0.481805785422527</c:v>
                </c:pt>
                <c:pt idx="776">
                  <c:v>-0.39207639989817999</c:v>
                </c:pt>
                <c:pt idx="777">
                  <c:v>-0.208669109367775</c:v>
                </c:pt>
                <c:pt idx="778">
                  <c:v>-2.7539785081748902</c:v>
                </c:pt>
                <c:pt idx="779">
                  <c:v>-0.27864359963829799</c:v>
                </c:pt>
                <c:pt idx="780">
                  <c:v>1.78744494672446</c:v>
                </c:pt>
                <c:pt idx="781">
                  <c:v>0.25740853055198498</c:v>
                </c:pt>
                <c:pt idx="782">
                  <c:v>2.3784660706865899</c:v>
                </c:pt>
                <c:pt idx="783">
                  <c:v>1.4294050595569401</c:v>
                </c:pt>
                <c:pt idx="784">
                  <c:v>0.54839312777272098</c:v>
                </c:pt>
                <c:pt idx="785">
                  <c:v>1.8135909781468999E-2</c:v>
                </c:pt>
                <c:pt idx="786">
                  <c:v>-1.23498250152025</c:v>
                </c:pt>
                <c:pt idx="787">
                  <c:v>1.5363806525130901</c:v>
                </c:pt>
                <c:pt idx="788">
                  <c:v>1.8076056944254</c:v>
                </c:pt>
                <c:pt idx="789">
                  <c:v>0.100281522498783</c:v>
                </c:pt>
                <c:pt idx="790">
                  <c:v>0.52394021149310499</c:v>
                </c:pt>
                <c:pt idx="791">
                  <c:v>1.46928298223464</c:v>
                </c:pt>
                <c:pt idx="792">
                  <c:v>-1.00288554774818</c:v>
                </c:pt>
                <c:pt idx="793">
                  <c:v>0.11367319956887199</c:v>
                </c:pt>
                <c:pt idx="794">
                  <c:v>-0.64532948123758005</c:v>
                </c:pt>
                <c:pt idx="795">
                  <c:v>0.414092736146497</c:v>
                </c:pt>
                <c:pt idx="796">
                  <c:v>-0.25524704648909302</c:v>
                </c:pt>
                <c:pt idx="797">
                  <c:v>0.38565318746251898</c:v>
                </c:pt>
                <c:pt idx="798">
                  <c:v>-0.63611532232773105</c:v>
                </c:pt>
                <c:pt idx="799">
                  <c:v>-0.252200021586031</c:v>
                </c:pt>
                <c:pt idx="800">
                  <c:v>3.6638434533677802</c:v>
                </c:pt>
                <c:pt idx="801">
                  <c:v>-0.12949116854513901</c:v>
                </c:pt>
                <c:pt idx="802">
                  <c:v>1.45627482917616</c:v>
                </c:pt>
                <c:pt idx="803">
                  <c:v>3.1295315587685599</c:v>
                </c:pt>
                <c:pt idx="804">
                  <c:v>-0.251163536604743</c:v>
                </c:pt>
                <c:pt idx="805">
                  <c:v>-1.1499104689159501</c:v>
                </c:pt>
                <c:pt idx="806">
                  <c:v>1.50700129570893</c:v>
                </c:pt>
                <c:pt idx="807">
                  <c:v>-9.1017185347627205E-2</c:v>
                </c:pt>
                <c:pt idx="808">
                  <c:v>1.49394430158422</c:v>
                </c:pt>
                <c:pt idx="809">
                  <c:v>-0.71771809118388097</c:v>
                </c:pt>
                <c:pt idx="810">
                  <c:v>0.56233211136032801</c:v>
                </c:pt>
                <c:pt idx="811">
                  <c:v>0.92812788692223702</c:v>
                </c:pt>
                <c:pt idx="812">
                  <c:v>0.19886899310951101</c:v>
                </c:pt>
                <c:pt idx="813">
                  <c:v>6.7157598825046294E-2</c:v>
                </c:pt>
                <c:pt idx="814">
                  <c:v>0.38117708651106902</c:v>
                </c:pt>
                <c:pt idx="815">
                  <c:v>0.12013039998432699</c:v>
                </c:pt>
                <c:pt idx="816">
                  <c:v>-1.38052394510196</c:v>
                </c:pt>
                <c:pt idx="817">
                  <c:v>1.67930042656089</c:v>
                </c:pt>
                <c:pt idx="818">
                  <c:v>-0.349934622808448</c:v>
                </c:pt>
                <c:pt idx="819">
                  <c:v>-0.48743794473852797</c:v>
                </c:pt>
                <c:pt idx="820">
                  <c:v>-0.13969135959968501</c:v>
                </c:pt>
                <c:pt idx="821">
                  <c:v>-9.3019983912399698E-2</c:v>
                </c:pt>
                <c:pt idx="822">
                  <c:v>1.8366292162736102E-2</c:v>
                </c:pt>
                <c:pt idx="823">
                  <c:v>-1.40561492306297</c:v>
                </c:pt>
                <c:pt idx="824">
                  <c:v>-0.116107604793088</c:v>
                </c:pt>
                <c:pt idx="825">
                  <c:v>-1.1344396751254</c:v>
                </c:pt>
                <c:pt idx="826">
                  <c:v>0.203842270563942</c:v>
                </c:pt>
                <c:pt idx="827">
                  <c:v>1.0789021398432701</c:v>
                </c:pt>
                <c:pt idx="828">
                  <c:v>-1.7284472256547601</c:v>
                </c:pt>
                <c:pt idx="829">
                  <c:v>0.77078575816933503</c:v>
                </c:pt>
                <c:pt idx="830">
                  <c:v>-0.98642854273708103</c:v>
                </c:pt>
                <c:pt idx="831">
                  <c:v>-1.4892595218156801</c:v>
                </c:pt>
                <c:pt idx="832">
                  <c:v>1.0358389217828601</c:v>
                </c:pt>
                <c:pt idx="833">
                  <c:v>-5.8595282061143401E-2</c:v>
                </c:pt>
                <c:pt idx="834">
                  <c:v>0.55052960751971303</c:v>
                </c:pt>
                <c:pt idx="835">
                  <c:v>3.2715513904543299</c:v>
                </c:pt>
                <c:pt idx="836">
                  <c:v>7.7672649879965305E-2</c:v>
                </c:pt>
                <c:pt idx="837">
                  <c:v>-1.63625280167326</c:v>
                </c:pt>
                <c:pt idx="838">
                  <c:v>1.0386441090407701</c:v>
                </c:pt>
                <c:pt idx="839">
                  <c:v>-1.45160664754589</c:v>
                </c:pt>
                <c:pt idx="840">
                  <c:v>1.78192561723085</c:v>
                </c:pt>
                <c:pt idx="841">
                  <c:v>-0.26040229119883401</c:v>
                </c:pt>
                <c:pt idx="842">
                  <c:v>0.35192631023193399</c:v>
                </c:pt>
                <c:pt idx="843">
                  <c:v>-0.77959689367273299</c:v>
                </c:pt>
                <c:pt idx="844">
                  <c:v>-1.77575252146595</c:v>
                </c:pt>
                <c:pt idx="845">
                  <c:v>0.151293115695356</c:v>
                </c:pt>
                <c:pt idx="846">
                  <c:v>-0.38907876635821298</c:v>
                </c:pt>
                <c:pt idx="847">
                  <c:v>-0.65044401950850805</c:v>
                </c:pt>
                <c:pt idx="848">
                  <c:v>0.91332152638915898</c:v>
                </c:pt>
                <c:pt idx="849">
                  <c:v>0.115807094773156</c:v>
                </c:pt>
                <c:pt idx="850">
                  <c:v>-0.65190529707352096</c:v>
                </c:pt>
                <c:pt idx="851">
                  <c:v>-0.528773810017794</c:v>
                </c:pt>
                <c:pt idx="852">
                  <c:v>1.78839246911077</c:v>
                </c:pt>
                <c:pt idx="853">
                  <c:v>-1.12272565351095</c:v>
                </c:pt>
                <c:pt idx="854">
                  <c:v>-1.3394586826218899</c:v>
                </c:pt>
                <c:pt idx="855">
                  <c:v>1.5278924297301999</c:v>
                </c:pt>
                <c:pt idx="856">
                  <c:v>2.73786965111203</c:v>
                </c:pt>
                <c:pt idx="857">
                  <c:v>-0.75981116048491304</c:v>
                </c:pt>
                <c:pt idx="858">
                  <c:v>-1.6091466387290301</c:v>
                </c:pt>
                <c:pt idx="859">
                  <c:v>-1.51769632945877</c:v>
                </c:pt>
                <c:pt idx="860">
                  <c:v>1.8772733089489499</c:v>
                </c:pt>
                <c:pt idx="861">
                  <c:v>0.50572234347884903</c:v>
                </c:pt>
                <c:pt idx="862">
                  <c:v>-1.07991907113355</c:v>
                </c:pt>
                <c:pt idx="863">
                  <c:v>0.37403579287354199</c:v>
                </c:pt>
                <c:pt idx="864">
                  <c:v>4.3618374679678</c:v>
                </c:pt>
                <c:pt idx="865">
                  <c:v>-0.82257698359860099</c:v>
                </c:pt>
                <c:pt idx="866">
                  <c:v>1.8366024567022101E-2</c:v>
                </c:pt>
                <c:pt idx="867">
                  <c:v>-3.0306421858465198E-2</c:v>
                </c:pt>
                <c:pt idx="868">
                  <c:v>-0.41650276868448399</c:v>
                </c:pt>
                <c:pt idx="869">
                  <c:v>0.77934809950276196</c:v>
                </c:pt>
                <c:pt idx="870">
                  <c:v>-0.16244299464715301</c:v>
                </c:pt>
                <c:pt idx="871">
                  <c:v>0.145422643482196</c:v>
                </c:pt>
                <c:pt idx="872">
                  <c:v>-3.5552929936728499</c:v>
                </c:pt>
                <c:pt idx="873">
                  <c:v>1.57760291991771</c:v>
                </c:pt>
                <c:pt idx="874">
                  <c:v>0.44974503754921902</c:v>
                </c:pt>
                <c:pt idx="875">
                  <c:v>1.49394534755664</c:v>
                </c:pt>
                <c:pt idx="876">
                  <c:v>-0.55667883368596105</c:v>
                </c:pt>
                <c:pt idx="877">
                  <c:v>1.66387053006647</c:v>
                </c:pt>
                <c:pt idx="878">
                  <c:v>-0.74590688195332999</c:v>
                </c:pt>
                <c:pt idx="879">
                  <c:v>-0.83303525394244504</c:v>
                </c:pt>
                <c:pt idx="880">
                  <c:v>2.7793445665149501</c:v>
                </c:pt>
                <c:pt idx="881">
                  <c:v>0.54678184633273996</c:v>
                </c:pt>
                <c:pt idx="882">
                  <c:v>0.76171779630637304</c:v>
                </c:pt>
                <c:pt idx="883">
                  <c:v>1.09578178340841</c:v>
                </c:pt>
                <c:pt idx="884">
                  <c:v>-0.25989354924670699</c:v>
                </c:pt>
                <c:pt idx="885">
                  <c:v>0.261111116421269</c:v>
                </c:pt>
                <c:pt idx="886">
                  <c:v>-2.78238237947235E-2</c:v>
                </c:pt>
                <c:pt idx="887">
                  <c:v>0.62960049345489499</c:v>
                </c:pt>
                <c:pt idx="888">
                  <c:v>2.16636954850226</c:v>
                </c:pt>
                <c:pt idx="889">
                  <c:v>2.35454128428439</c:v>
                </c:pt>
                <c:pt idx="890">
                  <c:v>-0.47288701713248699</c:v>
                </c:pt>
                <c:pt idx="891">
                  <c:v>-1.0305813705724101</c:v>
                </c:pt>
                <c:pt idx="892">
                  <c:v>0.65605073002508996</c:v>
                </c:pt>
                <c:pt idx="893">
                  <c:v>-0.438939916351755</c:v>
                </c:pt>
                <c:pt idx="894">
                  <c:v>-0.228416362655534</c:v>
                </c:pt>
                <c:pt idx="895">
                  <c:v>0.72276399576827999</c:v>
                </c:pt>
                <c:pt idx="896">
                  <c:v>0.10805479004318801</c:v>
                </c:pt>
                <c:pt idx="897">
                  <c:v>2.5131387964882199</c:v>
                </c:pt>
                <c:pt idx="898">
                  <c:v>-1.20649492365247</c:v>
                </c:pt>
                <c:pt idx="899">
                  <c:v>-0.30981358493850297</c:v>
                </c:pt>
                <c:pt idx="900">
                  <c:v>-0.50605506904274999</c:v>
                </c:pt>
                <c:pt idx="901">
                  <c:v>-1.4303908774037</c:v>
                </c:pt>
                <c:pt idx="902">
                  <c:v>-0.68069990733627395</c:v>
                </c:pt>
                <c:pt idx="903">
                  <c:v>0.22329755829957501</c:v>
                </c:pt>
                <c:pt idx="904">
                  <c:v>7.8908243073289294E-2</c:v>
                </c:pt>
                <c:pt idx="905">
                  <c:v>0.248602417389955</c:v>
                </c:pt>
                <c:pt idx="906">
                  <c:v>2.0015991037204101E-2</c:v>
                </c:pt>
                <c:pt idx="907">
                  <c:v>-0.21232341955168799</c:v>
                </c:pt>
                <c:pt idx="908">
                  <c:v>-0.94789272639198796</c:v>
                </c:pt>
                <c:pt idx="909">
                  <c:v>0.76395812984483202</c:v>
                </c:pt>
                <c:pt idx="910">
                  <c:v>-1.22560300512085</c:v>
                </c:pt>
                <c:pt idx="911">
                  <c:v>-0.18629784939822699</c:v>
                </c:pt>
                <c:pt idx="912">
                  <c:v>0.563266106752216</c:v>
                </c:pt>
                <c:pt idx="913">
                  <c:v>0.447100296133704</c:v>
                </c:pt>
                <c:pt idx="914">
                  <c:v>-1.5991628037486201</c:v>
                </c:pt>
                <c:pt idx="915">
                  <c:v>2.0789074352719399</c:v>
                </c:pt>
                <c:pt idx="916">
                  <c:v>-0.10203039595845299</c:v>
                </c:pt>
                <c:pt idx="917">
                  <c:v>0.82690334126276299</c:v>
                </c:pt>
                <c:pt idx="918">
                  <c:v>0.95517224715865301</c:v>
                </c:pt>
                <c:pt idx="919">
                  <c:v>0.68659048198063999</c:v>
                </c:pt>
                <c:pt idx="920">
                  <c:v>1.1587609298877899</c:v>
                </c:pt>
                <c:pt idx="921">
                  <c:v>-4.1298975836874099E-2</c:v>
                </c:pt>
                <c:pt idx="922">
                  <c:v>-1.1311276771972401</c:v>
                </c:pt>
                <c:pt idx="923">
                  <c:v>-0.74421385271773699</c:v>
                </c:pt>
                <c:pt idx="924">
                  <c:v>-1.1007888286582601</c:v>
                </c:pt>
                <c:pt idx="925">
                  <c:v>-0.81090862557293797</c:v>
                </c:pt>
                <c:pt idx="926">
                  <c:v>-0.33613005782024902</c:v>
                </c:pt>
                <c:pt idx="927">
                  <c:v>-1.04610422109497</c:v>
                </c:pt>
                <c:pt idx="928">
                  <c:v>0.88444802038349002</c:v>
                </c:pt>
                <c:pt idx="929">
                  <c:v>-1.71958719144001</c:v>
                </c:pt>
                <c:pt idx="930">
                  <c:v>-0.54809685760442395</c:v>
                </c:pt>
                <c:pt idx="931">
                  <c:v>0.15932625211786799</c:v>
                </c:pt>
                <c:pt idx="932">
                  <c:v>2.2930326383213102</c:v>
                </c:pt>
                <c:pt idx="933">
                  <c:v>1.47944577833187</c:v>
                </c:pt>
                <c:pt idx="934">
                  <c:v>0.29754838516095</c:v>
                </c:pt>
                <c:pt idx="935">
                  <c:v>-0.77011670708000501</c:v>
                </c:pt>
                <c:pt idx="936">
                  <c:v>-1.3417538007537599</c:v>
                </c:pt>
                <c:pt idx="937">
                  <c:v>-0.75398120072966202</c:v>
                </c:pt>
                <c:pt idx="938">
                  <c:v>-1.70768821908941</c:v>
                </c:pt>
                <c:pt idx="939">
                  <c:v>0.52169022793810804</c:v>
                </c:pt>
                <c:pt idx="940">
                  <c:v>-0.20907306915377599</c:v>
                </c:pt>
                <c:pt idx="941">
                  <c:v>-0.85070212951097401</c:v>
                </c:pt>
                <c:pt idx="942">
                  <c:v>-0.19118113376245199</c:v>
                </c:pt>
                <c:pt idx="943">
                  <c:v>-1.3134066583005499</c:v>
                </c:pt>
                <c:pt idx="944">
                  <c:v>-0.82262983588482896</c:v>
                </c:pt>
                <c:pt idx="945">
                  <c:v>-0.70536279036016603</c:v>
                </c:pt>
                <c:pt idx="946">
                  <c:v>-0.39546417984883903</c:v>
                </c:pt>
                <c:pt idx="947">
                  <c:v>-0.23347668533274399</c:v>
                </c:pt>
                <c:pt idx="948">
                  <c:v>1.40083625887979</c:v>
                </c:pt>
                <c:pt idx="949">
                  <c:v>0.493946407043794</c:v>
                </c:pt>
                <c:pt idx="950">
                  <c:v>0.23810631328270901</c:v>
                </c:pt>
                <c:pt idx="951">
                  <c:v>-0.63360509378921903</c:v>
                </c:pt>
                <c:pt idx="952">
                  <c:v>-1.3553231289532399</c:v>
                </c:pt>
                <c:pt idx="953">
                  <c:v>-0.76046779996401803</c:v>
                </c:pt>
                <c:pt idx="954">
                  <c:v>0.53141997015008302</c:v>
                </c:pt>
                <c:pt idx="955">
                  <c:v>0.62385445132619999</c:v>
                </c:pt>
                <c:pt idx="956">
                  <c:v>-0.449470495664615</c:v>
                </c:pt>
                <c:pt idx="957">
                  <c:v>0.25690607771419799</c:v>
                </c:pt>
                <c:pt idx="958">
                  <c:v>1.2636474768627901</c:v>
                </c:pt>
                <c:pt idx="959">
                  <c:v>0.35228426071162</c:v>
                </c:pt>
                <c:pt idx="960">
                  <c:v>0.76905245356318297</c:v>
                </c:pt>
                <c:pt idx="961">
                  <c:v>1.4521248067255801</c:v>
                </c:pt>
                <c:pt idx="962">
                  <c:v>1.29287645029291</c:v>
                </c:pt>
                <c:pt idx="963">
                  <c:v>-0.74891073993539603</c:v>
                </c:pt>
                <c:pt idx="964">
                  <c:v>-0.88594467121142295</c:v>
                </c:pt>
                <c:pt idx="965">
                  <c:v>1.36067897477955</c:v>
                </c:pt>
                <c:pt idx="966">
                  <c:v>0.63144939011743095</c:v>
                </c:pt>
                <c:pt idx="967">
                  <c:v>0.64638275989990501</c:v>
                </c:pt>
                <c:pt idx="968">
                  <c:v>0.33167423211924302</c:v>
                </c:pt>
                <c:pt idx="969">
                  <c:v>-0.46025047378613398</c:v>
                </c:pt>
                <c:pt idx="970">
                  <c:v>-1.9210885680424601</c:v>
                </c:pt>
                <c:pt idx="971">
                  <c:v>-1.1623438340160199</c:v>
                </c:pt>
                <c:pt idx="972">
                  <c:v>-3.6569247448650997E-2</c:v>
                </c:pt>
                <c:pt idx="973">
                  <c:v>0.24937574412414801</c:v>
                </c:pt>
                <c:pt idx="974">
                  <c:v>-0.88134636565532798</c:v>
                </c:pt>
                <c:pt idx="975">
                  <c:v>1.35192644811272</c:v>
                </c:pt>
                <c:pt idx="976">
                  <c:v>-0.226341522093603</c:v>
                </c:pt>
                <c:pt idx="977">
                  <c:v>1.0183669047061501</c:v>
                </c:pt>
                <c:pt idx="978">
                  <c:v>-0.24301876846006201</c:v>
                </c:pt>
                <c:pt idx="979">
                  <c:v>0.74920214618320202</c:v>
                </c:pt>
                <c:pt idx="980">
                  <c:v>-0.80538174104621496</c:v>
                </c:pt>
                <c:pt idx="981">
                  <c:v>-0.12764856857155499</c:v>
                </c:pt>
                <c:pt idx="982">
                  <c:v>-7.7872028467471793E-2</c:v>
                </c:pt>
                <c:pt idx="983">
                  <c:v>-0.45482904056525397</c:v>
                </c:pt>
                <c:pt idx="984">
                  <c:v>-0.40759218589198998</c:v>
                </c:pt>
                <c:pt idx="985">
                  <c:v>-0.121625460119979</c:v>
                </c:pt>
                <c:pt idx="986">
                  <c:v>-0.76544181511824505</c:v>
                </c:pt>
                <c:pt idx="987">
                  <c:v>1.35098722673343</c:v>
                </c:pt>
                <c:pt idx="988">
                  <c:v>0.31809632392204401</c:v>
                </c:pt>
                <c:pt idx="989">
                  <c:v>-0.72001036582532796</c:v>
                </c:pt>
                <c:pt idx="990">
                  <c:v>-1.0910147002766699</c:v>
                </c:pt>
                <c:pt idx="991">
                  <c:v>1.5538171451334</c:v>
                </c:pt>
                <c:pt idx="992">
                  <c:v>3.8257204756915399</c:v>
                </c:pt>
                <c:pt idx="993">
                  <c:v>-1.33730069014058</c:v>
                </c:pt>
                <c:pt idx="994">
                  <c:v>0.439497354366713</c:v>
                </c:pt>
                <c:pt idx="995">
                  <c:v>6.5707188511071397</c:v>
                </c:pt>
                <c:pt idx="996">
                  <c:v>0.100934515765062</c:v>
                </c:pt>
                <c:pt idx="997">
                  <c:v>-1.82798076232333</c:v>
                </c:pt>
                <c:pt idx="998">
                  <c:v>0.45741926822673101</c:v>
                </c:pt>
                <c:pt idx="999">
                  <c:v>1.0143353776995201</c:v>
                </c:pt>
                <c:pt idx="1000">
                  <c:v>1.19384353173941</c:v>
                </c:pt>
                <c:pt idx="1001">
                  <c:v>0.63833534006595105</c:v>
                </c:pt>
                <c:pt idx="1002">
                  <c:v>-0.299602346632101</c:v>
                </c:pt>
                <c:pt idx="1003">
                  <c:v>2.0789079293295099</c:v>
                </c:pt>
                <c:pt idx="1004">
                  <c:v>-0.128985172067514</c:v>
                </c:pt>
                <c:pt idx="1005">
                  <c:v>-1.38052303350362</c:v>
                </c:pt>
                <c:pt idx="1006">
                  <c:v>1.34290705734303</c:v>
                </c:pt>
                <c:pt idx="1007">
                  <c:v>0.381470641014926</c:v>
                </c:pt>
                <c:pt idx="1008">
                  <c:v>1.22281705107366</c:v>
                </c:pt>
                <c:pt idx="1009">
                  <c:v>0.67518637070508503</c:v>
                </c:pt>
                <c:pt idx="1010">
                  <c:v>-9.1017031290959199E-2</c:v>
                </c:pt>
                <c:pt idx="1011">
                  <c:v>0.493942446739428</c:v>
                </c:pt>
                <c:pt idx="1012">
                  <c:v>0.31210683715311799</c:v>
                </c:pt>
                <c:pt idx="1013">
                  <c:v>-1.6325849925773099</c:v>
                </c:pt>
                <c:pt idx="1014">
                  <c:v>1.1847023399274501</c:v>
                </c:pt>
                <c:pt idx="1015">
                  <c:v>0.37846878910663001</c:v>
                </c:pt>
                <c:pt idx="1016">
                  <c:v>1.9224032878311501</c:v>
                </c:pt>
                <c:pt idx="1017">
                  <c:v>-0.50223316011809804</c:v>
                </c:pt>
                <c:pt idx="1018">
                  <c:v>1.32888571930539</c:v>
                </c:pt>
                <c:pt idx="1019">
                  <c:v>0.78940136727002697</c:v>
                </c:pt>
                <c:pt idx="1020">
                  <c:v>-1.3764193136467699</c:v>
                </c:pt>
                <c:pt idx="1021">
                  <c:v>-1.0852118242170099</c:v>
                </c:pt>
                <c:pt idx="1022">
                  <c:v>-0.39372620886918502</c:v>
                </c:pt>
                <c:pt idx="1023">
                  <c:v>-0.53580247015364801</c:v>
                </c:pt>
                <c:pt idx="1024">
                  <c:v>0.93206777438563604</c:v>
                </c:pt>
                <c:pt idx="1025">
                  <c:v>4.7793144949448898</c:v>
                </c:pt>
                <c:pt idx="1026">
                  <c:v>-0.31823961749366197</c:v>
                </c:pt>
                <c:pt idx="1027">
                  <c:v>-2.2903247556549502</c:v>
                </c:pt>
                <c:pt idx="1028">
                  <c:v>-1.1737575561218501</c:v>
                </c:pt>
                <c:pt idx="1029">
                  <c:v>-1.4846814397569199</c:v>
                </c:pt>
                <c:pt idx="1030">
                  <c:v>-0.31964185494053399</c:v>
                </c:pt>
                <c:pt idx="1031">
                  <c:v>-0.921089400546103</c:v>
                </c:pt>
                <c:pt idx="1032">
                  <c:v>-4.6622785180913999E-2</c:v>
                </c:pt>
                <c:pt idx="1033">
                  <c:v>1.2145630980425099</c:v>
                </c:pt>
                <c:pt idx="1034">
                  <c:v>6.4110322015484195E-2</c:v>
                </c:pt>
                <c:pt idx="1035">
                  <c:v>0.34194389861340302</c:v>
                </c:pt>
                <c:pt idx="1036">
                  <c:v>-0.75116711054442897</c:v>
                </c:pt>
                <c:pt idx="1037">
                  <c:v>-0.25200926209373398</c:v>
                </c:pt>
                <c:pt idx="1038">
                  <c:v>-1.75397956723059</c:v>
                </c:pt>
                <c:pt idx="1039">
                  <c:v>-0.20784992672005401</c:v>
                </c:pt>
                <c:pt idx="1040">
                  <c:v>-1.2980616754862</c:v>
                </c:pt>
                <c:pt idx="1041">
                  <c:v>-0.76131181018050598</c:v>
                </c:pt>
                <c:pt idx="1042">
                  <c:v>-0.43128683334687501</c:v>
                </c:pt>
                <c:pt idx="1043">
                  <c:v>0.59096961368593603</c:v>
                </c:pt>
                <c:pt idx="1044">
                  <c:v>0.216412451192908</c:v>
                </c:pt>
                <c:pt idx="1045">
                  <c:v>0.96848455113339205</c:v>
                </c:pt>
                <c:pt idx="1046">
                  <c:v>-0.16945891581598299</c:v>
                </c:pt>
                <c:pt idx="1047">
                  <c:v>-0.97138226257749505</c:v>
                </c:pt>
                <c:pt idx="1048">
                  <c:v>-0.22226207413579699</c:v>
                </c:pt>
                <c:pt idx="1049">
                  <c:v>-0.32846800551745697</c:v>
                </c:pt>
                <c:pt idx="1050">
                  <c:v>-0.40417520310507798</c:v>
                </c:pt>
                <c:pt idx="1051">
                  <c:v>9.1847157103704002E-2</c:v>
                </c:pt>
                <c:pt idx="1052">
                  <c:v>-0.26312775563991903</c:v>
                </c:pt>
                <c:pt idx="1053">
                  <c:v>-0.63593553978919304</c:v>
                </c:pt>
                <c:pt idx="1054">
                  <c:v>2.9590746284083101E-3</c:v>
                </c:pt>
                <c:pt idx="1055">
                  <c:v>3.78672448056472</c:v>
                </c:pt>
                <c:pt idx="1056">
                  <c:v>1.0884309858136001</c:v>
                </c:pt>
                <c:pt idx="1057">
                  <c:v>0.378468507340814</c:v>
                </c:pt>
                <c:pt idx="1058">
                  <c:v>0.295165176289722</c:v>
                </c:pt>
                <c:pt idx="1059">
                  <c:v>1.4242360972682999</c:v>
                </c:pt>
                <c:pt idx="1060">
                  <c:v>4.4960965454835002E-2</c:v>
                </c:pt>
                <c:pt idx="1061">
                  <c:v>-0.35997628999899101</c:v>
                </c:pt>
                <c:pt idx="1062">
                  <c:v>0.59016029587102903</c:v>
                </c:pt>
                <c:pt idx="1063">
                  <c:v>-0.38052266801736101</c:v>
                </c:pt>
                <c:pt idx="1064">
                  <c:v>0.26532136487340702</c:v>
                </c:pt>
                <c:pt idx="1065">
                  <c:v>0.76958011763048095</c:v>
                </c:pt>
                <c:pt idx="1066">
                  <c:v>-0.60654742178569798</c:v>
                </c:pt>
                <c:pt idx="1067">
                  <c:v>-7.2488939453307297E-3</c:v>
                </c:pt>
                <c:pt idx="1068">
                  <c:v>-0.724147403657185</c:v>
                </c:pt>
                <c:pt idx="1069">
                  <c:v>-0.76837350770549695</c:v>
                </c:pt>
                <c:pt idx="1070">
                  <c:v>-0.58784769289901895</c:v>
                </c:pt>
                <c:pt idx="1071">
                  <c:v>-0.36923772301254398</c:v>
                </c:pt>
                <c:pt idx="1072">
                  <c:v>0.46324838428239601</c:v>
                </c:pt>
                <c:pt idx="1073">
                  <c:v>-1.40006410595627</c:v>
                </c:pt>
                <c:pt idx="1074">
                  <c:v>-1.16901875231073</c:v>
                </c:pt>
                <c:pt idx="1075">
                  <c:v>1.7392153753316999</c:v>
                </c:pt>
                <c:pt idx="1076">
                  <c:v>-0.55771681281304797</c:v>
                </c:pt>
                <c:pt idx="1077">
                  <c:v>-0.70733391122318601</c:v>
                </c:pt>
                <c:pt idx="1078">
                  <c:v>0.127818298748409</c:v>
                </c:pt>
                <c:pt idx="1079">
                  <c:v>-0.27203180956773099</c:v>
                </c:pt>
                <c:pt idx="1080">
                  <c:v>-0.90091352625190901</c:v>
                </c:pt>
                <c:pt idx="1081">
                  <c:v>0.23937267786330599</c:v>
                </c:pt>
                <c:pt idx="1082">
                  <c:v>-0.179197280789999</c:v>
                </c:pt>
                <c:pt idx="1083">
                  <c:v>-0.105517007373206</c:v>
                </c:pt>
                <c:pt idx="1084">
                  <c:v>-0.38964502961437802</c:v>
                </c:pt>
                <c:pt idx="1085">
                  <c:v>-1.4707213989891299</c:v>
                </c:pt>
                <c:pt idx="1086">
                  <c:v>-0.15219153741976699</c:v>
                </c:pt>
                <c:pt idx="1087">
                  <c:v>-0.42038706459022401</c:v>
                </c:pt>
                <c:pt idx="1088">
                  <c:v>-3.2430166571544601</c:v>
                </c:pt>
                <c:pt idx="1089">
                  <c:v>-0.69305362343306998</c:v>
                </c:pt>
                <c:pt idx="1090">
                  <c:v>-4.0085420485921901</c:v>
                </c:pt>
                <c:pt idx="1091">
                  <c:v>-9.4498280269123894E-2</c:v>
                </c:pt>
                <c:pt idx="1092">
                  <c:v>0.86834196423953203</c:v>
                </c:pt>
                <c:pt idx="1093">
                  <c:v>1.2060789170658901</c:v>
                </c:pt>
                <c:pt idx="1094">
                  <c:v>0.13716290574849599</c:v>
                </c:pt>
                <c:pt idx="1095">
                  <c:v>-0.547841589607312</c:v>
                </c:pt>
                <c:pt idx="1096">
                  <c:v>0.67721979657041997</c:v>
                </c:pt>
                <c:pt idx="1097">
                  <c:v>-0.60879293943560597</c:v>
                </c:pt>
                <c:pt idx="1098">
                  <c:v>-0.64187610337657897</c:v>
                </c:pt>
                <c:pt idx="1099">
                  <c:v>0.37846869157965002</c:v>
                </c:pt>
                <c:pt idx="1100">
                  <c:v>4.4008173351390703</c:v>
                </c:pt>
                <c:pt idx="1101">
                  <c:v>0.109281610633204</c:v>
                </c:pt>
                <c:pt idx="1102">
                  <c:v>-1.3561595915782401</c:v>
                </c:pt>
                <c:pt idx="1103">
                  <c:v>0.5934812758097</c:v>
                </c:pt>
                <c:pt idx="1104">
                  <c:v>-8.2555162677542496E-2</c:v>
                </c:pt>
                <c:pt idx="1105">
                  <c:v>0.78192566485866599</c:v>
                </c:pt>
                <c:pt idx="1106">
                  <c:v>0.92866519543516901</c:v>
                </c:pt>
                <c:pt idx="1107">
                  <c:v>1.2415579641449701</c:v>
                </c:pt>
                <c:pt idx="1108">
                  <c:v>-0.113736304951558</c:v>
                </c:pt>
                <c:pt idx="1109">
                  <c:v>-0.62358607790920695</c:v>
                </c:pt>
                <c:pt idx="1110">
                  <c:v>0.47624438582803902</c:v>
                </c:pt>
                <c:pt idx="1111">
                  <c:v>-0.83467733764265595</c:v>
                </c:pt>
                <c:pt idx="1112">
                  <c:v>1.00615167043887</c:v>
                </c:pt>
                <c:pt idx="1113">
                  <c:v>-0.195952176862</c:v>
                </c:pt>
                <c:pt idx="1114">
                  <c:v>-0.35773171468627502</c:v>
                </c:pt>
                <c:pt idx="1115">
                  <c:v>-0.57989430939913</c:v>
                </c:pt>
                <c:pt idx="1116">
                  <c:v>-1.76658119496261</c:v>
                </c:pt>
                <c:pt idx="1117">
                  <c:v>-2.9151831555231201E-2</c:v>
                </c:pt>
                <c:pt idx="1118">
                  <c:v>-1.6075916559265799</c:v>
                </c:pt>
                <c:pt idx="1119">
                  <c:v>-1.26348270495041</c:v>
                </c:pt>
                <c:pt idx="1120">
                  <c:v>3.9882256952717597E-2</c:v>
                </c:pt>
                <c:pt idx="1121">
                  <c:v>-2.7024455180189699</c:v>
                </c:pt>
                <c:pt idx="1122">
                  <c:v>-0.68293240894020102</c:v>
                </c:pt>
                <c:pt idx="1123">
                  <c:v>-0.94269466673217595</c:v>
                </c:pt>
                <c:pt idx="1124">
                  <c:v>0.75698050762677405</c:v>
                </c:pt>
                <c:pt idx="1125">
                  <c:v>0.67930049760813205</c:v>
                </c:pt>
                <c:pt idx="1126">
                  <c:v>-1.1105905561710501</c:v>
                </c:pt>
                <c:pt idx="1127">
                  <c:v>2.0636406646281</c:v>
                </c:pt>
                <c:pt idx="1128">
                  <c:v>0.526077547801864</c:v>
                </c:pt>
                <c:pt idx="1129">
                  <c:v>0.39266182335893501</c:v>
                </c:pt>
                <c:pt idx="1130">
                  <c:v>-1.0763700711456801</c:v>
                </c:pt>
                <c:pt idx="1131">
                  <c:v>0.79417792126528897</c:v>
                </c:pt>
                <c:pt idx="1132">
                  <c:v>0.20289622014757</c:v>
                </c:pt>
                <c:pt idx="1133">
                  <c:v>-0.47669286826009499</c:v>
                </c:pt>
                <c:pt idx="1134">
                  <c:v>-1.9554591840772499</c:v>
                </c:pt>
                <c:pt idx="1135">
                  <c:v>-1.5259531562256601</c:v>
                </c:pt>
                <c:pt idx="1136">
                  <c:v>-0.47761585535323098</c:v>
                </c:pt>
                <c:pt idx="1137">
                  <c:v>1.7163376358340401</c:v>
                </c:pt>
                <c:pt idx="1138">
                  <c:v>-1.1645459830046301</c:v>
                </c:pt>
                <c:pt idx="1139">
                  <c:v>0.51626338411405104</c:v>
                </c:pt>
                <c:pt idx="1140">
                  <c:v>1.9602629684938799</c:v>
                </c:pt>
                <c:pt idx="1141">
                  <c:v>1.22613330685772</c:v>
                </c:pt>
                <c:pt idx="1142">
                  <c:v>-0.43178215943186199</c:v>
                </c:pt>
                <c:pt idx="1143">
                  <c:v>-0.63905739545543905</c:v>
                </c:pt>
                <c:pt idx="1144">
                  <c:v>-0.594194631563839</c:v>
                </c:pt>
                <c:pt idx="1145">
                  <c:v>0.85959432815133296</c:v>
                </c:pt>
                <c:pt idx="1146">
                  <c:v>1.56105919854641</c:v>
                </c:pt>
                <c:pt idx="1147">
                  <c:v>0.39085139022644499</c:v>
                </c:pt>
                <c:pt idx="1148">
                  <c:v>-0.205123568228535</c:v>
                </c:pt>
                <c:pt idx="1149">
                  <c:v>-0.15994287393138201</c:v>
                </c:pt>
                <c:pt idx="1150">
                  <c:v>-0.38052374604511302</c:v>
                </c:pt>
                <c:pt idx="1151">
                  <c:v>0.78277565834292495</c:v>
                </c:pt>
                <c:pt idx="1152">
                  <c:v>0.12700204115165301</c:v>
                </c:pt>
                <c:pt idx="1153">
                  <c:v>-1.0476245273426199</c:v>
                </c:pt>
                <c:pt idx="1154">
                  <c:v>0.97199273010669396</c:v>
                </c:pt>
                <c:pt idx="1155">
                  <c:v>-9.1983050935063204E-2</c:v>
                </c:pt>
                <c:pt idx="1156">
                  <c:v>-0.34735629239554999</c:v>
                </c:pt>
                <c:pt idx="1157">
                  <c:v>0.58471050793028001</c:v>
                </c:pt>
                <c:pt idx="1158">
                  <c:v>0.53974906562465097</c:v>
                </c:pt>
                <c:pt idx="1159">
                  <c:v>-0.79501970718005599</c:v>
                </c:pt>
                <c:pt idx="1160">
                  <c:v>-0.64355706014133396</c:v>
                </c:pt>
                <c:pt idx="1161">
                  <c:v>-1.3734168611648401</c:v>
                </c:pt>
                <c:pt idx="1162">
                  <c:v>-1.7665448592954401E-2</c:v>
                </c:pt>
                <c:pt idx="1163">
                  <c:v>-1.3923958818805799</c:v>
                </c:pt>
                <c:pt idx="1164">
                  <c:v>-1.0125906665650399</c:v>
                </c:pt>
                <c:pt idx="1165">
                  <c:v>-0.658058197625085</c:v>
                </c:pt>
                <c:pt idx="1166">
                  <c:v>-0.64612787429444096</c:v>
                </c:pt>
                <c:pt idx="1167">
                  <c:v>-1.4519219604336E-2</c:v>
                </c:pt>
                <c:pt idx="1168">
                  <c:v>-0.60396893673001695</c:v>
                </c:pt>
                <c:pt idx="1169">
                  <c:v>3.2614036193083902E-2</c:v>
                </c:pt>
                <c:pt idx="1170">
                  <c:v>-1.0711107634477699</c:v>
                </c:pt>
                <c:pt idx="1171">
                  <c:v>-0.201199129095846</c:v>
                </c:pt>
                <c:pt idx="1172">
                  <c:v>-1.4375695454461499</c:v>
                </c:pt>
                <c:pt idx="1173">
                  <c:v>0.34371834767372</c:v>
                </c:pt>
                <c:pt idx="1174">
                  <c:v>2.3268349682081402</c:v>
                </c:pt>
                <c:pt idx="1175">
                  <c:v>1.06793635822815</c:v>
                </c:pt>
                <c:pt idx="1176">
                  <c:v>0.11955036490688201</c:v>
                </c:pt>
                <c:pt idx="1177">
                  <c:v>-1.5060519880900201</c:v>
                </c:pt>
                <c:pt idx="1178">
                  <c:v>-1.0910168933675399</c:v>
                </c:pt>
                <c:pt idx="1179">
                  <c:v>-0.11786993792952601</c:v>
                </c:pt>
                <c:pt idx="1180">
                  <c:v>3.07890170750726</c:v>
                </c:pt>
                <c:pt idx="1181">
                  <c:v>-2.2430196855566802</c:v>
                </c:pt>
                <c:pt idx="1182">
                  <c:v>-0.76544037464329195</c:v>
                </c:pt>
                <c:pt idx="1183">
                  <c:v>-0.47348719431178699</c:v>
                </c:pt>
                <c:pt idx="1184">
                  <c:v>-2.3352790760567999</c:v>
                </c:pt>
                <c:pt idx="1185">
                  <c:v>-5.9933905065244597E-2</c:v>
                </c:pt>
                <c:pt idx="1186">
                  <c:v>-0.65390057241369204</c:v>
                </c:pt>
                <c:pt idx="1187">
                  <c:v>-0.28977882300969099</c:v>
                </c:pt>
                <c:pt idx="1188">
                  <c:v>-0.62389103099199805</c:v>
                </c:pt>
                <c:pt idx="1189">
                  <c:v>-0.36482561629052901</c:v>
                </c:pt>
                <c:pt idx="1190">
                  <c:v>-9.9428679859844202E-2</c:v>
                </c:pt>
                <c:pt idx="1191">
                  <c:v>6.8861975589853399</c:v>
                </c:pt>
                <c:pt idx="1192">
                  <c:v>0.768567966793261</c:v>
                </c:pt>
                <c:pt idx="1193">
                  <c:v>0.29231276053655197</c:v>
                </c:pt>
                <c:pt idx="1194">
                  <c:v>-1.31615478422145</c:v>
                </c:pt>
                <c:pt idx="1195">
                  <c:v>2.1663704479832502</c:v>
                </c:pt>
                <c:pt idx="1196">
                  <c:v>-0.35938522255550498</c:v>
                </c:pt>
                <c:pt idx="1197">
                  <c:v>0.41394594562746301</c:v>
                </c:pt>
                <c:pt idx="1198">
                  <c:v>-1.1174877315173599</c:v>
                </c:pt>
                <c:pt idx="1199">
                  <c:v>0.37670764565076298</c:v>
                </c:pt>
                <c:pt idx="1200">
                  <c:v>-1.83947792283228</c:v>
                </c:pt>
                <c:pt idx="1201">
                  <c:v>-0.574226004441864</c:v>
                </c:pt>
                <c:pt idx="1202">
                  <c:v>-0.243020489614859</c:v>
                </c:pt>
                <c:pt idx="1203">
                  <c:v>-1.6508253057862401</c:v>
                </c:pt>
                <c:pt idx="1204">
                  <c:v>-2.79145465902752</c:v>
                </c:pt>
                <c:pt idx="1205">
                  <c:v>8.58609133093301E-2</c:v>
                </c:pt>
                <c:pt idx="1206">
                  <c:v>1.5225142458826899</c:v>
                </c:pt>
                <c:pt idx="1207">
                  <c:v>-0.53252698479493399</c:v>
                </c:pt>
                <c:pt idx="1208">
                  <c:v>-0.88773405512766301</c:v>
                </c:pt>
                <c:pt idx="1209">
                  <c:v>0.42101383345680599</c:v>
                </c:pt>
                <c:pt idx="1210">
                  <c:v>-0.20362331720796001</c:v>
                </c:pt>
                <c:pt idx="1211">
                  <c:v>0.92064555843138995</c:v>
                </c:pt>
                <c:pt idx="1212">
                  <c:v>-3.4129328040496301</c:v>
                </c:pt>
                <c:pt idx="1213">
                  <c:v>0.39158340507746597</c:v>
                </c:pt>
                <c:pt idx="1214">
                  <c:v>-0.602915377780885</c:v>
                </c:pt>
                <c:pt idx="1215">
                  <c:v>-4.4474680324742603E-2</c:v>
                </c:pt>
                <c:pt idx="1216">
                  <c:v>1.2439667961739</c:v>
                </c:pt>
                <c:pt idx="1217">
                  <c:v>0.993871491492897</c:v>
                </c:pt>
                <c:pt idx="1218">
                  <c:v>-0.64901150299964905</c:v>
                </c:pt>
                <c:pt idx="1219">
                  <c:v>1.3984727859362501E-3</c:v>
                </c:pt>
                <c:pt idx="1220">
                  <c:v>-1.4610661924271</c:v>
                </c:pt>
                <c:pt idx="1221">
                  <c:v>0.49289969954191498</c:v>
                </c:pt>
                <c:pt idx="1222">
                  <c:v>5.9008084061687602E-2</c:v>
                </c:pt>
                <c:pt idx="1223">
                  <c:v>1.7569797155693101</c:v>
                </c:pt>
                <c:pt idx="1224">
                  <c:v>-0.50605445897395795</c:v>
                </c:pt>
                <c:pt idx="1225">
                  <c:v>1.38501104260993</c:v>
                </c:pt>
                <c:pt idx="1226">
                  <c:v>-0.36855061332007599</c:v>
                </c:pt>
                <c:pt idx="1227">
                  <c:v>0.28958651776088701</c:v>
                </c:pt>
                <c:pt idx="1228">
                  <c:v>0.46131409540197499</c:v>
                </c:pt>
                <c:pt idx="1229">
                  <c:v>-0.93263931732491701</c:v>
                </c:pt>
                <c:pt idx="1230">
                  <c:v>0.83174740825467997</c:v>
                </c:pt>
                <c:pt idx="1231">
                  <c:v>-0.184125476327408</c:v>
                </c:pt>
                <c:pt idx="1232">
                  <c:v>0.12989178535828599</c:v>
                </c:pt>
                <c:pt idx="1233">
                  <c:v>-2.42421649577535</c:v>
                </c:pt>
                <c:pt idx="1234">
                  <c:v>-0.139926782392855</c:v>
                </c:pt>
                <c:pt idx="1235">
                  <c:v>2.8282723277327001E-2</c:v>
                </c:pt>
                <c:pt idx="1236">
                  <c:v>-1.1932063977948499</c:v>
                </c:pt>
                <c:pt idx="1237">
                  <c:v>0.39708436513095802</c:v>
                </c:pt>
                <c:pt idx="1238">
                  <c:v>-1.0476242137866101</c:v>
                </c:pt>
                <c:pt idx="1239">
                  <c:v>4.2487971431160103</c:v>
                </c:pt>
                <c:pt idx="1240">
                  <c:v>0.60497649194224101</c:v>
                </c:pt>
                <c:pt idx="1241">
                  <c:v>0.20443873534871501</c:v>
                </c:pt>
                <c:pt idx="1242">
                  <c:v>-1.27864139396984</c:v>
                </c:pt>
                <c:pt idx="1243">
                  <c:v>-0.584055101403405</c:v>
                </c:pt>
                <c:pt idx="1244">
                  <c:v>-1.44465120921908</c:v>
                </c:pt>
                <c:pt idx="1245">
                  <c:v>-0.22298181660515601</c:v>
                </c:pt>
                <c:pt idx="1246">
                  <c:v>0.45587689576325502</c:v>
                </c:pt>
                <c:pt idx="1247">
                  <c:v>3.02999745853979</c:v>
                </c:pt>
                <c:pt idx="1248">
                  <c:v>0.46593074440451399</c:v>
                </c:pt>
                <c:pt idx="1249">
                  <c:v>-1.3829851891576099</c:v>
                </c:pt>
                <c:pt idx="1250">
                  <c:v>1.64189160113446</c:v>
                </c:pt>
                <c:pt idx="1251">
                  <c:v>-0.28514522011623</c:v>
                </c:pt>
                <c:pt idx="1252">
                  <c:v>2.1613698001163599</c:v>
                </c:pt>
                <c:pt idx="1253">
                  <c:v>1.23091080447323</c:v>
                </c:pt>
                <c:pt idx="1254">
                  <c:v>2.1416435874914099</c:v>
                </c:pt>
                <c:pt idx="1255">
                  <c:v>0.229790349112517</c:v>
                </c:pt>
                <c:pt idx="1256">
                  <c:v>-1.11610770734677</c:v>
                </c:pt>
                <c:pt idx="1257">
                  <c:v>0.23815565761742999</c:v>
                </c:pt>
                <c:pt idx="1258">
                  <c:v>-2.77454218103605</c:v>
                </c:pt>
                <c:pt idx="1259">
                  <c:v>0.56380511051645099</c:v>
                </c:pt>
                <c:pt idx="1260">
                  <c:v>0.114406407365716</c:v>
                </c:pt>
                <c:pt idx="1261">
                  <c:v>1.0461178198263399</c:v>
                </c:pt>
                <c:pt idx="1262">
                  <c:v>0.35542543529235798</c:v>
                </c:pt>
                <c:pt idx="1263">
                  <c:v>-0.92109201321146605</c:v>
                </c:pt>
                <c:pt idx="1264">
                  <c:v>0.52091252695069001</c:v>
                </c:pt>
                <c:pt idx="1265">
                  <c:v>-0.57644333122171199</c:v>
                </c:pt>
                <c:pt idx="1266">
                  <c:v>-0.24883786579782899</c:v>
                </c:pt>
                <c:pt idx="1267">
                  <c:v>-2.20649128483256</c:v>
                </c:pt>
                <c:pt idx="1268">
                  <c:v>-0.119030819704166</c:v>
                </c:pt>
                <c:pt idx="1269">
                  <c:v>0.110339997677881</c:v>
                </c:pt>
                <c:pt idx="1270">
                  <c:v>0.26333248031311102</c:v>
                </c:pt>
                <c:pt idx="1271">
                  <c:v>-0.21571282730968599</c:v>
                </c:pt>
                <c:pt idx="1272">
                  <c:v>-1.4914077506657899</c:v>
                </c:pt>
                <c:pt idx="1273">
                  <c:v>-0.33612950956792198</c:v>
                </c:pt>
                <c:pt idx="1274">
                  <c:v>9.1847543087339598E-2</c:v>
                </c:pt>
                <c:pt idx="1275">
                  <c:v>0.97821383434549403</c:v>
                </c:pt>
                <c:pt idx="1276">
                  <c:v>-0.19793181862223599</c:v>
                </c:pt>
                <c:pt idx="1277">
                  <c:v>-2.38052241101957</c:v>
                </c:pt>
                <c:pt idx="1278">
                  <c:v>3.7669593909791201</c:v>
                </c:pt>
                <c:pt idx="1279">
                  <c:v>-1.15813057095401</c:v>
                </c:pt>
                <c:pt idx="1280">
                  <c:v>2.9184418020843901</c:v>
                </c:pt>
                <c:pt idx="1281">
                  <c:v>0.241461113791585</c:v>
                </c:pt>
                <c:pt idx="1282">
                  <c:v>-1.06793273765011</c:v>
                </c:pt>
                <c:pt idx="1283">
                  <c:v>1.30129988021086</c:v>
                </c:pt>
                <c:pt idx="1284">
                  <c:v>1.11606097080387</c:v>
                </c:pt>
                <c:pt idx="1285">
                  <c:v>-0.19980812017512001</c:v>
                </c:pt>
                <c:pt idx="1286">
                  <c:v>2.7118501853297898</c:v>
                </c:pt>
                <c:pt idx="1287">
                  <c:v>-5.6251038760797102E-2</c:v>
                </c:pt>
                <c:pt idx="1288">
                  <c:v>-0.57018304410495302</c:v>
                </c:pt>
                <c:pt idx="1289">
                  <c:v>-0.364326776165949</c:v>
                </c:pt>
                <c:pt idx="1290">
                  <c:v>-0.187232765338774</c:v>
                </c:pt>
                <c:pt idx="1291">
                  <c:v>1.7988003165595401</c:v>
                </c:pt>
                <c:pt idx="1292">
                  <c:v>1.4137414853067401E-2</c:v>
                </c:pt>
                <c:pt idx="1293">
                  <c:v>-0.64691685292787604</c:v>
                </c:pt>
                <c:pt idx="1294">
                  <c:v>-0.85520476647149002</c:v>
                </c:pt>
                <c:pt idx="1295">
                  <c:v>-3.5649356683717799</c:v>
                </c:pt>
                <c:pt idx="1296">
                  <c:v>-0.40423045158517701</c:v>
                </c:pt>
                <c:pt idx="1297">
                  <c:v>-1.2277527391905001</c:v>
                </c:pt>
                <c:pt idx="1298">
                  <c:v>0.101627816462555</c:v>
                </c:pt>
                <c:pt idx="1299">
                  <c:v>-1.15375276256101</c:v>
                </c:pt>
                <c:pt idx="1300">
                  <c:v>-7.4897518449580994E-2</c:v>
                </c:pt>
                <c:pt idx="1301">
                  <c:v>1.0124128427333401</c:v>
                </c:pt>
                <c:pt idx="1302">
                  <c:v>0.44147774892334302</c:v>
                </c:pt>
                <c:pt idx="1303">
                  <c:v>-0.586973804537127</c:v>
                </c:pt>
                <c:pt idx="1304">
                  <c:v>0.55953384838922104</c:v>
                </c:pt>
                <c:pt idx="1305">
                  <c:v>0.43120991786618201</c:v>
                </c:pt>
                <c:pt idx="1306">
                  <c:v>-0.90460228975352996</c:v>
                </c:pt>
                <c:pt idx="1307">
                  <c:v>-0.92109175680950695</c:v>
                </c:pt>
                <c:pt idx="1308">
                  <c:v>-0.68082922571800197</c:v>
                </c:pt>
                <c:pt idx="1309">
                  <c:v>0.33581568337088302</c:v>
                </c:pt>
                <c:pt idx="1310">
                  <c:v>-2.09101483152316</c:v>
                </c:pt>
                <c:pt idx="1311">
                  <c:v>-0.66420289200782801</c:v>
                </c:pt>
                <c:pt idx="1312">
                  <c:v>-0.122725532236254</c:v>
                </c:pt>
                <c:pt idx="1313">
                  <c:v>1.9281273660857301</c:v>
                </c:pt>
                <c:pt idx="1314">
                  <c:v>1.72527087653748</c:v>
                </c:pt>
                <c:pt idx="1315">
                  <c:v>-2.9654827036835298</c:v>
                </c:pt>
                <c:pt idx="1316">
                  <c:v>-1.2015236599328301E-2</c:v>
                </c:pt>
                <c:pt idx="1317">
                  <c:v>-0.55335840473654596</c:v>
                </c:pt>
                <c:pt idx="1318">
                  <c:v>1.54043192474832E-2</c:v>
                </c:pt>
                <c:pt idx="1319">
                  <c:v>-2.2996000752067198</c:v>
                </c:pt>
                <c:pt idx="1320">
                  <c:v>-0.106957601090341</c:v>
                </c:pt>
                <c:pt idx="1321">
                  <c:v>1.9060708477066199</c:v>
                </c:pt>
                <c:pt idx="1322">
                  <c:v>-3.6075848584771899</c:v>
                </c:pt>
                <c:pt idx="1323">
                  <c:v>-2.50605235757136</c:v>
                </c:pt>
                <c:pt idx="1324">
                  <c:v>-0.54421942643040999</c:v>
                </c:pt>
                <c:pt idx="1325">
                  <c:v>0.42423593841183899</c:v>
                </c:pt>
                <c:pt idx="1326">
                  <c:v>-0.44465389202559902</c:v>
                </c:pt>
                <c:pt idx="1327">
                  <c:v>0.61194782014633697</c:v>
                </c:pt>
                <c:pt idx="1328">
                  <c:v>2.0125651297970801</c:v>
                </c:pt>
                <c:pt idx="1329">
                  <c:v>-1.2759347402342001</c:v>
                </c:pt>
                <c:pt idx="1330">
                  <c:v>0.805890283724642</c:v>
                </c:pt>
                <c:pt idx="1331">
                  <c:v>0.304467712528247</c:v>
                </c:pt>
                <c:pt idx="1332">
                  <c:v>-0.32820709024436101</c:v>
                </c:pt>
                <c:pt idx="1333">
                  <c:v>9.53957449946813E-2</c:v>
                </c:pt>
                <c:pt idx="1334">
                  <c:v>-0.113737205697412</c:v>
                </c:pt>
                <c:pt idx="1335">
                  <c:v>-2.1690153894345299</c:v>
                </c:pt>
                <c:pt idx="1336">
                  <c:v>2.9303848391162202</c:v>
                </c:pt>
                <c:pt idx="1337">
                  <c:v>-0.616237490959756</c:v>
                </c:pt>
                <c:pt idx="1338">
                  <c:v>0.59348130292207502</c:v>
                </c:pt>
                <c:pt idx="1339">
                  <c:v>-0.59351752833817994</c:v>
                </c:pt>
                <c:pt idx="1340">
                  <c:v>0.47009811106015997</c:v>
                </c:pt>
                <c:pt idx="1341">
                  <c:v>1.8025192627858001E-2</c:v>
                </c:pt>
                <c:pt idx="1342">
                  <c:v>-0.91485960187662896</c:v>
                </c:pt>
                <c:pt idx="1343">
                  <c:v>0.63649904543318803</c:v>
                </c:pt>
                <c:pt idx="1344">
                  <c:v>-0.90294488625064895</c:v>
                </c:pt>
                <c:pt idx="1345">
                  <c:v>1.91225763916821</c:v>
                </c:pt>
                <c:pt idx="1346">
                  <c:v>-5.3986920006399798E-2</c:v>
                </c:pt>
                <c:pt idx="1347">
                  <c:v>0.10692200004944399</c:v>
                </c:pt>
                <c:pt idx="1348">
                  <c:v>-0.68742009823618699</c:v>
                </c:pt>
                <c:pt idx="1349">
                  <c:v>6.1188514781793699E-2</c:v>
                </c:pt>
                <c:pt idx="1350">
                  <c:v>0.14030919294998301</c:v>
                </c:pt>
                <c:pt idx="1351">
                  <c:v>0.372638801159906</c:v>
                </c:pt>
                <c:pt idx="1352">
                  <c:v>-0.39436791527194898</c:v>
                </c:pt>
                <c:pt idx="1353">
                  <c:v>2.1943835025704401</c:v>
                </c:pt>
                <c:pt idx="1354">
                  <c:v>-1.05625073636026</c:v>
                </c:pt>
                <c:pt idx="1355">
                  <c:v>-0.49950635730911203</c:v>
                </c:pt>
                <c:pt idx="1356">
                  <c:v>-0.64193744779642803</c:v>
                </c:pt>
                <c:pt idx="1357">
                  <c:v>-0.435227700576438</c:v>
                </c:pt>
                <c:pt idx="1358">
                  <c:v>-0.91144226731361699</c:v>
                </c:pt>
                <c:pt idx="1359">
                  <c:v>-0.25989406261084502</c:v>
                </c:pt>
                <c:pt idx="1360">
                  <c:v>-0.564947332557732</c:v>
                </c:pt>
                <c:pt idx="1361">
                  <c:v>3.5572369844796201</c:v>
                </c:pt>
                <c:pt idx="1362">
                  <c:v>2.6166087184554598E-2</c:v>
                </c:pt>
                <c:pt idx="1363">
                  <c:v>-0.31987648476979103</c:v>
                </c:pt>
                <c:pt idx="1364">
                  <c:v>1.5130035795219501</c:v>
                </c:pt>
                <c:pt idx="1365">
                  <c:v>-0.29454949327896701</c:v>
                </c:pt>
                <c:pt idx="1366">
                  <c:v>-1.95083647497835</c:v>
                </c:pt>
                <c:pt idx="1367">
                  <c:v>0.92362927110633097</c:v>
                </c:pt>
                <c:pt idx="1368">
                  <c:v>-0.119872219717955</c:v>
                </c:pt>
                <c:pt idx="1369">
                  <c:v>5.3373477640395101E-2</c:v>
                </c:pt>
                <c:pt idx="1370">
                  <c:v>-1.0976807321522799</c:v>
                </c:pt>
                <c:pt idx="1371">
                  <c:v>-0.101213415904197</c:v>
                </c:pt>
                <c:pt idx="1372">
                  <c:v>-2.0354588487849101</c:v>
                </c:pt>
                <c:pt idx="1373">
                  <c:v>-1.06661610403414</c:v>
                </c:pt>
                <c:pt idx="1374">
                  <c:v>-0.78616279888545304</c:v>
                </c:pt>
                <c:pt idx="1375">
                  <c:v>-0.39598077918004498</c:v>
                </c:pt>
                <c:pt idx="1376">
                  <c:v>2.4008294182928198</c:v>
                </c:pt>
                <c:pt idx="1377">
                  <c:v>-0.58681587215035902</c:v>
                </c:pt>
                <c:pt idx="1378">
                  <c:v>0.59839634993879798</c:v>
                </c:pt>
                <c:pt idx="1379">
                  <c:v>-8.5837216623610699E-2</c:v>
                </c:pt>
                <c:pt idx="1380">
                  <c:v>0.49394496915588199</c:v>
                </c:pt>
                <c:pt idx="1381">
                  <c:v>-0.87703745165068803</c:v>
                </c:pt>
                <c:pt idx="1382">
                  <c:v>0.14602255063219599</c:v>
                </c:pt>
                <c:pt idx="1383">
                  <c:v>0.30214092190182701</c:v>
                </c:pt>
                <c:pt idx="1384">
                  <c:v>-0.89403362353952198</c:v>
                </c:pt>
                <c:pt idx="1385">
                  <c:v>1.9036617254151698E-2</c:v>
                </c:pt>
                <c:pt idx="1386">
                  <c:v>-0.53868594569968997</c:v>
                </c:pt>
                <c:pt idx="1387">
                  <c:v>1.6211370900500901</c:v>
                </c:pt>
                <c:pt idx="1388">
                  <c:v>-0.23509351171557899</c:v>
                </c:pt>
                <c:pt idx="1389">
                  <c:v>4.6928148285559301E-2</c:v>
                </c:pt>
                <c:pt idx="1390">
                  <c:v>0.38291386680683698</c:v>
                </c:pt>
                <c:pt idx="1391">
                  <c:v>3.03310405366976</c:v>
                </c:pt>
                <c:pt idx="1392">
                  <c:v>-0.288462994319582</c:v>
                </c:pt>
                <c:pt idx="1393">
                  <c:v>0.75697975973897202</c:v>
                </c:pt>
                <c:pt idx="1394">
                  <c:v>-0.63869243618714799</c:v>
                </c:pt>
                <c:pt idx="1395">
                  <c:v>-1.35753155831925</c:v>
                </c:pt>
                <c:pt idx="1396">
                  <c:v>-0.122726122731705</c:v>
                </c:pt>
                <c:pt idx="1397">
                  <c:v>-0.50605459623916604</c:v>
                </c:pt>
                <c:pt idx="1398">
                  <c:v>0.60664502663603104</c:v>
                </c:pt>
                <c:pt idx="1399">
                  <c:v>-1.3540513448760301</c:v>
                </c:pt>
                <c:pt idx="1400">
                  <c:v>-0.87886418748036699</c:v>
                </c:pt>
                <c:pt idx="1401">
                  <c:v>-0.89445654780207295</c:v>
                </c:pt>
                <c:pt idx="1402">
                  <c:v>-1.10585202727036</c:v>
                </c:pt>
                <c:pt idx="1403">
                  <c:v>-0.143484115603528</c:v>
                </c:pt>
                <c:pt idx="1404">
                  <c:v>0.20854326307530299</c:v>
                </c:pt>
                <c:pt idx="1405">
                  <c:v>1.20819093601066</c:v>
                </c:pt>
                <c:pt idx="1406">
                  <c:v>2.3165992549004901</c:v>
                </c:pt>
                <c:pt idx="1407">
                  <c:v>1.6556963918901</c:v>
                </c:pt>
                <c:pt idx="1408">
                  <c:v>4.1295257950863897</c:v>
                </c:pt>
                <c:pt idx="1409">
                  <c:v>1.3514335704445799</c:v>
                </c:pt>
                <c:pt idx="1410">
                  <c:v>-0.43566513237528398</c:v>
                </c:pt>
                <c:pt idx="1411">
                  <c:v>-0.50605302154207699</c:v>
                </c:pt>
                <c:pt idx="1412">
                  <c:v>-0.56494814434173302</c:v>
                </c:pt>
                <c:pt idx="1413">
                  <c:v>-7.68867360639542E-2</c:v>
                </c:pt>
                <c:pt idx="1414">
                  <c:v>0.81262770878475599</c:v>
                </c:pt>
                <c:pt idx="1415">
                  <c:v>-9.1017007304786901E-2</c:v>
                </c:pt>
                <c:pt idx="1416">
                  <c:v>0.196679089354409</c:v>
                </c:pt>
                <c:pt idx="1417">
                  <c:v>1.5824822465592601</c:v>
                </c:pt>
                <c:pt idx="1418">
                  <c:v>-8.5382015904249903E-2</c:v>
                </c:pt>
                <c:pt idx="1419">
                  <c:v>3.6424960892029099</c:v>
                </c:pt>
                <c:pt idx="1420">
                  <c:v>-3.7905995157510197E-2</c:v>
                </c:pt>
                <c:pt idx="1421">
                  <c:v>1.4851213616935299</c:v>
                </c:pt>
                <c:pt idx="1422">
                  <c:v>-0.33612942644580501</c:v>
                </c:pt>
                <c:pt idx="1423">
                  <c:v>1.1430385284121201</c:v>
                </c:pt>
                <c:pt idx="1424">
                  <c:v>1.40821555594671</c:v>
                </c:pt>
                <c:pt idx="1425">
                  <c:v>0.33348043261213201</c:v>
                </c:pt>
                <c:pt idx="1426">
                  <c:v>-1.1822620512739599</c:v>
                </c:pt>
                <c:pt idx="1427">
                  <c:v>1.9914448251258401</c:v>
                </c:pt>
                <c:pt idx="1428">
                  <c:v>-0.92589367300217995</c:v>
                </c:pt>
                <c:pt idx="1429">
                  <c:v>-0.41585502803782098</c:v>
                </c:pt>
                <c:pt idx="1430">
                  <c:v>-0.124079577396492</c:v>
                </c:pt>
                <c:pt idx="1431">
                  <c:v>1.3762943072261</c:v>
                </c:pt>
                <c:pt idx="1432">
                  <c:v>0.61757665492383396</c:v>
                </c:pt>
                <c:pt idx="1433">
                  <c:v>-0.14348492642143701</c:v>
                </c:pt>
                <c:pt idx="1434">
                  <c:v>0.56904652905479802</c:v>
                </c:pt>
                <c:pt idx="1435">
                  <c:v>-0.73365575418135898</c:v>
                </c:pt>
                <c:pt idx="1436">
                  <c:v>0.92136697605515505</c:v>
                </c:pt>
                <c:pt idx="1437">
                  <c:v>-0.59486403147503097</c:v>
                </c:pt>
                <c:pt idx="1438">
                  <c:v>-1.58894759020177</c:v>
                </c:pt>
                <c:pt idx="1439">
                  <c:v>6.1086397559071903</c:v>
                </c:pt>
                <c:pt idx="1440">
                  <c:v>0.29210395399822298</c:v>
                </c:pt>
                <c:pt idx="1441">
                  <c:v>-2.67263520514358</c:v>
                </c:pt>
                <c:pt idx="1442">
                  <c:v>3.5580277596429802E-2</c:v>
                </c:pt>
                <c:pt idx="1443">
                  <c:v>-0.49455910963629202</c:v>
                </c:pt>
                <c:pt idx="1444">
                  <c:v>0.68659059498764097</c:v>
                </c:pt>
                <c:pt idx="1445">
                  <c:v>-1.00720757624381</c:v>
                </c:pt>
                <c:pt idx="1446">
                  <c:v>1.0480280735354</c:v>
                </c:pt>
                <c:pt idx="1447">
                  <c:v>-0.92570833056544399</c:v>
                </c:pt>
                <c:pt idx="1448">
                  <c:v>-1.8416572738608299</c:v>
                </c:pt>
                <c:pt idx="1449">
                  <c:v>0.89046275966909405</c:v>
                </c:pt>
                <c:pt idx="1450">
                  <c:v>-1.27806751036035</c:v>
                </c:pt>
                <c:pt idx="1451">
                  <c:v>-0.96628097293618798</c:v>
                </c:pt>
                <c:pt idx="1452">
                  <c:v>-0.73871424060103896</c:v>
                </c:pt>
                <c:pt idx="1453">
                  <c:v>-0.28286007498160598</c:v>
                </c:pt>
                <c:pt idx="1454">
                  <c:v>0.107476932262382</c:v>
                </c:pt>
                <c:pt idx="1455">
                  <c:v>-0.25537800147335898</c:v>
                </c:pt>
                <c:pt idx="1456">
                  <c:v>1.5876596521417301</c:v>
                </c:pt>
                <c:pt idx="1457">
                  <c:v>-0.92108900735335097</c:v>
                </c:pt>
                <c:pt idx="1458">
                  <c:v>0.11955071497511099</c:v>
                </c:pt>
                <c:pt idx="1459">
                  <c:v>2.6471911143950999</c:v>
                </c:pt>
                <c:pt idx="1460">
                  <c:v>-0.39239778931925501</c:v>
                </c:pt>
                <c:pt idx="1461">
                  <c:v>0.756979128365728</c:v>
                </c:pt>
                <c:pt idx="1462">
                  <c:v>1.04496011522313</c:v>
                </c:pt>
                <c:pt idx="1463">
                  <c:v>-3.3065190714312598</c:v>
                </c:pt>
                <c:pt idx="1464">
                  <c:v>-0.43894066771240398</c:v>
                </c:pt>
                <c:pt idx="1465">
                  <c:v>-0.2430196532525</c:v>
                </c:pt>
                <c:pt idx="1466">
                  <c:v>-0.47568008967742098</c:v>
                </c:pt>
                <c:pt idx="1467">
                  <c:v>0.204441012699737</c:v>
                </c:pt>
                <c:pt idx="1468">
                  <c:v>0.47864729924126997</c:v>
                </c:pt>
                <c:pt idx="1469">
                  <c:v>0.69747842735401</c:v>
                </c:pt>
                <c:pt idx="1470">
                  <c:v>-1.5455799248819599</c:v>
                </c:pt>
                <c:pt idx="1471">
                  <c:v>0.25419172454787797</c:v>
                </c:pt>
                <c:pt idx="1472">
                  <c:v>0.75698025118922196</c:v>
                </c:pt>
                <c:pt idx="1473">
                  <c:v>-0.61827538599952203</c:v>
                </c:pt>
                <c:pt idx="1474">
                  <c:v>0.24526580717044399</c:v>
                </c:pt>
                <c:pt idx="1475">
                  <c:v>0.29441327525639199</c:v>
                </c:pt>
                <c:pt idx="1476">
                  <c:v>0.11367307584972899</c:v>
                </c:pt>
                <c:pt idx="1477">
                  <c:v>-1.5803482857612701</c:v>
                </c:pt>
                <c:pt idx="1478">
                  <c:v>-0.531146111989514</c:v>
                </c:pt>
                <c:pt idx="1479">
                  <c:v>-0.576666686880555</c:v>
                </c:pt>
                <c:pt idx="1480">
                  <c:v>0.456274658489009</c:v>
                </c:pt>
                <c:pt idx="1481">
                  <c:v>0.213837656903937</c:v>
                </c:pt>
                <c:pt idx="1482">
                  <c:v>0.49394573504341899</c:v>
                </c:pt>
                <c:pt idx="1483">
                  <c:v>-0.99637820087277096</c:v>
                </c:pt>
                <c:pt idx="1484">
                  <c:v>5.1001724479806602E-2</c:v>
                </c:pt>
                <c:pt idx="1485">
                  <c:v>3.38229947921509</c:v>
                </c:pt>
                <c:pt idx="1486">
                  <c:v>1.48254030469791</c:v>
                </c:pt>
                <c:pt idx="1487">
                  <c:v>0.35981849977865898</c:v>
                </c:pt>
                <c:pt idx="1488">
                  <c:v>-0.37844050727377099</c:v>
                </c:pt>
                <c:pt idx="1489">
                  <c:v>-1.2834787835081201</c:v>
                </c:pt>
                <c:pt idx="1490">
                  <c:v>-0.85466415304924304</c:v>
                </c:pt>
                <c:pt idx="1491">
                  <c:v>1.11543334578589</c:v>
                </c:pt>
                <c:pt idx="1492">
                  <c:v>0.299128766841606</c:v>
                </c:pt>
                <c:pt idx="1493">
                  <c:v>2.6908370605810599</c:v>
                </c:pt>
                <c:pt idx="1494">
                  <c:v>2.3814699572289002</c:v>
                </c:pt>
                <c:pt idx="1495">
                  <c:v>-1.84485621041429</c:v>
                </c:pt>
                <c:pt idx="1496">
                  <c:v>0.67594337600856202</c:v>
                </c:pt>
                <c:pt idx="1497">
                  <c:v>2.8243343624919999</c:v>
                </c:pt>
                <c:pt idx="1498">
                  <c:v>1.6564525482991299</c:v>
                </c:pt>
                <c:pt idx="1499">
                  <c:v>-0.83362832445699497</c:v>
                </c:pt>
                <c:pt idx="1500">
                  <c:v>-0.430106181998481</c:v>
                </c:pt>
                <c:pt idx="1501">
                  <c:v>-2.3248132400686701</c:v>
                </c:pt>
                <c:pt idx="1502">
                  <c:v>-1.70291206262205</c:v>
                </c:pt>
                <c:pt idx="1503">
                  <c:v>-0.212858085598983</c:v>
                </c:pt>
                <c:pt idx="1504">
                  <c:v>0.95552542870004897</c:v>
                </c:pt>
                <c:pt idx="1505">
                  <c:v>1.1720171397274599</c:v>
                </c:pt>
                <c:pt idx="1506">
                  <c:v>0.53001405334158003</c:v>
                </c:pt>
                <c:pt idx="1507">
                  <c:v>7.3101831367753403E-2</c:v>
                </c:pt>
                <c:pt idx="1508">
                  <c:v>-0.55852256646682796</c:v>
                </c:pt>
                <c:pt idx="1509">
                  <c:v>-0.45714408785677901</c:v>
                </c:pt>
                <c:pt idx="1510">
                  <c:v>2.0016022374517601</c:v>
                </c:pt>
                <c:pt idx="1511">
                  <c:v>-0.20695124050743999</c:v>
                </c:pt>
                <c:pt idx="1512">
                  <c:v>-0.81090897029692899</c:v>
                </c:pt>
                <c:pt idx="1513">
                  <c:v>1.34194304209501</c:v>
                </c:pt>
                <c:pt idx="1514">
                  <c:v>0.42847095296347498</c:v>
                </c:pt>
                <c:pt idx="1515">
                  <c:v>0.29041186903897698</c:v>
                </c:pt>
                <c:pt idx="1516">
                  <c:v>-0.19411028059104801</c:v>
                </c:pt>
                <c:pt idx="1517">
                  <c:v>2.2044367780213001</c:v>
                </c:pt>
                <c:pt idx="1518">
                  <c:v>-0.74127094820532702</c:v>
                </c:pt>
                <c:pt idx="1519">
                  <c:v>-0.63530465617550103</c:v>
                </c:pt>
                <c:pt idx="1520">
                  <c:v>-0.53374643340594197</c:v>
                </c:pt>
                <c:pt idx="1521">
                  <c:v>-0.49014855925241402</c:v>
                </c:pt>
                <c:pt idx="1522">
                  <c:v>-1.9567144132834899</c:v>
                </c:pt>
                <c:pt idx="1523">
                  <c:v>-1.04875190310542</c:v>
                </c:pt>
                <c:pt idx="1524">
                  <c:v>-6.2865939458218403E-2</c:v>
                </c:pt>
                <c:pt idx="1525">
                  <c:v>-2.27863945015257</c:v>
                </c:pt>
                <c:pt idx="1526">
                  <c:v>0.14344772139151901</c:v>
                </c:pt>
                <c:pt idx="1527">
                  <c:v>-1.05091057853743</c:v>
                </c:pt>
                <c:pt idx="1528">
                  <c:v>0.118607706326849</c:v>
                </c:pt>
                <c:pt idx="1529">
                  <c:v>5.1426778362725301E-2</c:v>
                </c:pt>
                <c:pt idx="1530">
                  <c:v>-0.30302059837296402</c:v>
                </c:pt>
                <c:pt idx="1531">
                  <c:v>0.31281453807232101</c:v>
                </c:pt>
                <c:pt idx="1532">
                  <c:v>0.29507539181154602</c:v>
                </c:pt>
                <c:pt idx="1533">
                  <c:v>-0.17743177197436</c:v>
                </c:pt>
                <c:pt idx="1534">
                  <c:v>1.3784680659652999</c:v>
                </c:pt>
                <c:pt idx="1535">
                  <c:v>-0.55185845035505499</c:v>
                </c:pt>
                <c:pt idx="1536">
                  <c:v>0.95815585457902597</c:v>
                </c:pt>
                <c:pt idx="1537">
                  <c:v>0.40083607321971898</c:v>
                </c:pt>
                <c:pt idx="1538">
                  <c:v>-1.39479803067403</c:v>
                </c:pt>
                <c:pt idx="1539">
                  <c:v>2.6638685762723999</c:v>
                </c:pt>
                <c:pt idx="1540">
                  <c:v>-2.1137345048648402</c:v>
                </c:pt>
                <c:pt idx="1541">
                  <c:v>0.39852672076242102</c:v>
                </c:pt>
                <c:pt idx="1542">
                  <c:v>0.13957028198770999</c:v>
                </c:pt>
                <c:pt idx="1543">
                  <c:v>-0.29824961518846699</c:v>
                </c:pt>
                <c:pt idx="1544">
                  <c:v>-1.66704545707888</c:v>
                </c:pt>
                <c:pt idx="1545">
                  <c:v>-0.53941300948835702</c:v>
                </c:pt>
                <c:pt idx="1546">
                  <c:v>0.55534609604079499</c:v>
                </c:pt>
                <c:pt idx="1547">
                  <c:v>-1.4498717731587101</c:v>
                </c:pt>
                <c:pt idx="1548">
                  <c:v>-1.1974440173387899</c:v>
                </c:pt>
                <c:pt idx="1549">
                  <c:v>-0.60038210504481604</c:v>
                </c:pt>
                <c:pt idx="1550">
                  <c:v>-1.7560330862048801</c:v>
                </c:pt>
                <c:pt idx="1551">
                  <c:v>1.44814242930118</c:v>
                </c:pt>
                <c:pt idx="1552">
                  <c:v>0.663870524944567</c:v>
                </c:pt>
                <c:pt idx="1553">
                  <c:v>1.21742750487207</c:v>
                </c:pt>
                <c:pt idx="1554">
                  <c:v>-0.30223687204483601</c:v>
                </c:pt>
                <c:pt idx="1555">
                  <c:v>0.59582480029923501</c:v>
                </c:pt>
                <c:pt idx="1556">
                  <c:v>-1.11466898697415</c:v>
                </c:pt>
                <c:pt idx="1557">
                  <c:v>0.88049406135907404</c:v>
                </c:pt>
                <c:pt idx="1558">
                  <c:v>-0.58182260055849</c:v>
                </c:pt>
                <c:pt idx="1559">
                  <c:v>0.32341967644621</c:v>
                </c:pt>
                <c:pt idx="1560">
                  <c:v>-0.60482270273349203</c:v>
                </c:pt>
                <c:pt idx="1561">
                  <c:v>-0.53847539029200397</c:v>
                </c:pt>
                <c:pt idx="1562">
                  <c:v>0.15155313670975301</c:v>
                </c:pt>
                <c:pt idx="1563">
                  <c:v>0.45441746621508899</c:v>
                </c:pt>
                <c:pt idx="1564">
                  <c:v>-0.55335859065133397</c:v>
                </c:pt>
                <c:pt idx="1565">
                  <c:v>-1.3742049043683799</c:v>
                </c:pt>
                <c:pt idx="1566">
                  <c:v>-1.5060547429353</c:v>
                </c:pt>
                <c:pt idx="1567">
                  <c:v>2.6986352293320599</c:v>
                </c:pt>
                <c:pt idx="1568">
                  <c:v>5.1940289331602198E-2</c:v>
                </c:pt>
                <c:pt idx="1569">
                  <c:v>-0.85772982535583997</c:v>
                </c:pt>
                <c:pt idx="1570">
                  <c:v>-0.79145618895242997</c:v>
                </c:pt>
                <c:pt idx="1571">
                  <c:v>0.75697972368334698</c:v>
                </c:pt>
                <c:pt idx="1572">
                  <c:v>-0.74250668692418798</c:v>
                </c:pt>
                <c:pt idx="1573">
                  <c:v>-3.0558593368905398</c:v>
                </c:pt>
                <c:pt idx="1574">
                  <c:v>-3.6535386199529598</c:v>
                </c:pt>
                <c:pt idx="1575">
                  <c:v>3.1700550532841101</c:v>
                </c:pt>
                <c:pt idx="1576">
                  <c:v>-4.5649342298357096</c:v>
                </c:pt>
                <c:pt idx="1577">
                  <c:v>0.42179619300409898</c:v>
                </c:pt>
                <c:pt idx="1578">
                  <c:v>1.2138373785705201</c:v>
                </c:pt>
                <c:pt idx="1579">
                  <c:v>4.5383304429949902</c:v>
                </c:pt>
                <c:pt idx="1580">
                  <c:v>0.24077410602612001</c:v>
                </c:pt>
                <c:pt idx="1581">
                  <c:v>-1.7740340822277501</c:v>
                </c:pt>
                <c:pt idx="1582">
                  <c:v>-0.54000168968136197</c:v>
                </c:pt>
                <c:pt idx="1583">
                  <c:v>-0.44966368746666102</c:v>
                </c:pt>
                <c:pt idx="1584">
                  <c:v>0.57411567137640895</c:v>
                </c:pt>
                <c:pt idx="1585">
                  <c:v>-4.0296052818400101</c:v>
                </c:pt>
                <c:pt idx="1586">
                  <c:v>-9.3642982692431001E-2</c:v>
                </c:pt>
                <c:pt idx="1587">
                  <c:v>-2.70244398648512</c:v>
                </c:pt>
                <c:pt idx="1588">
                  <c:v>-1.47363291323271</c:v>
                </c:pt>
                <c:pt idx="1589">
                  <c:v>-1.1001480040823199</c:v>
                </c:pt>
                <c:pt idx="1590">
                  <c:v>1.09088019227863</c:v>
                </c:pt>
                <c:pt idx="1591">
                  <c:v>0.35720924672545701</c:v>
                </c:pt>
                <c:pt idx="1592">
                  <c:v>-0.13054497701190901</c:v>
                </c:pt>
                <c:pt idx="1593">
                  <c:v>0.46366223445197702</c:v>
                </c:pt>
                <c:pt idx="1594">
                  <c:v>-2.2195607924643199</c:v>
                </c:pt>
                <c:pt idx="1595">
                  <c:v>1.74372346196769</c:v>
                </c:pt>
                <c:pt idx="1596">
                  <c:v>-0.86595057351016103</c:v>
                </c:pt>
                <c:pt idx="1597">
                  <c:v>-0.28089635599569601</c:v>
                </c:pt>
                <c:pt idx="1598">
                  <c:v>0.80830582773780801</c:v>
                </c:pt>
                <c:pt idx="1599">
                  <c:v>-1.52595168288909</c:v>
                </c:pt>
                <c:pt idx="1600">
                  <c:v>-0.567195405381825</c:v>
                </c:pt>
                <c:pt idx="1601">
                  <c:v>0.12334855089501701</c:v>
                </c:pt>
                <c:pt idx="1602">
                  <c:v>-0.87761387920192702</c:v>
                </c:pt>
                <c:pt idx="1603">
                  <c:v>1.0789076010218701</c:v>
                </c:pt>
                <c:pt idx="1604">
                  <c:v>2.3012998522662902</c:v>
                </c:pt>
                <c:pt idx="1605">
                  <c:v>8.5996973002413907E-2</c:v>
                </c:pt>
                <c:pt idx="1606">
                  <c:v>-1.4311627426571301</c:v>
                </c:pt>
                <c:pt idx="1607">
                  <c:v>2.7021869461469099</c:v>
                </c:pt>
                <c:pt idx="1608">
                  <c:v>0.246017964077903</c:v>
                </c:pt>
                <c:pt idx="1609">
                  <c:v>0.45441674085303202</c:v>
                </c:pt>
                <c:pt idx="1610">
                  <c:v>0.38229993113386102</c:v>
                </c:pt>
                <c:pt idx="1611">
                  <c:v>0.98050423700187295</c:v>
                </c:pt>
                <c:pt idx="1612">
                  <c:v>1.4939446842812301</c:v>
                </c:pt>
                <c:pt idx="1613">
                  <c:v>-0.80700282742982898</c:v>
                </c:pt>
                <c:pt idx="1614">
                  <c:v>-1.2650456229417999</c:v>
                </c:pt>
                <c:pt idx="1615">
                  <c:v>-0.62152982285745495</c:v>
                </c:pt>
                <c:pt idx="1616">
                  <c:v>-1.92108864166575</c:v>
                </c:pt>
                <c:pt idx="1617">
                  <c:v>-0.82798012179095803</c:v>
                </c:pt>
                <c:pt idx="1618">
                  <c:v>0.148169934865401</c:v>
                </c:pt>
                <c:pt idx="1619">
                  <c:v>-0.13922018484889201</c:v>
                </c:pt>
                <c:pt idx="1620">
                  <c:v>-3.43678754170746</c:v>
                </c:pt>
                <c:pt idx="1621">
                  <c:v>-0.15138945213121999</c:v>
                </c:pt>
                <c:pt idx="1622">
                  <c:v>-0.73292044739121298</c:v>
                </c:pt>
                <c:pt idx="1623">
                  <c:v>-9.3826477474999004E-2</c:v>
                </c:pt>
                <c:pt idx="1624">
                  <c:v>3.07889880662333</c:v>
                </c:pt>
                <c:pt idx="1625">
                  <c:v>-0.29775336370379801</c:v>
                </c:pt>
                <c:pt idx="1626">
                  <c:v>-0.40221769803566798</c:v>
                </c:pt>
                <c:pt idx="1627">
                  <c:v>-1.66832629872147</c:v>
                </c:pt>
                <c:pt idx="1628">
                  <c:v>1.75697963023841</c:v>
                </c:pt>
                <c:pt idx="1629">
                  <c:v>-1.0944976379578</c:v>
                </c:pt>
                <c:pt idx="1630">
                  <c:v>2.6407856605733002</c:v>
                </c:pt>
                <c:pt idx="1631">
                  <c:v>3.4832975624743101</c:v>
                </c:pt>
                <c:pt idx="1632">
                  <c:v>-0.39284418086065398</c:v>
                </c:pt>
                <c:pt idx="1633">
                  <c:v>-3.8552013539903101</c:v>
                </c:pt>
                <c:pt idx="1634">
                  <c:v>0.152908599813736</c:v>
                </c:pt>
                <c:pt idx="1635">
                  <c:v>-0.85340566998544098</c:v>
                </c:pt>
                <c:pt idx="1636">
                  <c:v>-9.5080388749359396E-2</c:v>
                </c:pt>
                <c:pt idx="1637">
                  <c:v>1.0511627575289699</c:v>
                </c:pt>
                <c:pt idx="1638">
                  <c:v>-0.193029280932347</c:v>
                </c:pt>
                <c:pt idx="1639">
                  <c:v>2.27982026361419</c:v>
                </c:pt>
                <c:pt idx="1640">
                  <c:v>0.25038811422899199</c:v>
                </c:pt>
                <c:pt idx="1641">
                  <c:v>0.35401512304217098</c:v>
                </c:pt>
                <c:pt idx="1642">
                  <c:v>-0.18857246694263</c:v>
                </c:pt>
                <c:pt idx="1643">
                  <c:v>0.53293929648987404</c:v>
                </c:pt>
                <c:pt idx="1644">
                  <c:v>-1.0748968089550699</c:v>
                </c:pt>
                <c:pt idx="1645">
                  <c:v>-0.22005913967811</c:v>
                </c:pt>
                <c:pt idx="1646">
                  <c:v>0.98286090265858095</c:v>
                </c:pt>
                <c:pt idx="1647">
                  <c:v>-0.27618697852553997</c:v>
                </c:pt>
                <c:pt idx="1648">
                  <c:v>-1.2043991041346001</c:v>
                </c:pt>
                <c:pt idx="1649">
                  <c:v>1.5841430244229899</c:v>
                </c:pt>
                <c:pt idx="1650">
                  <c:v>-3.4818399049698898E-2</c:v>
                </c:pt>
                <c:pt idx="1651">
                  <c:v>-2.32481250013217</c:v>
                </c:pt>
                <c:pt idx="1652">
                  <c:v>-2.47150417827483E-2</c:v>
                </c:pt>
                <c:pt idx="1653">
                  <c:v>-1.06898997607792</c:v>
                </c:pt>
                <c:pt idx="1654">
                  <c:v>0.10928132123088601</c:v>
                </c:pt>
                <c:pt idx="1655">
                  <c:v>1.47944536832942</c:v>
                </c:pt>
                <c:pt idx="1656">
                  <c:v>-0.38488900756293698</c:v>
                </c:pt>
                <c:pt idx="1657">
                  <c:v>-0.24941794635422801</c:v>
                </c:pt>
                <c:pt idx="1658">
                  <c:v>-0.50805749851762305</c:v>
                </c:pt>
                <c:pt idx="1659">
                  <c:v>-1.2430167882765899</c:v>
                </c:pt>
                <c:pt idx="1660">
                  <c:v>-0.26369404685458397</c:v>
                </c:pt>
                <c:pt idx="1661">
                  <c:v>-0.76744144571943396</c:v>
                </c:pt>
                <c:pt idx="1662">
                  <c:v>-0.77907289628653997</c:v>
                </c:pt>
                <c:pt idx="1663">
                  <c:v>-0.72844722358820502</c:v>
                </c:pt>
                <c:pt idx="1664">
                  <c:v>-0.33161430329663</c:v>
                </c:pt>
                <c:pt idx="1665">
                  <c:v>2.22249826892322</c:v>
                </c:pt>
                <c:pt idx="1666">
                  <c:v>-1.10215779703088</c:v>
                </c:pt>
                <c:pt idx="1667">
                  <c:v>0.51357388988372599</c:v>
                </c:pt>
                <c:pt idx="1668">
                  <c:v>-0.31161686906746799</c:v>
                </c:pt>
                <c:pt idx="1669">
                  <c:v>-1.0197203029742801</c:v>
                </c:pt>
                <c:pt idx="1670">
                  <c:v>1.4255581820061001</c:v>
                </c:pt>
                <c:pt idx="1671">
                  <c:v>-1.92109147040462</c:v>
                </c:pt>
                <c:pt idx="1672">
                  <c:v>0.95815579161239295</c:v>
                </c:pt>
                <c:pt idx="1673">
                  <c:v>1.47556690735945</c:v>
                </c:pt>
                <c:pt idx="1674">
                  <c:v>-2.54287567102255E-2</c:v>
                </c:pt>
                <c:pt idx="1675">
                  <c:v>1.07890226579445</c:v>
                </c:pt>
                <c:pt idx="1676">
                  <c:v>-4.96437399296311E-2</c:v>
                </c:pt>
                <c:pt idx="1677">
                  <c:v>-0.44556311296309498</c:v>
                </c:pt>
                <c:pt idx="1678">
                  <c:v>0.114011932740327</c:v>
                </c:pt>
                <c:pt idx="1679">
                  <c:v>-0.68740820786413304</c:v>
                </c:pt>
                <c:pt idx="1680">
                  <c:v>0.25636661346773298</c:v>
                </c:pt>
                <c:pt idx="1681">
                  <c:v>-0.14599631496993201</c:v>
                </c:pt>
                <c:pt idx="1682">
                  <c:v>1.1569103169053501</c:v>
                </c:pt>
                <c:pt idx="1683">
                  <c:v>1.4777597512392601E-2</c:v>
                </c:pt>
                <c:pt idx="1684">
                  <c:v>-0.96695957319459103</c:v>
                </c:pt>
                <c:pt idx="1685">
                  <c:v>-1.6098017508083799</c:v>
                </c:pt>
                <c:pt idx="1686">
                  <c:v>2.8337937282980801</c:v>
                </c:pt>
                <c:pt idx="1687">
                  <c:v>-0.39502276151846799</c:v>
                </c:pt>
                <c:pt idx="1688">
                  <c:v>-2.7284458816363499</c:v>
                </c:pt>
                <c:pt idx="1689">
                  <c:v>1.7569787430902499</c:v>
                </c:pt>
                <c:pt idx="1690">
                  <c:v>-1.6550485270737301</c:v>
                </c:pt>
                <c:pt idx="1691">
                  <c:v>-0.67680149697561698</c:v>
                </c:pt>
                <c:pt idx="1692">
                  <c:v>-0.427199377127775</c:v>
                </c:pt>
                <c:pt idx="1693">
                  <c:v>-0.438067987190352</c:v>
                </c:pt>
                <c:pt idx="1694">
                  <c:v>1.6708228686448401</c:v>
                </c:pt>
                <c:pt idx="1695">
                  <c:v>2.0316019202311901</c:v>
                </c:pt>
                <c:pt idx="1696">
                  <c:v>3.6638693189840299</c:v>
                </c:pt>
                <c:pt idx="1697">
                  <c:v>1.8674036135821099</c:v>
                </c:pt>
                <c:pt idx="1698">
                  <c:v>-0.27246624713282103</c:v>
                </c:pt>
                <c:pt idx="1699">
                  <c:v>-1.55851977109091</c:v>
                </c:pt>
                <c:pt idx="1700">
                  <c:v>0.69063768762546296</c:v>
                </c:pt>
                <c:pt idx="1701">
                  <c:v>-0.26078495555276499</c:v>
                </c:pt>
                <c:pt idx="1702">
                  <c:v>-1.0355221622504001</c:v>
                </c:pt>
                <c:pt idx="1703">
                  <c:v>1.2880031927961599</c:v>
                </c:pt>
                <c:pt idx="1704">
                  <c:v>-0.46200961217283398</c:v>
                </c:pt>
                <c:pt idx="1705">
                  <c:v>0.40083581573363303</c:v>
                </c:pt>
                <c:pt idx="1706">
                  <c:v>1.0041399747075099</c:v>
                </c:pt>
                <c:pt idx="1707">
                  <c:v>1.97119380187182</c:v>
                </c:pt>
                <c:pt idx="1708">
                  <c:v>-3.41293486437247</c:v>
                </c:pt>
                <c:pt idx="1709">
                  <c:v>-0.86201351394370096</c:v>
                </c:pt>
                <c:pt idx="1710">
                  <c:v>-0.34559048692780903</c:v>
                </c:pt>
                <c:pt idx="1711">
                  <c:v>6.9578754757118003E-3</c:v>
                </c:pt>
                <c:pt idx="1712">
                  <c:v>-0.48354362243968102</c:v>
                </c:pt>
                <c:pt idx="1713">
                  <c:v>-1.38621492810614</c:v>
                </c:pt>
                <c:pt idx="1714">
                  <c:v>0.28928785143320002</c:v>
                </c:pt>
                <c:pt idx="1715">
                  <c:v>-0.63485074816141196</c:v>
                </c:pt>
                <c:pt idx="1716">
                  <c:v>-3.4422379732310602</c:v>
                </c:pt>
                <c:pt idx="1717">
                  <c:v>-0.327977193429216</c:v>
                </c:pt>
                <c:pt idx="1718">
                  <c:v>1.1982064176462499</c:v>
                </c:pt>
                <c:pt idx="1719">
                  <c:v>-3.9487299405120899E-2</c:v>
                </c:pt>
                <c:pt idx="1720">
                  <c:v>-0.59569191387389997</c:v>
                </c:pt>
                <c:pt idx="1721">
                  <c:v>1.8261419404922099</c:v>
                </c:pt>
                <c:pt idx="1722">
                  <c:v>0.79080868465822096</c:v>
                </c:pt>
                <c:pt idx="1723">
                  <c:v>-0.54968133815096698</c:v>
                </c:pt>
                <c:pt idx="1724">
                  <c:v>-1.9731802100178999</c:v>
                </c:pt>
                <c:pt idx="1725">
                  <c:v>0.77934780518031699</c:v>
                </c:pt>
                <c:pt idx="1726">
                  <c:v>-0.69539742902797297</c:v>
                </c:pt>
                <c:pt idx="1727">
                  <c:v>0.26794159500793302</c:v>
                </c:pt>
                <c:pt idx="1728">
                  <c:v>1.3133727824757599</c:v>
                </c:pt>
                <c:pt idx="1729">
                  <c:v>-3.2117667409799702</c:v>
                </c:pt>
                <c:pt idx="1730">
                  <c:v>-0.41645764033710397</c:v>
                </c:pt>
                <c:pt idx="1731">
                  <c:v>-0.121391240051109</c:v>
                </c:pt>
                <c:pt idx="1732">
                  <c:v>0.18078780597417399</c:v>
                </c:pt>
                <c:pt idx="1733">
                  <c:v>3.2735546781106799</c:v>
                </c:pt>
                <c:pt idx="1734">
                  <c:v>-2.3202624312463498</c:v>
                </c:pt>
                <c:pt idx="1735">
                  <c:v>-1.3134101162629901</c:v>
                </c:pt>
                <c:pt idx="1736">
                  <c:v>1.7163379629286</c:v>
                </c:pt>
                <c:pt idx="1737">
                  <c:v>-1.46589786865266</c:v>
                </c:pt>
                <c:pt idx="1738">
                  <c:v>0.65667574467425704</c:v>
                </c:pt>
                <c:pt idx="1739">
                  <c:v>1.3719547087209101</c:v>
                </c:pt>
                <c:pt idx="1740">
                  <c:v>0.22186576445063</c:v>
                </c:pt>
                <c:pt idx="1741">
                  <c:v>-1.5311449653507201</c:v>
                </c:pt>
                <c:pt idx="1742">
                  <c:v>2.0538170160760001</c:v>
                </c:pt>
                <c:pt idx="1743">
                  <c:v>0.59482834058805401</c:v>
                </c:pt>
                <c:pt idx="1744">
                  <c:v>-0.298958951555028</c:v>
                </c:pt>
                <c:pt idx="1745">
                  <c:v>-1.58605332820805</c:v>
                </c:pt>
                <c:pt idx="1746">
                  <c:v>-2.7468776469887799</c:v>
                </c:pt>
                <c:pt idx="1747">
                  <c:v>-3.0829766045005802</c:v>
                </c:pt>
                <c:pt idx="1748">
                  <c:v>0.91416290104289699</c:v>
                </c:pt>
                <c:pt idx="1749">
                  <c:v>-1.4950817789652799</c:v>
                </c:pt>
                <c:pt idx="1750">
                  <c:v>1.3083892775775801</c:v>
                </c:pt>
                <c:pt idx="1751">
                  <c:v>-1.0130139795906099</c:v>
                </c:pt>
                <c:pt idx="1752">
                  <c:v>1.1519709036625201</c:v>
                </c:pt>
                <c:pt idx="1753">
                  <c:v>-0.35596544118686602</c:v>
                </c:pt>
                <c:pt idx="1754">
                  <c:v>0.34851464720064301</c:v>
                </c:pt>
                <c:pt idx="1755">
                  <c:v>-0.223653191950688</c:v>
                </c:pt>
                <c:pt idx="1756">
                  <c:v>0.19438566794357501</c:v>
                </c:pt>
                <c:pt idx="1757">
                  <c:v>-0.72844713943753103</c:v>
                </c:pt>
                <c:pt idx="1758">
                  <c:v>-0.56413578996944902</c:v>
                </c:pt>
                <c:pt idx="1759">
                  <c:v>1.2715525067773299</c:v>
                </c:pt>
                <c:pt idx="1760">
                  <c:v>0.246018184102267</c:v>
                </c:pt>
                <c:pt idx="1761">
                  <c:v>0.71433499769655096</c:v>
                </c:pt>
                <c:pt idx="1762">
                  <c:v>0.78122724439511504</c:v>
                </c:pt>
                <c:pt idx="1763">
                  <c:v>1.8366284875108999E-2</c:v>
                </c:pt>
                <c:pt idx="1764">
                  <c:v>3.0789052900393101</c:v>
                </c:pt>
                <c:pt idx="1765">
                  <c:v>-0.88792443026083001</c:v>
                </c:pt>
                <c:pt idx="1766">
                  <c:v>2.6638699313720799</c:v>
                </c:pt>
                <c:pt idx="1767">
                  <c:v>-0.52292900807833698</c:v>
                </c:pt>
                <c:pt idx="1768">
                  <c:v>0.59612606956758396</c:v>
                </c:pt>
                <c:pt idx="1769">
                  <c:v>0.60942289303264197</c:v>
                </c:pt>
                <c:pt idx="1770">
                  <c:v>0.215409653372891</c:v>
                </c:pt>
                <c:pt idx="1771">
                  <c:v>1.01477779975953</c:v>
                </c:pt>
                <c:pt idx="1772">
                  <c:v>1.54357614321961</c:v>
                </c:pt>
                <c:pt idx="1773">
                  <c:v>0.95990041422494399</c:v>
                </c:pt>
                <c:pt idx="1774">
                  <c:v>-1.0910160972607601</c:v>
                </c:pt>
                <c:pt idx="1775">
                  <c:v>-2.19411010898679</c:v>
                </c:pt>
                <c:pt idx="1776">
                  <c:v>-0.76995090999022797</c:v>
                </c:pt>
                <c:pt idx="1777">
                  <c:v>0.86048450961491996</c:v>
                </c:pt>
                <c:pt idx="1778">
                  <c:v>-1.06445682046361</c:v>
                </c:pt>
                <c:pt idx="1779">
                  <c:v>-0.466111652036443</c:v>
                </c:pt>
                <c:pt idx="1780">
                  <c:v>0.33851103320568299</c:v>
                </c:pt>
                <c:pt idx="1781">
                  <c:v>0.73698805909212695</c:v>
                </c:pt>
                <c:pt idx="1782">
                  <c:v>1.60942276156597</c:v>
                </c:pt>
                <c:pt idx="1783">
                  <c:v>-1.4606120942121601</c:v>
                </c:pt>
                <c:pt idx="1784">
                  <c:v>-0.57930398050785403</c:v>
                </c:pt>
                <c:pt idx="1785">
                  <c:v>-0.56494778546890301</c:v>
                </c:pt>
                <c:pt idx="1786">
                  <c:v>2.0788891616745802</c:v>
                </c:pt>
                <c:pt idx="1787">
                  <c:v>1.1784435445581301</c:v>
                </c:pt>
                <c:pt idx="1788">
                  <c:v>0.880127759485276</c:v>
                </c:pt>
                <c:pt idx="1789">
                  <c:v>-1.5427134487493499</c:v>
                </c:pt>
                <c:pt idx="1790">
                  <c:v>0.68531053785053897</c:v>
                </c:pt>
                <c:pt idx="1791">
                  <c:v>-0.62153125221570904</c:v>
                </c:pt>
                <c:pt idx="1792">
                  <c:v>1.7987997467814301</c:v>
                </c:pt>
                <c:pt idx="1793">
                  <c:v>-2.25148061261079</c:v>
                </c:pt>
                <c:pt idx="1794">
                  <c:v>-0.32519236248483602</c:v>
                </c:pt>
                <c:pt idx="1795">
                  <c:v>0.69476421569837798</c:v>
                </c:pt>
                <c:pt idx="1796">
                  <c:v>0.87923536546401004</c:v>
                </c:pt>
                <c:pt idx="1797">
                  <c:v>0.28164144724769202</c:v>
                </c:pt>
                <c:pt idx="1798">
                  <c:v>-0.83947770479843697</c:v>
                </c:pt>
                <c:pt idx="1799">
                  <c:v>0.91498122610851595</c:v>
                </c:pt>
                <c:pt idx="1800">
                  <c:v>-0.67597917224738102</c:v>
                </c:pt>
                <c:pt idx="1801">
                  <c:v>0.83022838664861198</c:v>
                </c:pt>
                <c:pt idx="1802">
                  <c:v>-0.42727770861328501</c:v>
                </c:pt>
                <c:pt idx="1803">
                  <c:v>-0.84919879268471399</c:v>
                </c:pt>
                <c:pt idx="1804">
                  <c:v>-0.737379782463083</c:v>
                </c:pt>
                <c:pt idx="1805">
                  <c:v>0.84276381172954995</c:v>
                </c:pt>
                <c:pt idx="1806">
                  <c:v>-3.3301579425823097E-2</c:v>
                </c:pt>
                <c:pt idx="1807">
                  <c:v>0.112074583527388</c:v>
                </c:pt>
                <c:pt idx="1808">
                  <c:v>-0.35405134504576102</c:v>
                </c:pt>
                <c:pt idx="1809">
                  <c:v>0.90819302255720302</c:v>
                </c:pt>
                <c:pt idx="1810">
                  <c:v>-0.47568053562755502</c:v>
                </c:pt>
                <c:pt idx="1811">
                  <c:v>-0.792105193948478</c:v>
                </c:pt>
                <c:pt idx="1812">
                  <c:v>2.0789071253786102</c:v>
                </c:pt>
                <c:pt idx="1813">
                  <c:v>-0.33137576253294998</c:v>
                </c:pt>
                <c:pt idx="1814">
                  <c:v>-0.96945491723557198</c:v>
                </c:pt>
                <c:pt idx="1815">
                  <c:v>-0.50861082680958003</c:v>
                </c:pt>
                <c:pt idx="1816">
                  <c:v>-0.12598100560108699</c:v>
                </c:pt>
                <c:pt idx="1817">
                  <c:v>0.36671032490303601</c:v>
                </c:pt>
                <c:pt idx="1818">
                  <c:v>3.0789074395969598</c:v>
                </c:pt>
                <c:pt idx="1819">
                  <c:v>1.4748368335850399</c:v>
                </c:pt>
                <c:pt idx="1820">
                  <c:v>-0.95211870687432199</c:v>
                </c:pt>
                <c:pt idx="1821">
                  <c:v>0.49394587299792903</c:v>
                </c:pt>
                <c:pt idx="1822">
                  <c:v>-1.20851720443094</c:v>
                </c:pt>
                <c:pt idx="1823">
                  <c:v>-0.80373452600690798</c:v>
                </c:pt>
                <c:pt idx="1824">
                  <c:v>-0.34779301666685603</c:v>
                </c:pt>
                <c:pt idx="1825">
                  <c:v>-0.53289644842684403</c:v>
                </c:pt>
                <c:pt idx="1826">
                  <c:v>2.2584573182950098</c:v>
                </c:pt>
                <c:pt idx="1827">
                  <c:v>1.1278174321813701</c:v>
                </c:pt>
                <c:pt idx="1828">
                  <c:v>1.9036499680142701E-2</c:v>
                </c:pt>
                <c:pt idx="1829">
                  <c:v>-0.40651806939707402</c:v>
                </c:pt>
                <c:pt idx="1830">
                  <c:v>2.5392168704621802E-2</c:v>
                </c:pt>
                <c:pt idx="1831">
                  <c:v>-0.15957609815958401</c:v>
                </c:pt>
                <c:pt idx="1832">
                  <c:v>-0.75134782233545805</c:v>
                </c:pt>
                <c:pt idx="1833">
                  <c:v>0.450877239838882</c:v>
                </c:pt>
                <c:pt idx="1834">
                  <c:v>2.58414248468321</c:v>
                </c:pt>
                <c:pt idx="1835">
                  <c:v>2.07890782294715</c:v>
                </c:pt>
                <c:pt idx="1836">
                  <c:v>-2.0910145086529601</c:v>
                </c:pt>
                <c:pt idx="1837">
                  <c:v>-1.1409688842368499</c:v>
                </c:pt>
                <c:pt idx="1838">
                  <c:v>1.83274738007259</c:v>
                </c:pt>
                <c:pt idx="1839">
                  <c:v>-1.7181027416902701</c:v>
                </c:pt>
                <c:pt idx="1840">
                  <c:v>-0.35773193977067202</c:v>
                </c:pt>
                <c:pt idx="1841">
                  <c:v>-0.169018912155216</c:v>
                </c:pt>
                <c:pt idx="1842">
                  <c:v>-2.00854958205346</c:v>
                </c:pt>
                <c:pt idx="1843">
                  <c:v>-2.7932157726006501</c:v>
                </c:pt>
                <c:pt idx="1844">
                  <c:v>-0.310544630993768</c:v>
                </c:pt>
                <c:pt idx="1845">
                  <c:v>1.70693906005727</c:v>
                </c:pt>
                <c:pt idx="1846">
                  <c:v>-1.9210912058725</c:v>
                </c:pt>
                <c:pt idx="1847">
                  <c:v>2.2673523497554702</c:v>
                </c:pt>
                <c:pt idx="1848">
                  <c:v>-0.39366763955026401</c:v>
                </c:pt>
                <c:pt idx="1849">
                  <c:v>9.4319947132429999E-2</c:v>
                </c:pt>
                <c:pt idx="1850">
                  <c:v>2.9682038022821402</c:v>
                </c:pt>
                <c:pt idx="1851">
                  <c:v>-0.62469918892976795</c:v>
                </c:pt>
                <c:pt idx="1852">
                  <c:v>-0.30035385677007798</c:v>
                </c:pt>
                <c:pt idx="1853">
                  <c:v>0.15724295232815699</c:v>
                </c:pt>
                <c:pt idx="1854">
                  <c:v>-0.42911696796228799</c:v>
                </c:pt>
                <c:pt idx="1855">
                  <c:v>-2.0879308410422301</c:v>
                </c:pt>
                <c:pt idx="1856">
                  <c:v>-0.80023809234788901</c:v>
                </c:pt>
                <c:pt idx="1857">
                  <c:v>0.58997190215765305</c:v>
                </c:pt>
                <c:pt idx="1858">
                  <c:v>-0.14953363106190501</c:v>
                </c:pt>
                <c:pt idx="1859">
                  <c:v>-0.23644801644070099</c:v>
                </c:pt>
                <c:pt idx="1860">
                  <c:v>-0.47775154303306999</c:v>
                </c:pt>
                <c:pt idx="1861">
                  <c:v>2.1304381715032901</c:v>
                </c:pt>
                <c:pt idx="1862">
                  <c:v>1.36270077912266</c:v>
                </c:pt>
                <c:pt idx="1863">
                  <c:v>-1.67597811047134</c:v>
                </c:pt>
                <c:pt idx="1864">
                  <c:v>-0.76908886774313301</c:v>
                </c:pt>
                <c:pt idx="1865">
                  <c:v>1.13137558289726</c:v>
                </c:pt>
                <c:pt idx="1866">
                  <c:v>1.6149612895221199</c:v>
                </c:pt>
                <c:pt idx="1867">
                  <c:v>-0.99168768224494996</c:v>
                </c:pt>
                <c:pt idx="1868">
                  <c:v>-1.60435529596122</c:v>
                </c:pt>
                <c:pt idx="1869">
                  <c:v>-0.99350084744151301</c:v>
                </c:pt>
                <c:pt idx="1870">
                  <c:v>-0.94857165450705705</c:v>
                </c:pt>
                <c:pt idx="1871">
                  <c:v>-1.05162330622976</c:v>
                </c:pt>
                <c:pt idx="1872">
                  <c:v>-4.1498969563988597</c:v>
                </c:pt>
                <c:pt idx="1873">
                  <c:v>-0.48005886976220002</c:v>
                </c:pt>
                <c:pt idx="1874">
                  <c:v>3.1184342482132599</c:v>
                </c:pt>
                <c:pt idx="1875">
                  <c:v>0.31623635451475302</c:v>
                </c:pt>
                <c:pt idx="1876">
                  <c:v>-0.45905676453392802</c:v>
                </c:pt>
                <c:pt idx="1877">
                  <c:v>2.0514268210035498</c:v>
                </c:pt>
                <c:pt idx="1878">
                  <c:v>2.1195493872322402</c:v>
                </c:pt>
                <c:pt idx="1879">
                  <c:v>-1.22487065786301</c:v>
                </c:pt>
                <c:pt idx="1880">
                  <c:v>0.59891438781214201</c:v>
                </c:pt>
                <c:pt idx="1881">
                  <c:v>0.36105117196362402</c:v>
                </c:pt>
                <c:pt idx="1882">
                  <c:v>-0.22470881551594199</c:v>
                </c:pt>
                <c:pt idx="1883">
                  <c:v>0.40648206731519299</c:v>
                </c:pt>
                <c:pt idx="1884">
                  <c:v>2.75082119652947E-2</c:v>
                </c:pt>
                <c:pt idx="1885">
                  <c:v>1.0345141556075099</c:v>
                </c:pt>
                <c:pt idx="1886">
                  <c:v>-0.34332538214640701</c:v>
                </c:pt>
                <c:pt idx="1887">
                  <c:v>0.45999955588930902</c:v>
                </c:pt>
                <c:pt idx="1888">
                  <c:v>-2.1668483622946901</c:v>
                </c:pt>
                <c:pt idx="1889">
                  <c:v>0.34706407396864303</c:v>
                </c:pt>
                <c:pt idx="1890">
                  <c:v>1.24240699150055</c:v>
                </c:pt>
                <c:pt idx="1891">
                  <c:v>-0.25467094923275302</c:v>
                </c:pt>
                <c:pt idx="1892">
                  <c:v>-0.434161121221736</c:v>
                </c:pt>
                <c:pt idx="1893">
                  <c:v>-1.5395716304384901</c:v>
                </c:pt>
                <c:pt idx="1894">
                  <c:v>-0.63631928309459096</c:v>
                </c:pt>
                <c:pt idx="1895">
                  <c:v>-0.32917655910411497</c:v>
                </c:pt>
                <c:pt idx="1896">
                  <c:v>-0.74580837303853997</c:v>
                </c:pt>
                <c:pt idx="1897">
                  <c:v>-0.12272462754857701</c:v>
                </c:pt>
                <c:pt idx="1898">
                  <c:v>-1.1931719861866501</c:v>
                </c:pt>
                <c:pt idx="1899">
                  <c:v>7.1663264024953497</c:v>
                </c:pt>
                <c:pt idx="1900">
                  <c:v>0.19138199318687599</c:v>
                </c:pt>
                <c:pt idx="1901">
                  <c:v>-9.8092998146638202E-2</c:v>
                </c:pt>
                <c:pt idx="1902">
                  <c:v>0.89715709464186399</c:v>
                </c:pt>
                <c:pt idx="1903">
                  <c:v>-4.6759651494317396</c:v>
                </c:pt>
                <c:pt idx="1904">
                  <c:v>0.317810119919189</c:v>
                </c:pt>
                <c:pt idx="1905">
                  <c:v>-0.35901384538273001</c:v>
                </c:pt>
                <c:pt idx="1906">
                  <c:v>0.122850954107686</c:v>
                </c:pt>
                <c:pt idx="1907">
                  <c:v>3.7569785675254201</c:v>
                </c:pt>
                <c:pt idx="1908">
                  <c:v>-0.70536110394213303</c:v>
                </c:pt>
                <c:pt idx="1909">
                  <c:v>0.15929402955681901</c:v>
                </c:pt>
                <c:pt idx="1910">
                  <c:v>-0.57644391171384901</c:v>
                </c:pt>
                <c:pt idx="1911">
                  <c:v>-0.73791003891123796</c:v>
                </c:pt>
                <c:pt idx="1912">
                  <c:v>0.742973019820799</c:v>
                </c:pt>
                <c:pt idx="1913">
                  <c:v>-0.41859077864657102</c:v>
                </c:pt>
                <c:pt idx="1914">
                  <c:v>0.131374996287588</c:v>
                </c:pt>
                <c:pt idx="1915">
                  <c:v>1.1350021669067001</c:v>
                </c:pt>
                <c:pt idx="1916">
                  <c:v>-0.78517025074867597</c:v>
                </c:pt>
                <c:pt idx="1917">
                  <c:v>-0.21829356595483901</c:v>
                </c:pt>
                <c:pt idx="1918">
                  <c:v>0.51666499159668</c:v>
                </c:pt>
                <c:pt idx="1919">
                  <c:v>-0.56271033750146504</c:v>
                </c:pt>
                <c:pt idx="1920">
                  <c:v>-1.1659797098498299</c:v>
                </c:pt>
                <c:pt idx="1921">
                  <c:v>-0.91899432125799996</c:v>
                </c:pt>
                <c:pt idx="1922">
                  <c:v>6.2488063420739497</c:v>
                </c:pt>
                <c:pt idx="1923">
                  <c:v>-0.25812729516667299</c:v>
                </c:pt>
                <c:pt idx="1924">
                  <c:v>-7.9684054629359E-2</c:v>
                </c:pt>
                <c:pt idx="1925">
                  <c:v>-1.30910924304361</c:v>
                </c:pt>
                <c:pt idx="1926">
                  <c:v>-0.57018417985165004</c:v>
                </c:pt>
                <c:pt idx="1927">
                  <c:v>-0.15781026136402099</c:v>
                </c:pt>
                <c:pt idx="1928">
                  <c:v>-3.6215209523566498</c:v>
                </c:pt>
                <c:pt idx="1929">
                  <c:v>-0.58459988716958</c:v>
                </c:pt>
                <c:pt idx="1930">
                  <c:v>-0.68190496292471703</c:v>
                </c:pt>
                <c:pt idx="1931">
                  <c:v>-2.1690186547792001</c:v>
                </c:pt>
                <c:pt idx="1932">
                  <c:v>-0.12676720220057699</c:v>
                </c:pt>
                <c:pt idx="1933">
                  <c:v>2.23237386019535E-2</c:v>
                </c:pt>
                <c:pt idx="1934">
                  <c:v>-0.150087812679598</c:v>
                </c:pt>
                <c:pt idx="1935">
                  <c:v>-1.2105986275324501</c:v>
                </c:pt>
                <c:pt idx="1936">
                  <c:v>3.0373283271709202</c:v>
                </c:pt>
                <c:pt idx="1937">
                  <c:v>0.54641294227876103</c:v>
                </c:pt>
                <c:pt idx="1938">
                  <c:v>0.87300318597516802</c:v>
                </c:pt>
                <c:pt idx="1939">
                  <c:v>-0.39913970382694802</c:v>
                </c:pt>
                <c:pt idx="1940">
                  <c:v>0.54901663465946804</c:v>
                </c:pt>
                <c:pt idx="1941">
                  <c:v>-1.2465347570315499</c:v>
                </c:pt>
                <c:pt idx="1942">
                  <c:v>-0.39239734755164002</c:v>
                </c:pt>
                <c:pt idx="1943">
                  <c:v>1.70693890720432</c:v>
                </c:pt>
                <c:pt idx="1944">
                  <c:v>0.53733864821267197</c:v>
                </c:pt>
                <c:pt idx="1945">
                  <c:v>-0.52990005383029404</c:v>
                </c:pt>
                <c:pt idx="1946">
                  <c:v>-4.8848201012526099E-2</c:v>
                </c:pt>
                <c:pt idx="1947">
                  <c:v>0.85651529127588699</c:v>
                </c:pt>
                <c:pt idx="1948">
                  <c:v>1.0789078291952601</c:v>
                </c:pt>
                <c:pt idx="1949">
                  <c:v>2.0788944316603</c:v>
                </c:pt>
                <c:pt idx="1950">
                  <c:v>0.346191398452454</c:v>
                </c:pt>
                <c:pt idx="1951">
                  <c:v>-0.11419070192387</c:v>
                </c:pt>
                <c:pt idx="1952">
                  <c:v>-0.92109181136062301</c:v>
                </c:pt>
                <c:pt idx="1953">
                  <c:v>1.4466397466610099</c:v>
                </c:pt>
                <c:pt idx="1954">
                  <c:v>-0.77248821187134298</c:v>
                </c:pt>
                <c:pt idx="1955">
                  <c:v>-1.8884261189626199</c:v>
                </c:pt>
                <c:pt idx="1956">
                  <c:v>-1.01506828831275</c:v>
                </c:pt>
                <c:pt idx="1957">
                  <c:v>-0.38052363488560997</c:v>
                </c:pt>
                <c:pt idx="1958">
                  <c:v>0.80842075555189696</c:v>
                </c:pt>
                <c:pt idx="1959">
                  <c:v>1.07890753050139</c:v>
                </c:pt>
                <c:pt idx="1960">
                  <c:v>0.75697940250908202</c:v>
                </c:pt>
                <c:pt idx="1961">
                  <c:v>0.71308320080764498</c:v>
                </c:pt>
                <c:pt idx="1962">
                  <c:v>-0.61140780696168195</c:v>
                </c:pt>
                <c:pt idx="1963">
                  <c:v>2.1571923322794602</c:v>
                </c:pt>
                <c:pt idx="1964">
                  <c:v>2.5814076695249999</c:v>
                </c:pt>
                <c:pt idx="1965">
                  <c:v>0.32301258849653602</c:v>
                </c:pt>
                <c:pt idx="1966">
                  <c:v>-0.64183183333365001</c:v>
                </c:pt>
                <c:pt idx="1967">
                  <c:v>-0.898371800338573</c:v>
                </c:pt>
                <c:pt idx="1968">
                  <c:v>-0.44655404183509601</c:v>
                </c:pt>
                <c:pt idx="1969">
                  <c:v>-1.5259514403449099</c:v>
                </c:pt>
                <c:pt idx="1970">
                  <c:v>-0.27864308168005703</c:v>
                </c:pt>
                <c:pt idx="1971">
                  <c:v>-0.90518589940188099</c:v>
                </c:pt>
                <c:pt idx="1972">
                  <c:v>5.7428508998239799E-2</c:v>
                </c:pt>
                <c:pt idx="1973">
                  <c:v>-0.59270944455478503</c:v>
                </c:pt>
                <c:pt idx="1974">
                  <c:v>-2.0034445210799799E-2</c:v>
                </c:pt>
                <c:pt idx="1975">
                  <c:v>2.1596387153954799</c:v>
                </c:pt>
                <c:pt idx="1976">
                  <c:v>1.24320813381591</c:v>
                </c:pt>
                <c:pt idx="1977">
                  <c:v>-1.1415017233359701</c:v>
                </c:pt>
                <c:pt idx="1978">
                  <c:v>1.84554412424154</c:v>
                </c:pt>
                <c:pt idx="1979">
                  <c:v>0.74826232050779995</c:v>
                </c:pt>
                <c:pt idx="1980">
                  <c:v>2.8158672345112499</c:v>
                </c:pt>
                <c:pt idx="1981">
                  <c:v>0.71277999001372006</c:v>
                </c:pt>
                <c:pt idx="1982">
                  <c:v>-2.28820906479269</c:v>
                </c:pt>
                <c:pt idx="1983">
                  <c:v>-0.88575884837182295</c:v>
                </c:pt>
                <c:pt idx="1984">
                  <c:v>-0.202505599210001</c:v>
                </c:pt>
                <c:pt idx="1985">
                  <c:v>-0.17158553014553801</c:v>
                </c:pt>
                <c:pt idx="1986">
                  <c:v>-1.2110479996083401</c:v>
                </c:pt>
                <c:pt idx="1987">
                  <c:v>0.92628521274925502</c:v>
                </c:pt>
                <c:pt idx="1988">
                  <c:v>0.78446032068300697</c:v>
                </c:pt>
                <c:pt idx="1989">
                  <c:v>1.12781789469683</c:v>
                </c:pt>
                <c:pt idx="1990">
                  <c:v>-0.44151487688521701</c:v>
                </c:pt>
                <c:pt idx="1991">
                  <c:v>-1.01353795716791</c:v>
                </c:pt>
                <c:pt idx="1992">
                  <c:v>-0.49334315433853798</c:v>
                </c:pt>
                <c:pt idx="1993">
                  <c:v>-0.411839114028693</c:v>
                </c:pt>
                <c:pt idx="1994">
                  <c:v>-1.2642363589721699</c:v>
                </c:pt>
                <c:pt idx="1995">
                  <c:v>-1.0748963554206701</c:v>
                </c:pt>
                <c:pt idx="1996">
                  <c:v>0.56433478947709603</c:v>
                </c:pt>
                <c:pt idx="1997">
                  <c:v>0.40905772122143402</c:v>
                </c:pt>
                <c:pt idx="1998">
                  <c:v>1.28184477126534E-2</c:v>
                </c:pt>
                <c:pt idx="1999">
                  <c:v>-0.45921681845657902</c:v>
                </c:pt>
                <c:pt idx="2000">
                  <c:v>0.33109496177608899</c:v>
                </c:pt>
                <c:pt idx="2001">
                  <c:v>-0.67911858175004003</c:v>
                </c:pt>
                <c:pt idx="2002">
                  <c:v>-0.44286029636150898</c:v>
                </c:pt>
                <c:pt idx="2003">
                  <c:v>-0.34577780124808699</c:v>
                </c:pt>
                <c:pt idx="2004">
                  <c:v>-0.56168989250482504</c:v>
                </c:pt>
                <c:pt idx="2005">
                  <c:v>-0.84618747786841597</c:v>
                </c:pt>
                <c:pt idx="2006">
                  <c:v>-2.2850271245592402</c:v>
                </c:pt>
                <c:pt idx="2007">
                  <c:v>-0.74212158060439504</c:v>
                </c:pt>
                <c:pt idx="2008">
                  <c:v>0.53162928068262105</c:v>
                </c:pt>
                <c:pt idx="2009">
                  <c:v>0.15691127757769899</c:v>
                </c:pt>
                <c:pt idx="2010">
                  <c:v>1.1004945234281001</c:v>
                </c:pt>
                <c:pt idx="2011">
                  <c:v>1.30130027420877</c:v>
                </c:pt>
                <c:pt idx="2012">
                  <c:v>1.7543829155994</c:v>
                </c:pt>
                <c:pt idx="2013">
                  <c:v>0.66652464972356595</c:v>
                </c:pt>
                <c:pt idx="2014">
                  <c:v>-9.9428495440986794E-2</c:v>
                </c:pt>
                <c:pt idx="2015">
                  <c:v>0.92047875060422901</c:v>
                </c:pt>
                <c:pt idx="2016">
                  <c:v>1.56871296774643</c:v>
                </c:pt>
                <c:pt idx="2017">
                  <c:v>2.8282094168678499E-2</c:v>
                </c:pt>
                <c:pt idx="2018">
                  <c:v>1.45999811741143</c:v>
                </c:pt>
                <c:pt idx="2019">
                  <c:v>1.9390500033139899</c:v>
                </c:pt>
                <c:pt idx="2020">
                  <c:v>0.465930842247199</c:v>
                </c:pt>
                <c:pt idx="2021">
                  <c:v>0.88987388210015905</c:v>
                </c:pt>
                <c:pt idx="2022">
                  <c:v>7.89076475060312E-2</c:v>
                </c:pt>
                <c:pt idx="2023">
                  <c:v>0.63833515834008903</c:v>
                </c:pt>
                <c:pt idx="2024">
                  <c:v>0.315608289234731</c:v>
                </c:pt>
                <c:pt idx="2025">
                  <c:v>1.16840576293161</c:v>
                </c:pt>
                <c:pt idx="2026">
                  <c:v>-0.83051187042419305</c:v>
                </c:pt>
                <c:pt idx="2027">
                  <c:v>-0.54000171432060395</c:v>
                </c:pt>
                <c:pt idx="2028">
                  <c:v>1.4008359923725</c:v>
                </c:pt>
                <c:pt idx="2029">
                  <c:v>-0.93080731967149</c:v>
                </c:pt>
                <c:pt idx="2030">
                  <c:v>-1.7044086096301601</c:v>
                </c:pt>
                <c:pt idx="2031">
                  <c:v>-0.95835175395965999</c:v>
                </c:pt>
                <c:pt idx="2032">
                  <c:v>0.25293687249550001</c:v>
                </c:pt>
                <c:pt idx="2033">
                  <c:v>0.16525952589123799</c:v>
                </c:pt>
                <c:pt idx="2034">
                  <c:v>-0.54402214401902604</c:v>
                </c:pt>
                <c:pt idx="2035">
                  <c:v>-0.203491735795474</c:v>
                </c:pt>
                <c:pt idx="2036">
                  <c:v>-0.26771796815329502</c:v>
                </c:pt>
                <c:pt idx="2037">
                  <c:v>-0.40296148243588598</c:v>
                </c:pt>
                <c:pt idx="2038">
                  <c:v>-1.31798228172413</c:v>
                </c:pt>
                <c:pt idx="2039">
                  <c:v>1.9973778573629299</c:v>
                </c:pt>
                <c:pt idx="2040">
                  <c:v>2.4008349100237898</c:v>
                </c:pt>
                <c:pt idx="2041">
                  <c:v>-1.0978517093324101</c:v>
                </c:pt>
                <c:pt idx="2042">
                  <c:v>0.706939268462493</c:v>
                </c:pt>
                <c:pt idx="2043">
                  <c:v>-0.28608885952893398</c:v>
                </c:pt>
                <c:pt idx="2044">
                  <c:v>-0.50098395165657805</c:v>
                </c:pt>
                <c:pt idx="2045">
                  <c:v>-0.21059761454554399</c:v>
                </c:pt>
                <c:pt idx="2046">
                  <c:v>-1.0024808019231699</c:v>
                </c:pt>
                <c:pt idx="2047">
                  <c:v>-0.23843316098881201</c:v>
                </c:pt>
                <c:pt idx="2048">
                  <c:v>-1.07462280453632</c:v>
                </c:pt>
                <c:pt idx="2049">
                  <c:v>1.34772475503914</c:v>
                </c:pt>
                <c:pt idx="2050">
                  <c:v>0.58295037110029602</c:v>
                </c:pt>
                <c:pt idx="2051">
                  <c:v>-1.3265056254132099</c:v>
                </c:pt>
                <c:pt idx="2052">
                  <c:v>0.98204615676831597</c:v>
                </c:pt>
                <c:pt idx="2053">
                  <c:v>-1.2003157307719301</c:v>
                </c:pt>
                <c:pt idx="2054">
                  <c:v>-0.34939813216302101</c:v>
                </c:pt>
                <c:pt idx="2055">
                  <c:v>-3.6569393089758498E-2</c:v>
                </c:pt>
                <c:pt idx="2056">
                  <c:v>1.42101352845041</c:v>
                </c:pt>
                <c:pt idx="2057">
                  <c:v>-1.2298447380712101</c:v>
                </c:pt>
                <c:pt idx="2058">
                  <c:v>1.35542538902489</c:v>
                </c:pt>
                <c:pt idx="2059">
                  <c:v>-0.116108231800729</c:v>
                </c:pt>
                <c:pt idx="2060">
                  <c:v>-0.34239389731002001</c:v>
                </c:pt>
                <c:pt idx="2061">
                  <c:v>-0.97117721723106498</c:v>
                </c:pt>
                <c:pt idx="2062">
                  <c:v>-0.72423470861577</c:v>
                </c:pt>
                <c:pt idx="2063">
                  <c:v>-1.8907151126964901</c:v>
                </c:pt>
                <c:pt idx="2064">
                  <c:v>-3.9526219058300699E-2</c:v>
                </c:pt>
                <c:pt idx="2065">
                  <c:v>0.83098022461445498</c:v>
                </c:pt>
                <c:pt idx="2066">
                  <c:v>-0.78123430895745605</c:v>
                </c:pt>
                <c:pt idx="2067">
                  <c:v>-2.26408159087037</c:v>
                </c:pt>
                <c:pt idx="2068">
                  <c:v>0.69188478227314998</c:v>
                </c:pt>
                <c:pt idx="2069">
                  <c:v>0.31337348166962498</c:v>
                </c:pt>
                <c:pt idx="2070">
                  <c:v>1.48489998574924</c:v>
                </c:pt>
                <c:pt idx="2071">
                  <c:v>-1.1227256785898201</c:v>
                </c:pt>
                <c:pt idx="2072">
                  <c:v>-0.27723634483729698</c:v>
                </c:pt>
                <c:pt idx="2073">
                  <c:v>1.72135535008142</c:v>
                </c:pt>
                <c:pt idx="2074">
                  <c:v>3.07889941268356</c:v>
                </c:pt>
                <c:pt idx="2075">
                  <c:v>-0.549123067351034</c:v>
                </c:pt>
                <c:pt idx="2076">
                  <c:v>-1.0091327634723599</c:v>
                </c:pt>
                <c:pt idx="2077">
                  <c:v>0.48567773546138798</c:v>
                </c:pt>
                <c:pt idx="2078">
                  <c:v>4.6117458993296501E-2</c:v>
                </c:pt>
                <c:pt idx="2079">
                  <c:v>-1.02635232509216</c:v>
                </c:pt>
                <c:pt idx="2080">
                  <c:v>0.182744009792039</c:v>
                </c:pt>
                <c:pt idx="2081">
                  <c:v>0.22624933935787001</c:v>
                </c:pt>
                <c:pt idx="2082">
                  <c:v>2.07889378061896</c:v>
                </c:pt>
                <c:pt idx="2083">
                  <c:v>4.1943693322226601</c:v>
                </c:pt>
                <c:pt idx="2084">
                  <c:v>1.2883609437868699</c:v>
                </c:pt>
                <c:pt idx="2085">
                  <c:v>-0.20530004675178501</c:v>
                </c:pt>
                <c:pt idx="2086">
                  <c:v>-1.0136511991156401</c:v>
                </c:pt>
                <c:pt idx="2087">
                  <c:v>-1.62152938550574</c:v>
                </c:pt>
                <c:pt idx="2088">
                  <c:v>-1.3361293924931299</c:v>
                </c:pt>
                <c:pt idx="2089">
                  <c:v>-0.830205408559199</c:v>
                </c:pt>
                <c:pt idx="2090">
                  <c:v>-0.98883584435879501</c:v>
                </c:pt>
                <c:pt idx="2091">
                  <c:v>1.7407391960240599</c:v>
                </c:pt>
                <c:pt idx="2092">
                  <c:v>0.808818674219284</c:v>
                </c:pt>
                <c:pt idx="2093">
                  <c:v>-0.27864329975031599</c:v>
                </c:pt>
                <c:pt idx="2094">
                  <c:v>2.3315408285363302E-2</c:v>
                </c:pt>
                <c:pt idx="2095">
                  <c:v>1.3288862005954301</c:v>
                </c:pt>
                <c:pt idx="2096">
                  <c:v>-1.0375262458233601</c:v>
                </c:pt>
                <c:pt idx="2097">
                  <c:v>-0.44465357488575402</c:v>
                </c:pt>
                <c:pt idx="2098">
                  <c:v>-1.5068653468276599E-2</c:v>
                </c:pt>
                <c:pt idx="2099">
                  <c:v>2.3268340184862</c:v>
                </c:pt>
                <c:pt idx="2100">
                  <c:v>0.29378237695028903</c:v>
                </c:pt>
                <c:pt idx="2101">
                  <c:v>-0.169019270209469</c:v>
                </c:pt>
                <c:pt idx="2102">
                  <c:v>1.2510886809216299</c:v>
                </c:pt>
                <c:pt idx="2103">
                  <c:v>-0.59122244940830004</c:v>
                </c:pt>
                <c:pt idx="2104">
                  <c:v>-3.1937933362669001E-3</c:v>
                </c:pt>
                <c:pt idx="2105">
                  <c:v>1.62910458407898</c:v>
                </c:pt>
                <c:pt idx="2106">
                  <c:v>2.4060722873140499</c:v>
                </c:pt>
                <c:pt idx="2107">
                  <c:v>-0.44465453170556102</c:v>
                </c:pt>
                <c:pt idx="2108">
                  <c:v>0.57640739707076005</c:v>
                </c:pt>
                <c:pt idx="2109">
                  <c:v>-0.306285373164639</c:v>
                </c:pt>
                <c:pt idx="2110">
                  <c:v>5.5061108325163498E-2</c:v>
                </c:pt>
                <c:pt idx="2111">
                  <c:v>2.1274876719880198</c:v>
                </c:pt>
                <c:pt idx="2112">
                  <c:v>3.5736667710279599</c:v>
                </c:pt>
                <c:pt idx="2113">
                  <c:v>-0.72844506309471801</c:v>
                </c:pt>
                <c:pt idx="2114">
                  <c:v>-1.11064622283638</c:v>
                </c:pt>
                <c:pt idx="2115">
                  <c:v>-1.09653406697123</c:v>
                </c:pt>
                <c:pt idx="2116">
                  <c:v>0.47318709177270801</c:v>
                </c:pt>
                <c:pt idx="2117">
                  <c:v>0.73698864057327995</c:v>
                </c:pt>
                <c:pt idx="2118">
                  <c:v>0.54839267730281205</c:v>
                </c:pt>
                <c:pt idx="2119">
                  <c:v>1.4466396837034301</c:v>
                </c:pt>
                <c:pt idx="2120">
                  <c:v>0.82017326189582895</c:v>
                </c:pt>
                <c:pt idx="2121">
                  <c:v>0.61496067166201196</c:v>
                </c:pt>
                <c:pt idx="2122">
                  <c:v>0.30347807647665498</c:v>
                </c:pt>
                <c:pt idx="2123">
                  <c:v>-0.24301847570386201</c:v>
                </c:pt>
                <c:pt idx="2124">
                  <c:v>0.12849017735707799</c:v>
                </c:pt>
                <c:pt idx="2125">
                  <c:v>-2.0004492253529</c:v>
                </c:pt>
                <c:pt idx="2126">
                  <c:v>1.10805411070517</c:v>
                </c:pt>
                <c:pt idx="2127">
                  <c:v>-0.53655678225061898</c:v>
                </c:pt>
                <c:pt idx="2128">
                  <c:v>6.02951143724421</c:v>
                </c:pt>
                <c:pt idx="2129">
                  <c:v>0.76524695719662905</c:v>
                </c:pt>
                <c:pt idx="2130">
                  <c:v>-0.70619470171614296</c:v>
                </c:pt>
                <c:pt idx="2131">
                  <c:v>9.8016596554127505E-2</c:v>
                </c:pt>
                <c:pt idx="2132">
                  <c:v>-0.72844705020498102</c:v>
                </c:pt>
                <c:pt idx="2133">
                  <c:v>-0.65805687757526798</c:v>
                </c:pt>
                <c:pt idx="2134">
                  <c:v>-0.86862493121958695</c:v>
                </c:pt>
                <c:pt idx="2135">
                  <c:v>-1.4627875963929899</c:v>
                </c:pt>
                <c:pt idx="2136">
                  <c:v>-3.2430188433985898</c:v>
                </c:pt>
                <c:pt idx="2137">
                  <c:v>0.20089876695426701</c:v>
                </c:pt>
                <c:pt idx="2138">
                  <c:v>-9.8176835437055604E-2</c:v>
                </c:pt>
                <c:pt idx="2139">
                  <c:v>7.8908571425047105E-2</c:v>
                </c:pt>
                <c:pt idx="2140">
                  <c:v>0.18705658352361501</c:v>
                </c:pt>
                <c:pt idx="2141">
                  <c:v>0.160044250949302</c:v>
                </c:pt>
                <c:pt idx="2142">
                  <c:v>0.88251056330938504</c:v>
                </c:pt>
                <c:pt idx="2143">
                  <c:v>-0.58005553971712298</c:v>
                </c:pt>
                <c:pt idx="2144">
                  <c:v>1.22092648237483</c:v>
                </c:pt>
                <c:pt idx="2145">
                  <c:v>0.84696064004001004</c:v>
                </c:pt>
                <c:pt idx="2146">
                  <c:v>-0.71235032205808102</c:v>
                </c:pt>
                <c:pt idx="2147">
                  <c:v>-1.10200555319961</c:v>
                </c:pt>
                <c:pt idx="2148">
                  <c:v>-2.02662643275821</c:v>
                </c:pt>
                <c:pt idx="2149">
                  <c:v>3.0999686271218798</c:v>
                </c:pt>
                <c:pt idx="2150">
                  <c:v>1.0789076962063999</c:v>
                </c:pt>
                <c:pt idx="2151">
                  <c:v>-0.56798292422490404</c:v>
                </c:pt>
                <c:pt idx="2152">
                  <c:v>-0.43775848646170801</c:v>
                </c:pt>
                <c:pt idx="2153">
                  <c:v>2.2439667887171102</c:v>
                </c:pt>
                <c:pt idx="2154">
                  <c:v>0.13746016733807601</c:v>
                </c:pt>
                <c:pt idx="2155">
                  <c:v>-0.94378034932309196</c:v>
                </c:pt>
                <c:pt idx="2156">
                  <c:v>0.73001259564309695</c:v>
                </c:pt>
                <c:pt idx="2157">
                  <c:v>-1.05574091078751</c:v>
                </c:pt>
                <c:pt idx="2158">
                  <c:v>0.271554563112334</c:v>
                </c:pt>
                <c:pt idx="2159">
                  <c:v>-0.62153201752865805</c:v>
                </c:pt>
                <c:pt idx="2160">
                  <c:v>-2.54287124931841E-2</c:v>
                </c:pt>
                <c:pt idx="2161">
                  <c:v>3.0101944033227501</c:v>
                </c:pt>
                <c:pt idx="2162">
                  <c:v>-0.70485011208032999</c:v>
                </c:pt>
                <c:pt idx="2163">
                  <c:v>1.0789018457203201</c:v>
                </c:pt>
                <c:pt idx="2164">
                  <c:v>-0.82291112120884102</c:v>
                </c:pt>
                <c:pt idx="2165">
                  <c:v>-0.119505587622844</c:v>
                </c:pt>
                <c:pt idx="2166">
                  <c:v>-0.784589979905704</c:v>
                </c:pt>
                <c:pt idx="2167">
                  <c:v>4.6638580016676698</c:v>
                </c:pt>
                <c:pt idx="2168">
                  <c:v>-0.49287966240771403</c:v>
                </c:pt>
                <c:pt idx="2169">
                  <c:v>0.25578577922247098</c:v>
                </c:pt>
                <c:pt idx="2170">
                  <c:v>-0.60348245599745198</c:v>
                </c:pt>
                <c:pt idx="2171">
                  <c:v>0.76340618283722705</c:v>
                </c:pt>
                <c:pt idx="2172">
                  <c:v>1.4731865908850801</c:v>
                </c:pt>
                <c:pt idx="2173">
                  <c:v>0.44663979016266397</c:v>
                </c:pt>
                <c:pt idx="2174">
                  <c:v>0.78006363056907302</c:v>
                </c:pt>
                <c:pt idx="2175">
                  <c:v>1.2153268697570301</c:v>
                </c:pt>
                <c:pt idx="2176">
                  <c:v>0.51370816069674496</c:v>
                </c:pt>
                <c:pt idx="2177">
                  <c:v>-0.68472593489743405</c:v>
                </c:pt>
                <c:pt idx="2178">
                  <c:v>-0.21592673616118799</c:v>
                </c:pt>
                <c:pt idx="2179">
                  <c:v>-0.20051611691875601</c:v>
                </c:pt>
                <c:pt idx="2180">
                  <c:v>-0.95943570136247203</c:v>
                </c:pt>
                <c:pt idx="2181">
                  <c:v>1.7299400835019301</c:v>
                </c:pt>
                <c:pt idx="2182">
                  <c:v>1.2238562653862</c:v>
                </c:pt>
                <c:pt idx="2183">
                  <c:v>1.49394481457203</c:v>
                </c:pt>
                <c:pt idx="2184">
                  <c:v>-0.69847265926745605</c:v>
                </c:pt>
                <c:pt idx="2185">
                  <c:v>-0.921090922120674</c:v>
                </c:pt>
                <c:pt idx="2186">
                  <c:v>-0.83897796287826398</c:v>
                </c:pt>
                <c:pt idx="2187">
                  <c:v>7.8907824301028606E-2</c:v>
                </c:pt>
                <c:pt idx="2188">
                  <c:v>-0.37463932341838801</c:v>
                </c:pt>
                <c:pt idx="2189">
                  <c:v>-1.10388714853575</c:v>
                </c:pt>
                <c:pt idx="2190">
                  <c:v>1.6918845753289</c:v>
                </c:pt>
                <c:pt idx="2191">
                  <c:v>-1.3927671981473499</c:v>
                </c:pt>
                <c:pt idx="2192">
                  <c:v>-0.99148121949282697</c:v>
                </c:pt>
                <c:pt idx="2193">
                  <c:v>-0.14173669764407901</c:v>
                </c:pt>
                <c:pt idx="2194">
                  <c:v>-0.97554052890176501</c:v>
                </c:pt>
                <c:pt idx="2195">
                  <c:v>1.0085186430223601</c:v>
                </c:pt>
                <c:pt idx="2196">
                  <c:v>0.527497668175543</c:v>
                </c:pt>
                <c:pt idx="2197">
                  <c:v>-1.9621183170351699</c:v>
                </c:pt>
                <c:pt idx="2198">
                  <c:v>0.24032821932486401</c:v>
                </c:pt>
                <c:pt idx="2199">
                  <c:v>-1.4818043127275999</c:v>
                </c:pt>
                <c:pt idx="2200">
                  <c:v>-1.8279824876169299</c:v>
                </c:pt>
                <c:pt idx="2201">
                  <c:v>1.2517446520530899</c:v>
                </c:pt>
                <c:pt idx="2202">
                  <c:v>0.79381595448443898</c:v>
                </c:pt>
                <c:pt idx="2203">
                  <c:v>1.9269031514083299</c:v>
                </c:pt>
                <c:pt idx="2204">
                  <c:v>0.49394515243968601</c:v>
                </c:pt>
                <c:pt idx="2205">
                  <c:v>-1.93901295265325</c:v>
                </c:pt>
                <c:pt idx="2206">
                  <c:v>-0.72132214921801596</c:v>
                </c:pt>
                <c:pt idx="2207">
                  <c:v>-5.2335639615481801E-2</c:v>
                </c:pt>
                <c:pt idx="2208">
                  <c:v>-0.86940306761202701</c:v>
                </c:pt>
                <c:pt idx="2209">
                  <c:v>-1.6670458235279999</c:v>
                </c:pt>
                <c:pt idx="2210">
                  <c:v>0.78383063086615701</c:v>
                </c:pt>
                <c:pt idx="2211">
                  <c:v>-2.2786422792899099</c:v>
                </c:pt>
                <c:pt idx="2212">
                  <c:v>-0.52337445668498905</c:v>
                </c:pt>
                <c:pt idx="2213">
                  <c:v>-0.49935994940004103</c:v>
                </c:pt>
                <c:pt idx="2214">
                  <c:v>-0.487907660567032</c:v>
                </c:pt>
                <c:pt idx="2215">
                  <c:v>-0.93832880483966496</c:v>
                </c:pt>
                <c:pt idx="2216">
                  <c:v>0.87115033480118198</c:v>
                </c:pt>
                <c:pt idx="2217">
                  <c:v>0.35391468780364599</c:v>
                </c:pt>
                <c:pt idx="2218">
                  <c:v>-1.4899350213011699</c:v>
                </c:pt>
                <c:pt idx="2219">
                  <c:v>0.55953443744558895</c:v>
                </c:pt>
                <c:pt idx="2220">
                  <c:v>0.59847572523708203</c:v>
                </c:pt>
                <c:pt idx="2221">
                  <c:v>0.420259356659196</c:v>
                </c:pt>
                <c:pt idx="2222">
                  <c:v>1.24883214260969</c:v>
                </c:pt>
                <c:pt idx="2223">
                  <c:v>0.55843388382501702</c:v>
                </c:pt>
                <c:pt idx="2224">
                  <c:v>0.378468172293972</c:v>
                </c:pt>
                <c:pt idx="2225">
                  <c:v>0.274014155738944</c:v>
                </c:pt>
                <c:pt idx="2226">
                  <c:v>0.29095817104506</c:v>
                </c:pt>
                <c:pt idx="2227">
                  <c:v>-1.3830933429788801</c:v>
                </c:pt>
                <c:pt idx="2228">
                  <c:v>2.4988109422724798</c:v>
                </c:pt>
                <c:pt idx="2229">
                  <c:v>2.6232278072314599</c:v>
                </c:pt>
                <c:pt idx="2230">
                  <c:v>-0.92965411073366999</c:v>
                </c:pt>
                <c:pt idx="2231">
                  <c:v>-1.18412514970366</c:v>
                </c:pt>
                <c:pt idx="2232">
                  <c:v>-0.75203306013385995</c:v>
                </c:pt>
                <c:pt idx="2233">
                  <c:v>-1.56937874908773</c:v>
                </c:pt>
                <c:pt idx="2234">
                  <c:v>-0.81921243756068496</c:v>
                </c:pt>
                <c:pt idx="2235">
                  <c:v>-0.451606409128054</c:v>
                </c:pt>
                <c:pt idx="2236">
                  <c:v>0.55807549600574302</c:v>
                </c:pt>
                <c:pt idx="2237">
                  <c:v>1.2136177732237801</c:v>
                </c:pt>
                <c:pt idx="2238">
                  <c:v>0.39301592136117303</c:v>
                </c:pt>
                <c:pt idx="2239">
                  <c:v>-0.40875709427692303</c:v>
                </c:pt>
                <c:pt idx="2240">
                  <c:v>-0.65983827304631504</c:v>
                </c:pt>
                <c:pt idx="2241">
                  <c:v>0.47009908398202099</c:v>
                </c:pt>
                <c:pt idx="2242">
                  <c:v>0.597780743243014</c:v>
                </c:pt>
                <c:pt idx="2243">
                  <c:v>-7.35902522560811E-4</c:v>
                </c:pt>
                <c:pt idx="2244">
                  <c:v>0.25528730569999702</c:v>
                </c:pt>
                <c:pt idx="2245">
                  <c:v>0.44041574992701799</c:v>
                </c:pt>
                <c:pt idx="2246">
                  <c:v>-1.2150059249543099</c:v>
                </c:pt>
                <c:pt idx="2247">
                  <c:v>-2.9210896925552201</c:v>
                </c:pt>
                <c:pt idx="2248">
                  <c:v>0.89649161857583304</c:v>
                </c:pt>
                <c:pt idx="2249">
                  <c:v>0.87860880868874902</c:v>
                </c:pt>
                <c:pt idx="2250">
                  <c:v>-0.62522650939967295</c:v>
                </c:pt>
                <c:pt idx="2251">
                  <c:v>0.60497655910176196</c:v>
                </c:pt>
                <c:pt idx="2252">
                  <c:v>-0.17205353865713099</c:v>
                </c:pt>
                <c:pt idx="2253">
                  <c:v>2.6638556522774599</c:v>
                </c:pt>
                <c:pt idx="2254">
                  <c:v>-0.270899422479216</c:v>
                </c:pt>
                <c:pt idx="2255">
                  <c:v>-0.644991066165573</c:v>
                </c:pt>
                <c:pt idx="2256">
                  <c:v>-1.72659641106835</c:v>
                </c:pt>
                <c:pt idx="2257">
                  <c:v>0.42974311753375</c:v>
                </c:pt>
                <c:pt idx="2258">
                  <c:v>-0.17347950535259199</c:v>
                </c:pt>
                <c:pt idx="2259">
                  <c:v>0.61668829712206596</c:v>
                </c:pt>
                <c:pt idx="2260">
                  <c:v>-0.83862873896336299</c:v>
                </c:pt>
                <c:pt idx="2261">
                  <c:v>-0.95856728257197299</c:v>
                </c:pt>
                <c:pt idx="2262">
                  <c:v>-0.39861334447625701</c:v>
                </c:pt>
                <c:pt idx="2263">
                  <c:v>4.9845253627137702E-2</c:v>
                </c:pt>
                <c:pt idx="2264">
                  <c:v>-0.839076901937584</c:v>
                </c:pt>
                <c:pt idx="2265">
                  <c:v>0.74010613094712696</c:v>
                </c:pt>
                <c:pt idx="2266">
                  <c:v>0.30270494880480098</c:v>
                </c:pt>
                <c:pt idx="2267">
                  <c:v>-0.67645281653481604</c:v>
                </c:pt>
                <c:pt idx="2268">
                  <c:v>-1.80936656945033</c:v>
                </c:pt>
                <c:pt idx="2269">
                  <c:v>1.9900983423710501</c:v>
                </c:pt>
                <c:pt idx="2270">
                  <c:v>-0.56845726811410002</c:v>
                </c:pt>
                <c:pt idx="2271">
                  <c:v>-1.29960235729325</c:v>
                </c:pt>
                <c:pt idx="2272">
                  <c:v>0.511866901046372</c:v>
                </c:pt>
                <c:pt idx="2273">
                  <c:v>0.89568642146383604</c:v>
                </c:pt>
                <c:pt idx="2274">
                  <c:v>-3.5522544747458099E-2</c:v>
                </c:pt>
                <c:pt idx="2275">
                  <c:v>-2.5426655167153499E-2</c:v>
                </c:pt>
                <c:pt idx="2276">
                  <c:v>4.3640652378178699E-2</c:v>
                </c:pt>
                <c:pt idx="2277">
                  <c:v>-2.52312646546293</c:v>
                </c:pt>
                <c:pt idx="2278">
                  <c:v>0.52986463530990502</c:v>
                </c:pt>
                <c:pt idx="2279">
                  <c:v>1.19755244910195</c:v>
                </c:pt>
                <c:pt idx="2280">
                  <c:v>-0.40171794950158102</c:v>
                </c:pt>
                <c:pt idx="2281">
                  <c:v>0.46033672487066501</c:v>
                </c:pt>
                <c:pt idx="2282">
                  <c:v>0.44147787648964198</c:v>
                </c:pt>
                <c:pt idx="2283">
                  <c:v>0.45999820706181399</c:v>
                </c:pt>
                <c:pt idx="2284">
                  <c:v>2.67258709622338</c:v>
                </c:pt>
                <c:pt idx="2285">
                  <c:v>1.2964988678732099</c:v>
                </c:pt>
                <c:pt idx="2286">
                  <c:v>-0.271999664766713</c:v>
                </c:pt>
                <c:pt idx="2287">
                  <c:v>-0.78813886937575395</c:v>
                </c:pt>
                <c:pt idx="2288">
                  <c:v>7.8909665028008405E-2</c:v>
                </c:pt>
                <c:pt idx="2289">
                  <c:v>-1.32902798002744</c:v>
                </c:pt>
                <c:pt idx="2290">
                  <c:v>-0.30409587982578701</c:v>
                </c:pt>
                <c:pt idx="2291">
                  <c:v>0.25293724761474201</c:v>
                </c:pt>
                <c:pt idx="2292">
                  <c:v>-1.27620828827679</c:v>
                </c:pt>
                <c:pt idx="2293">
                  <c:v>-0.59916439458512905</c:v>
                </c:pt>
                <c:pt idx="2294">
                  <c:v>-0.52015162678150495</c:v>
                </c:pt>
                <c:pt idx="2295">
                  <c:v>-1.2487795298251301</c:v>
                </c:pt>
                <c:pt idx="2296">
                  <c:v>0.95691721477445701</c:v>
                </c:pt>
                <c:pt idx="2297">
                  <c:v>-0.98337554477503397</c:v>
                </c:pt>
                <c:pt idx="2298">
                  <c:v>0.95861422643397898</c:v>
                </c:pt>
                <c:pt idx="2299">
                  <c:v>-1.1305449003585999</c:v>
                </c:pt>
                <c:pt idx="2300">
                  <c:v>-0.38052256015753999</c:v>
                </c:pt>
                <c:pt idx="2301">
                  <c:v>-0.94569847144520403</c:v>
                </c:pt>
                <c:pt idx="2302">
                  <c:v>0.50700116435159603</c:v>
                </c:pt>
                <c:pt idx="2303">
                  <c:v>-0.29960205708944598</c:v>
                </c:pt>
                <c:pt idx="2304">
                  <c:v>-0.393768326662224</c:v>
                </c:pt>
                <c:pt idx="2305">
                  <c:v>1.3356828540315799</c:v>
                </c:pt>
                <c:pt idx="2306">
                  <c:v>-0.98522222545377502</c:v>
                </c:pt>
                <c:pt idx="2307">
                  <c:v>2.1720170255158902</c:v>
                </c:pt>
                <c:pt idx="2308">
                  <c:v>-0.53884471726389505</c:v>
                </c:pt>
                <c:pt idx="2309">
                  <c:v>0.41594334723554599</c:v>
                </c:pt>
                <c:pt idx="2310">
                  <c:v>0.20803636310527901</c:v>
                </c:pt>
                <c:pt idx="2311">
                  <c:v>8.4832696763654999E-2</c:v>
                </c:pt>
                <c:pt idx="2312">
                  <c:v>0.13806968165838299</c:v>
                </c:pt>
                <c:pt idx="2313">
                  <c:v>-0.174848739453766</c:v>
                </c:pt>
                <c:pt idx="2314">
                  <c:v>-0.31667763276774802</c:v>
                </c:pt>
                <c:pt idx="2315">
                  <c:v>0.83789968553239302</c:v>
                </c:pt>
                <c:pt idx="2316">
                  <c:v>-1.2406915255364499</c:v>
                </c:pt>
                <c:pt idx="2317">
                  <c:v>-1.3584948850804499</c:v>
                </c:pt>
                <c:pt idx="2318">
                  <c:v>-0.165714482166822</c:v>
                </c:pt>
                <c:pt idx="2319">
                  <c:v>-0.16901947995924099</c:v>
                </c:pt>
                <c:pt idx="2320">
                  <c:v>0.79246827269178099</c:v>
                </c:pt>
                <c:pt idx="2321">
                  <c:v>0.27155282446687001</c:v>
                </c:pt>
                <c:pt idx="2322">
                  <c:v>0.26128517823840303</c:v>
                </c:pt>
                <c:pt idx="2323">
                  <c:v>-1.8572766116038399</c:v>
                </c:pt>
                <c:pt idx="2324">
                  <c:v>0.46509039378453099</c:v>
                </c:pt>
                <c:pt idx="2325">
                  <c:v>-0.29613121979366203</c:v>
                </c:pt>
                <c:pt idx="2326">
                  <c:v>-1.15138920837576</c:v>
                </c:pt>
                <c:pt idx="2327">
                  <c:v>-0.29454981419137999</c:v>
                </c:pt>
                <c:pt idx="2328">
                  <c:v>0.218487191295832</c:v>
                </c:pt>
                <c:pt idx="2329">
                  <c:v>1.86964443120084</c:v>
                </c:pt>
                <c:pt idx="2330">
                  <c:v>4.663844208655</c:v>
                </c:pt>
                <c:pt idx="2331">
                  <c:v>-1.09382680595669</c:v>
                </c:pt>
                <c:pt idx="2332">
                  <c:v>0.94140505223186799</c:v>
                </c:pt>
                <c:pt idx="2333">
                  <c:v>-3.6215205449043699</c:v>
                </c:pt>
                <c:pt idx="2334">
                  <c:v>-3.2064910763382102</c:v>
                </c:pt>
                <c:pt idx="2335">
                  <c:v>2.16882411289629</c:v>
                </c:pt>
                <c:pt idx="2336">
                  <c:v>1.2232979791916301</c:v>
                </c:pt>
                <c:pt idx="2337">
                  <c:v>1.07890753092443</c:v>
                </c:pt>
                <c:pt idx="2338">
                  <c:v>0.70853968553310898</c:v>
                </c:pt>
                <c:pt idx="2339">
                  <c:v>-1.1740730440957801</c:v>
                </c:pt>
                <c:pt idx="2340">
                  <c:v>-0.122724674716447</c:v>
                </c:pt>
                <c:pt idx="2341">
                  <c:v>-0.92108870483372696</c:v>
                </c:pt>
                <c:pt idx="2342">
                  <c:v>0.55585556576497297</c:v>
                </c:pt>
                <c:pt idx="2343">
                  <c:v>-2.1131104249620898</c:v>
                </c:pt>
                <c:pt idx="2344">
                  <c:v>-0.74512609371654304</c:v>
                </c:pt>
                <c:pt idx="2345">
                  <c:v>-0.33973222814723603</c:v>
                </c:pt>
                <c:pt idx="2346">
                  <c:v>1.02341257834481</c:v>
                </c:pt>
                <c:pt idx="2347">
                  <c:v>-0.347356453040295</c:v>
                </c:pt>
                <c:pt idx="2348">
                  <c:v>0.116710627342027</c:v>
                </c:pt>
                <c:pt idx="2349">
                  <c:v>-0.77708149595374199</c:v>
                </c:pt>
                <c:pt idx="2350">
                  <c:v>-0.136598126260042</c:v>
                </c:pt>
                <c:pt idx="2351">
                  <c:v>3.4513687444611703E-2</c:v>
                </c:pt>
                <c:pt idx="2352">
                  <c:v>0.18813662620629601</c:v>
                </c:pt>
                <c:pt idx="2353">
                  <c:v>-1.18201876171169</c:v>
                </c:pt>
                <c:pt idx="2354">
                  <c:v>0.22865448273373201</c:v>
                </c:pt>
                <c:pt idx="2355">
                  <c:v>0.54839288521583696</c:v>
                </c:pt>
                <c:pt idx="2356">
                  <c:v>-1.1639487820079999</c:v>
                </c:pt>
                <c:pt idx="2357">
                  <c:v>-1.0615730265905701</c:v>
                </c:pt>
                <c:pt idx="2358">
                  <c:v>7.8907763245440105E-2</c:v>
                </c:pt>
                <c:pt idx="2359">
                  <c:v>-0.59080285838164304</c:v>
                </c:pt>
                <c:pt idx="2360">
                  <c:v>-0.65455214382850901</c:v>
                </c:pt>
                <c:pt idx="2361">
                  <c:v>-0.77256955857327303</c:v>
                </c:pt>
                <c:pt idx="2362">
                  <c:v>2.0358386321407198</c:v>
                </c:pt>
                <c:pt idx="2363">
                  <c:v>-1.8353623971816</c:v>
                </c:pt>
                <c:pt idx="2364">
                  <c:v>-0.94585689696756203</c:v>
                </c:pt>
                <c:pt idx="2365">
                  <c:v>-0.28309788396238</c:v>
                </c:pt>
                <c:pt idx="2366">
                  <c:v>0.16137032561235601</c:v>
                </c:pt>
                <c:pt idx="2367">
                  <c:v>0.99203012299121696</c:v>
                </c:pt>
                <c:pt idx="2368">
                  <c:v>-1.04447456473634</c:v>
                </c:pt>
                <c:pt idx="2369">
                  <c:v>0.19848943335696001</c:v>
                </c:pt>
                <c:pt idx="2370">
                  <c:v>2.00090564459388</c:v>
                </c:pt>
                <c:pt idx="2371">
                  <c:v>-0.41294457619677399</c:v>
                </c:pt>
                <c:pt idx="2372">
                  <c:v>-0.15962827739778601</c:v>
                </c:pt>
                <c:pt idx="2373">
                  <c:v>1.3151424074836999</c:v>
                </c:pt>
                <c:pt idx="2374">
                  <c:v>-1.3425548491820301</c:v>
                </c:pt>
                <c:pt idx="2375">
                  <c:v>-1.15555683475722</c:v>
                </c:pt>
                <c:pt idx="2376">
                  <c:v>0.84253092094552795</c:v>
                </c:pt>
                <c:pt idx="2377">
                  <c:v>0.26735292306846897</c:v>
                </c:pt>
                <c:pt idx="2378">
                  <c:v>1.9731129377934999</c:v>
                </c:pt>
                <c:pt idx="2379">
                  <c:v>0.25205675283729401</c:v>
                </c:pt>
                <c:pt idx="2380">
                  <c:v>2.2177351458757699</c:v>
                </c:pt>
                <c:pt idx="2381">
                  <c:v>0.40513656042991297</c:v>
                </c:pt>
                <c:pt idx="2382">
                  <c:v>-0.55336052252532597</c:v>
                </c:pt>
                <c:pt idx="2383">
                  <c:v>0.21578984222842701</c:v>
                </c:pt>
                <c:pt idx="2384">
                  <c:v>-1.71550783371278</c:v>
                </c:pt>
                <c:pt idx="2385">
                  <c:v>0.308665975731646</c:v>
                </c:pt>
                <c:pt idx="2386">
                  <c:v>-0.666828019513103</c:v>
                </c:pt>
                <c:pt idx="2387">
                  <c:v>-0.151389881837976</c:v>
                </c:pt>
                <c:pt idx="2388">
                  <c:v>0.62691909691056302</c:v>
                </c:pt>
                <c:pt idx="2389">
                  <c:v>7.8907672832583098E-2</c:v>
                </c:pt>
                <c:pt idx="2390">
                  <c:v>-1.8427037578655601</c:v>
                </c:pt>
                <c:pt idx="2391">
                  <c:v>1.44503544732057</c:v>
                </c:pt>
                <c:pt idx="2392">
                  <c:v>-0.18412678925280401</c:v>
                </c:pt>
                <c:pt idx="2393">
                  <c:v>-0.58901641343779998</c:v>
                </c:pt>
                <c:pt idx="2394">
                  <c:v>1.8378991720129201</c:v>
                </c:pt>
                <c:pt idx="2395">
                  <c:v>1.9683492657334201</c:v>
                </c:pt>
                <c:pt idx="2396">
                  <c:v>-1.8279793487490801</c:v>
                </c:pt>
                <c:pt idx="2397">
                  <c:v>-1.96548151197662</c:v>
                </c:pt>
                <c:pt idx="2398">
                  <c:v>-1.5291955458984201</c:v>
                </c:pt>
                <c:pt idx="2399">
                  <c:v>0.15739483334249901</c:v>
                </c:pt>
                <c:pt idx="2400">
                  <c:v>-0.59037044023524898</c:v>
                </c:pt>
                <c:pt idx="2401">
                  <c:v>-4.0814870999197703E-3</c:v>
                </c:pt>
                <c:pt idx="2402">
                  <c:v>1.7893998355779701</c:v>
                </c:pt>
                <c:pt idx="2403">
                  <c:v>-1.4309526589607899</c:v>
                </c:pt>
                <c:pt idx="2404">
                  <c:v>-1.6921509850437699</c:v>
                </c:pt>
                <c:pt idx="2405">
                  <c:v>1.14525042421658</c:v>
                </c:pt>
                <c:pt idx="2406">
                  <c:v>0.11285472341070001</c:v>
                </c:pt>
                <c:pt idx="2407">
                  <c:v>0.59417244644972</c:v>
                </c:pt>
                <c:pt idx="2408">
                  <c:v>1.5934805624316799</c:v>
                </c:pt>
                <c:pt idx="2409">
                  <c:v>-0.22435145148013599</c:v>
                </c:pt>
                <c:pt idx="2410">
                  <c:v>0.28372748027625799</c:v>
                </c:pt>
                <c:pt idx="2411">
                  <c:v>-1.1509232084855301</c:v>
                </c:pt>
                <c:pt idx="2412">
                  <c:v>0.96643338812483703</c:v>
                </c:pt>
                <c:pt idx="2413">
                  <c:v>1.38117721246403</c:v>
                </c:pt>
                <c:pt idx="2414">
                  <c:v>-0.54000056194455204</c:v>
                </c:pt>
                <c:pt idx="2415">
                  <c:v>-0.59916408227182005</c:v>
                </c:pt>
                <c:pt idx="2416">
                  <c:v>1.17448546164637</c:v>
                </c:pt>
                <c:pt idx="2417">
                  <c:v>0.75697955847174803</c:v>
                </c:pt>
                <c:pt idx="2418">
                  <c:v>6.9192887143633294E-2</c:v>
                </c:pt>
                <c:pt idx="2419">
                  <c:v>-0.16901889950072199</c:v>
                </c:pt>
                <c:pt idx="2420">
                  <c:v>-0.57238152221173799</c:v>
                </c:pt>
                <c:pt idx="2421">
                  <c:v>0.27155261858973401</c:v>
                </c:pt>
                <c:pt idx="2422">
                  <c:v>-1.0192789619220299</c:v>
                </c:pt>
                <c:pt idx="2423">
                  <c:v>0.78517669271235002</c:v>
                </c:pt>
                <c:pt idx="2424">
                  <c:v>0.83149642616281305</c:v>
                </c:pt>
                <c:pt idx="2425">
                  <c:v>1.00361951275066</c:v>
                </c:pt>
                <c:pt idx="2426">
                  <c:v>0.69310042665966798</c:v>
                </c:pt>
                <c:pt idx="2427">
                  <c:v>0.40905635931310902</c:v>
                </c:pt>
                <c:pt idx="2428">
                  <c:v>-1.2927418637310999</c:v>
                </c:pt>
                <c:pt idx="2429">
                  <c:v>3.9379763755724301E-2</c:v>
                </c:pt>
                <c:pt idx="2430">
                  <c:v>-1.0585949844392699</c:v>
                </c:pt>
                <c:pt idx="2431">
                  <c:v>-1.0910161851240801</c:v>
                </c:pt>
                <c:pt idx="2432">
                  <c:v>-0.30714941107954702</c:v>
                </c:pt>
                <c:pt idx="2433">
                  <c:v>0.75697788444034098</c:v>
                </c:pt>
                <c:pt idx="2434">
                  <c:v>-0.75679205205642197</c:v>
                </c:pt>
                <c:pt idx="2435">
                  <c:v>2.2309105968160199</c:v>
                </c:pt>
                <c:pt idx="2436">
                  <c:v>1.58705523082183</c:v>
                </c:pt>
                <c:pt idx="2437">
                  <c:v>-1.2634836801687801</c:v>
                </c:pt>
                <c:pt idx="2438">
                  <c:v>0.33423370609323</c:v>
                </c:pt>
                <c:pt idx="2439">
                  <c:v>3.2673521415647402</c:v>
                </c:pt>
                <c:pt idx="2440">
                  <c:v>1.70039594575132</c:v>
                </c:pt>
                <c:pt idx="2441">
                  <c:v>0.99275138714028699</c:v>
                </c:pt>
                <c:pt idx="2442">
                  <c:v>-1.13899677909666</c:v>
                </c:pt>
                <c:pt idx="2443">
                  <c:v>0.174364939230996</c:v>
                </c:pt>
                <c:pt idx="2444">
                  <c:v>7.1565564921831304E-2</c:v>
                </c:pt>
                <c:pt idx="2445">
                  <c:v>0.91452112189064605</c:v>
                </c:pt>
                <c:pt idx="2446">
                  <c:v>-1.15698009124066</c:v>
                </c:pt>
                <c:pt idx="2447">
                  <c:v>0.34778797463866101</c:v>
                </c:pt>
                <c:pt idx="2448">
                  <c:v>-0.49058358316154299</c:v>
                </c:pt>
                <c:pt idx="2449">
                  <c:v>-1.44195832181363</c:v>
                </c:pt>
                <c:pt idx="2450">
                  <c:v>3.0789050323585698</c:v>
                </c:pt>
                <c:pt idx="2451">
                  <c:v>-1.0390523055243599</c:v>
                </c:pt>
                <c:pt idx="2452">
                  <c:v>-1.0206276144792701</c:v>
                </c:pt>
                <c:pt idx="2453">
                  <c:v>-2.00146483629339</c:v>
                </c:pt>
                <c:pt idx="2454">
                  <c:v>-0.470555817386963</c:v>
                </c:pt>
                <c:pt idx="2455">
                  <c:v>-0.41751748149828999</c:v>
                </c:pt>
                <c:pt idx="2456">
                  <c:v>2.0117935600217001</c:v>
                </c:pt>
                <c:pt idx="2457">
                  <c:v>2.19674388319237</c:v>
                </c:pt>
                <c:pt idx="2458">
                  <c:v>8.9249930920426199E-2</c:v>
                </c:pt>
                <c:pt idx="2459">
                  <c:v>-0.158722186052736</c:v>
                </c:pt>
                <c:pt idx="2460">
                  <c:v>-1.8439209787573201</c:v>
                </c:pt>
                <c:pt idx="2461">
                  <c:v>1.4778167635499599E-2</c:v>
                </c:pt>
                <c:pt idx="2462">
                  <c:v>-1.9943394351690999</c:v>
                </c:pt>
                <c:pt idx="2463">
                  <c:v>0.49394509028427003</c:v>
                </c:pt>
                <c:pt idx="2464">
                  <c:v>-1.2021866223589099</c:v>
                </c:pt>
                <c:pt idx="2465">
                  <c:v>-0.229214336872471</c:v>
                </c:pt>
                <c:pt idx="2466">
                  <c:v>-2.4535841253824802</c:v>
                </c:pt>
                <c:pt idx="2467">
                  <c:v>0.91384869589532403</c:v>
                </c:pt>
                <c:pt idx="2468">
                  <c:v>3.40082970942581</c:v>
                </c:pt>
                <c:pt idx="2469">
                  <c:v>-1.2020481522140101</c:v>
                </c:pt>
                <c:pt idx="2470">
                  <c:v>1.5278929339657901</c:v>
                </c:pt>
                <c:pt idx="2471">
                  <c:v>-0.55084249611723601</c:v>
                </c:pt>
                <c:pt idx="2472">
                  <c:v>0.275944515975725</c:v>
                </c:pt>
                <c:pt idx="2473">
                  <c:v>-1.27499990575763</c:v>
                </c:pt>
                <c:pt idx="2474">
                  <c:v>-1.1620986660388199</c:v>
                </c:pt>
                <c:pt idx="2475">
                  <c:v>-0.19688631185949801</c:v>
                </c:pt>
                <c:pt idx="2476">
                  <c:v>-0.50384723803496001</c:v>
                </c:pt>
                <c:pt idx="2477">
                  <c:v>0.80944755016428005</c:v>
                </c:pt>
                <c:pt idx="2478">
                  <c:v>0.21885506776810601</c:v>
                </c:pt>
                <c:pt idx="2479">
                  <c:v>-0.56833851106411304</c:v>
                </c:pt>
                <c:pt idx="2480">
                  <c:v>7.8908835237028893E-2</c:v>
                </c:pt>
                <c:pt idx="2481">
                  <c:v>1.45742016576288</c:v>
                </c:pt>
                <c:pt idx="2482">
                  <c:v>0.49394589926222499</c:v>
                </c:pt>
                <c:pt idx="2483">
                  <c:v>-0.148254207415804</c:v>
                </c:pt>
                <c:pt idx="2484">
                  <c:v>-1.0982847713672801</c:v>
                </c:pt>
                <c:pt idx="2485">
                  <c:v>2.03518612173221</c:v>
                </c:pt>
                <c:pt idx="2486">
                  <c:v>-1.19411107288719</c:v>
                </c:pt>
                <c:pt idx="2487">
                  <c:v>0.91663632244086701</c:v>
                </c:pt>
                <c:pt idx="2488">
                  <c:v>0.24018921406291499</c:v>
                </c:pt>
                <c:pt idx="2489">
                  <c:v>-0.105010785895283</c:v>
                </c:pt>
                <c:pt idx="2490">
                  <c:v>1.05506177384316</c:v>
                </c:pt>
                <c:pt idx="2491">
                  <c:v>-0.165018115150703</c:v>
                </c:pt>
                <c:pt idx="2492">
                  <c:v>-0.18643654856755501</c:v>
                </c:pt>
                <c:pt idx="2493">
                  <c:v>2.3115680787165198</c:v>
                </c:pt>
                <c:pt idx="2494">
                  <c:v>-0.55174004541389898</c:v>
                </c:pt>
                <c:pt idx="2495">
                  <c:v>1.4159425365182601</c:v>
                </c:pt>
                <c:pt idx="2496">
                  <c:v>-0.24681224035419599</c:v>
                </c:pt>
                <c:pt idx="2497">
                  <c:v>0.38683109643403002</c:v>
                </c:pt>
                <c:pt idx="2498">
                  <c:v>-0.73233047984148003</c:v>
                </c:pt>
                <c:pt idx="2499">
                  <c:v>0.70451309102249005</c:v>
                </c:pt>
                <c:pt idx="2500">
                  <c:v>-0.96778517644193496</c:v>
                </c:pt>
                <c:pt idx="2501">
                  <c:v>-0.72276406970239404</c:v>
                </c:pt>
                <c:pt idx="2502">
                  <c:v>-0.58101628996084498</c:v>
                </c:pt>
                <c:pt idx="2503">
                  <c:v>8.5184799717007206E-3</c:v>
                </c:pt>
                <c:pt idx="2504">
                  <c:v>-1.58182175633822</c:v>
                </c:pt>
                <c:pt idx="2505">
                  <c:v>-0.17570457440891299</c:v>
                </c:pt>
                <c:pt idx="2506">
                  <c:v>0.79238532873353396</c:v>
                </c:pt>
                <c:pt idx="2507">
                  <c:v>0.24979194540303101</c:v>
                </c:pt>
                <c:pt idx="2508">
                  <c:v>0.98375095245708899</c:v>
                </c:pt>
                <c:pt idx="2509">
                  <c:v>-8.6150867507025705E-2</c:v>
                </c:pt>
                <c:pt idx="2510">
                  <c:v>2.0286344478962199</c:v>
                </c:pt>
                <c:pt idx="2511">
                  <c:v>6.0986630308570801E-2</c:v>
                </c:pt>
                <c:pt idx="2512">
                  <c:v>1.1751229363172</c:v>
                </c:pt>
                <c:pt idx="2513">
                  <c:v>4.4619099976714702</c:v>
                </c:pt>
                <c:pt idx="2514">
                  <c:v>1.07890605762835</c:v>
                </c:pt>
                <c:pt idx="2515">
                  <c:v>-0.531144820296506</c:v>
                </c:pt>
                <c:pt idx="2516">
                  <c:v>1.2837276934728401</c:v>
                </c:pt>
                <c:pt idx="2517">
                  <c:v>-0.22921445365656101</c:v>
                </c:pt>
                <c:pt idx="2518">
                  <c:v>1.4939450360417399</c:v>
                </c:pt>
                <c:pt idx="2519">
                  <c:v>-0.69638587796700002</c:v>
                </c:pt>
                <c:pt idx="2520">
                  <c:v>-0.52595383574870003</c:v>
                </c:pt>
                <c:pt idx="2521">
                  <c:v>-0.64556724625002504</c:v>
                </c:pt>
                <c:pt idx="2522">
                  <c:v>1.41332711888594</c:v>
                </c:pt>
                <c:pt idx="2523">
                  <c:v>0.19920255243773299</c:v>
                </c:pt>
                <c:pt idx="2524">
                  <c:v>-0.97444209185117603</c:v>
                </c:pt>
                <c:pt idx="2525">
                  <c:v>-1.4119738684205401</c:v>
                </c:pt>
                <c:pt idx="2526">
                  <c:v>0.48254083630947198</c:v>
                </c:pt>
                <c:pt idx="2527">
                  <c:v>-1.0265286919471699</c:v>
                </c:pt>
                <c:pt idx="2528">
                  <c:v>0.20443856397321999</c:v>
                </c:pt>
                <c:pt idx="2529">
                  <c:v>0.99260764985029604</c:v>
                </c:pt>
                <c:pt idx="2530">
                  <c:v>1.0117938762191701</c:v>
                </c:pt>
                <c:pt idx="2531">
                  <c:v>-0.40857886740434202</c:v>
                </c:pt>
                <c:pt idx="2532">
                  <c:v>0.83498262166979098</c:v>
                </c:pt>
                <c:pt idx="2533">
                  <c:v>-1.69638453658708</c:v>
                </c:pt>
                <c:pt idx="2534">
                  <c:v>0.95691838716634203</c:v>
                </c:pt>
                <c:pt idx="2535">
                  <c:v>6.09858002203989E-2</c:v>
                </c:pt>
                <c:pt idx="2536">
                  <c:v>-0.50605402479028905</c:v>
                </c:pt>
                <c:pt idx="2537">
                  <c:v>0.61611742167327799</c:v>
                </c:pt>
                <c:pt idx="2538">
                  <c:v>4.1757662262738897</c:v>
                </c:pt>
                <c:pt idx="2539">
                  <c:v>-0.25989312643926998</c:v>
                </c:pt>
                <c:pt idx="2540">
                  <c:v>1.31926678685091</c:v>
                </c:pt>
                <c:pt idx="2541">
                  <c:v>4.1893300822105699</c:v>
                </c:pt>
                <c:pt idx="2542">
                  <c:v>-0.827981084682474</c:v>
                </c:pt>
                <c:pt idx="2543">
                  <c:v>-4.5601252530494598</c:v>
                </c:pt>
                <c:pt idx="2544">
                  <c:v>0.66201187514289395</c:v>
                </c:pt>
                <c:pt idx="2545">
                  <c:v>3.2164073530950699</c:v>
                </c:pt>
                <c:pt idx="2546">
                  <c:v>-2.2573727071234502</c:v>
                </c:pt>
                <c:pt idx="2547">
                  <c:v>-0.52774921981996503</c:v>
                </c:pt>
                <c:pt idx="2548">
                  <c:v>2.5796800360616899E-2</c:v>
                </c:pt>
                <c:pt idx="2549">
                  <c:v>1.83789845346367</c:v>
                </c:pt>
                <c:pt idx="2550">
                  <c:v>1.1604377295450601</c:v>
                </c:pt>
                <c:pt idx="2551">
                  <c:v>0.63638938820471302</c:v>
                </c:pt>
                <c:pt idx="2552">
                  <c:v>-0.19326770335917201</c:v>
                </c:pt>
                <c:pt idx="2553">
                  <c:v>1.2578781796751899</c:v>
                </c:pt>
                <c:pt idx="2554">
                  <c:v>4.9202027698453499</c:v>
                </c:pt>
                <c:pt idx="2555">
                  <c:v>-0.94950109625881896</c:v>
                </c:pt>
                <c:pt idx="2556">
                  <c:v>0.493945378105551</c:v>
                </c:pt>
                <c:pt idx="2557">
                  <c:v>-0.47331796703866702</c:v>
                </c:pt>
                <c:pt idx="2558">
                  <c:v>-0.33439478733157701</c:v>
                </c:pt>
                <c:pt idx="2559">
                  <c:v>0.921366375767949</c:v>
                </c:pt>
                <c:pt idx="2560">
                  <c:v>0.27867718335631397</c:v>
                </c:pt>
                <c:pt idx="2561">
                  <c:v>-2.0910154674410699</c:v>
                </c:pt>
                <c:pt idx="2562">
                  <c:v>0.69188448537105995</c:v>
                </c:pt>
                <c:pt idx="2563">
                  <c:v>-1.0802904050059401</c:v>
                </c:pt>
                <c:pt idx="2564">
                  <c:v>-1.1638980192666999</c:v>
                </c:pt>
                <c:pt idx="2565">
                  <c:v>1.0009050012307401</c:v>
                </c:pt>
                <c:pt idx="2566">
                  <c:v>-1.44817405295006</c:v>
                </c:pt>
                <c:pt idx="2567">
                  <c:v>1.1031554757167199</c:v>
                </c:pt>
                <c:pt idx="2568">
                  <c:v>-0.24301793754374301</c:v>
                </c:pt>
                <c:pt idx="2569">
                  <c:v>1.54822004396412E-2</c:v>
                </c:pt>
                <c:pt idx="2570">
                  <c:v>2.6185957510373501</c:v>
                </c:pt>
                <c:pt idx="2571">
                  <c:v>-1.08642960571672</c:v>
                </c:pt>
                <c:pt idx="2572">
                  <c:v>1.2169375304790599</c:v>
                </c:pt>
                <c:pt idx="2573">
                  <c:v>-2.6215291306361101</c:v>
                </c:pt>
                <c:pt idx="2574">
                  <c:v>0.98716513834064801</c:v>
                </c:pt>
                <c:pt idx="2575">
                  <c:v>0.57237185519713996</c:v>
                </c:pt>
                <c:pt idx="2576">
                  <c:v>2.2026427220009399</c:v>
                </c:pt>
                <c:pt idx="2577">
                  <c:v>-1.6851122177002201E-2</c:v>
                </c:pt>
                <c:pt idx="2578">
                  <c:v>0.62434146881601704</c:v>
                </c:pt>
                <c:pt idx="2579">
                  <c:v>-0.106203864307573</c:v>
                </c:pt>
                <c:pt idx="2580">
                  <c:v>-1.6215285693274599</c:v>
                </c:pt>
                <c:pt idx="2581">
                  <c:v>0.60007355832102305</c:v>
                </c:pt>
                <c:pt idx="2582">
                  <c:v>0.86591441964441096</c:v>
                </c:pt>
                <c:pt idx="2583">
                  <c:v>-0.33251899321355</c:v>
                </c:pt>
                <c:pt idx="2584">
                  <c:v>0.785549062647108</c:v>
                </c:pt>
                <c:pt idx="2585">
                  <c:v>1.5714028511126899E-2</c:v>
                </c:pt>
                <c:pt idx="2586">
                  <c:v>3.8862032201345499E-3</c:v>
                </c:pt>
                <c:pt idx="2587">
                  <c:v>1.2557853296436301</c:v>
                </c:pt>
                <c:pt idx="2588">
                  <c:v>0.29041245751016898</c:v>
                </c:pt>
                <c:pt idx="2589">
                  <c:v>-1.28342849480706</c:v>
                </c:pt>
                <c:pt idx="2590">
                  <c:v>-0.60914761144100704</c:v>
                </c:pt>
                <c:pt idx="2591">
                  <c:v>-1.5135494661349</c:v>
                </c:pt>
                <c:pt idx="2592">
                  <c:v>1.3419394854098701</c:v>
                </c:pt>
                <c:pt idx="2593">
                  <c:v>1.4624668101470499</c:v>
                </c:pt>
                <c:pt idx="2594">
                  <c:v>1.6132445014963499</c:v>
                </c:pt>
                <c:pt idx="2595">
                  <c:v>0.62938174346503195</c:v>
                </c:pt>
                <c:pt idx="2596">
                  <c:v>1.9227880659245</c:v>
                </c:pt>
                <c:pt idx="2597">
                  <c:v>-1.34735589360226</c:v>
                </c:pt>
                <c:pt idx="2598">
                  <c:v>-0.97171764838996699</c:v>
                </c:pt>
                <c:pt idx="2599">
                  <c:v>-0.35405132907349901</c:v>
                </c:pt>
                <c:pt idx="2600">
                  <c:v>-1.14164285882006</c:v>
                </c:pt>
                <c:pt idx="2601">
                  <c:v>1.1523287103537101</c:v>
                </c:pt>
                <c:pt idx="2602">
                  <c:v>-0.13054497723556899</c:v>
                </c:pt>
                <c:pt idx="2603">
                  <c:v>-0.29613134077697301</c:v>
                </c:pt>
                <c:pt idx="2604">
                  <c:v>-1.11207933427406</c:v>
                </c:pt>
                <c:pt idx="2605">
                  <c:v>0.86007369980450099</c:v>
                </c:pt>
                <c:pt idx="2606">
                  <c:v>-1.44046639706886</c:v>
                </c:pt>
                <c:pt idx="2607">
                  <c:v>-0.77785946908487502</c:v>
                </c:pt>
                <c:pt idx="2608">
                  <c:v>1.06818097147705</c:v>
                </c:pt>
                <c:pt idx="2609">
                  <c:v>-0.70586932227917198</c:v>
                </c:pt>
                <c:pt idx="2610">
                  <c:v>-1.05319595002373</c:v>
                </c:pt>
                <c:pt idx="2611">
                  <c:v>-7.5669621917394694E-2</c:v>
                </c:pt>
                <c:pt idx="2612">
                  <c:v>-1.02062714906478</c:v>
                </c:pt>
                <c:pt idx="2613">
                  <c:v>0.159711075463952</c:v>
                </c:pt>
                <c:pt idx="2614">
                  <c:v>0.90346548981093</c:v>
                </c:pt>
                <c:pt idx="2615">
                  <c:v>-0.269820099151731</c:v>
                </c:pt>
                <c:pt idx="2616">
                  <c:v>-0.72209205419647904</c:v>
                </c:pt>
                <c:pt idx="2617">
                  <c:v>-0.49014825202614298</c:v>
                </c:pt>
                <c:pt idx="2618">
                  <c:v>-0.13553584891222401</c:v>
                </c:pt>
                <c:pt idx="2619">
                  <c:v>-0.96275129453019204</c:v>
                </c:pt>
                <c:pt idx="2620">
                  <c:v>-1.6490119819272899</c:v>
                </c:pt>
                <c:pt idx="2621">
                  <c:v>0.22880300669648501</c:v>
                </c:pt>
                <c:pt idx="2622">
                  <c:v>-1.03743635387254</c:v>
                </c:pt>
                <c:pt idx="2623">
                  <c:v>0.47282177768544198</c:v>
                </c:pt>
                <c:pt idx="2624">
                  <c:v>0.97937389338407399</c:v>
                </c:pt>
                <c:pt idx="2625">
                  <c:v>-0.21059856331388199</c:v>
                </c:pt>
                <c:pt idx="2626">
                  <c:v>-0.56680875040128398</c:v>
                </c:pt>
                <c:pt idx="2627">
                  <c:v>1.4939451702811199</c:v>
                </c:pt>
                <c:pt idx="2628">
                  <c:v>-0.31065814522247498</c:v>
                </c:pt>
                <c:pt idx="2629">
                  <c:v>-1.7760831719378201</c:v>
                </c:pt>
                <c:pt idx="2630">
                  <c:v>-0.55072338492761697</c:v>
                </c:pt>
                <c:pt idx="2631">
                  <c:v>-0.70469865435288603</c:v>
                </c:pt>
                <c:pt idx="2632">
                  <c:v>1.1317057442282299</c:v>
                </c:pt>
                <c:pt idx="2633">
                  <c:v>-2.2011973314233</c:v>
                </c:pt>
                <c:pt idx="2634">
                  <c:v>-4.0390884065679297E-2</c:v>
                </c:pt>
                <c:pt idx="2635">
                  <c:v>-0.23042051267282501</c:v>
                </c:pt>
                <c:pt idx="2636">
                  <c:v>0.40430833563098201</c:v>
                </c:pt>
                <c:pt idx="2637">
                  <c:v>-0.90369525561957198</c:v>
                </c:pt>
                <c:pt idx="2638">
                  <c:v>-0.17982683167848501</c:v>
                </c:pt>
                <c:pt idx="2639">
                  <c:v>0.123576607191677</c:v>
                </c:pt>
                <c:pt idx="2640">
                  <c:v>-1.04138678078237</c:v>
                </c:pt>
                <c:pt idx="2641">
                  <c:v>-0.42543645679525799</c:v>
                </c:pt>
                <c:pt idx="2642">
                  <c:v>1.5351676893503601</c:v>
                </c:pt>
                <c:pt idx="2643">
                  <c:v>0.69188483017338998</c:v>
                </c:pt>
                <c:pt idx="2644">
                  <c:v>-0.81590968085090099</c:v>
                </c:pt>
                <c:pt idx="2645">
                  <c:v>2.6232273945323001</c:v>
                </c:pt>
                <c:pt idx="2646">
                  <c:v>-2.2177653868908302E-2</c:v>
                </c:pt>
                <c:pt idx="2647">
                  <c:v>-0.77480325292062702</c:v>
                </c:pt>
                <c:pt idx="2648">
                  <c:v>0.10467063696034801</c:v>
                </c:pt>
                <c:pt idx="2649">
                  <c:v>0.27658879046693102</c:v>
                </c:pt>
                <c:pt idx="2650">
                  <c:v>-0.36985026039138102</c:v>
                </c:pt>
                <c:pt idx="2651">
                  <c:v>1.51819297795978</c:v>
                </c:pt>
                <c:pt idx="2652">
                  <c:v>-5.8595905197300603E-2</c:v>
                </c:pt>
                <c:pt idx="2653">
                  <c:v>2.0948267993318699</c:v>
                </c:pt>
                <c:pt idx="2654">
                  <c:v>-0.415856259862462</c:v>
                </c:pt>
                <c:pt idx="2655">
                  <c:v>-0.59720166787589901</c:v>
                </c:pt>
                <c:pt idx="2656">
                  <c:v>0.25690620071724002</c:v>
                </c:pt>
                <c:pt idx="2657">
                  <c:v>-0.20402557344223701</c:v>
                </c:pt>
                <c:pt idx="2658">
                  <c:v>0.68035976767020701</c:v>
                </c:pt>
                <c:pt idx="2659">
                  <c:v>-0.539221413269517</c:v>
                </c:pt>
                <c:pt idx="2660">
                  <c:v>3.5225130961554498</c:v>
                </c:pt>
                <c:pt idx="2661">
                  <c:v>1.73698859054134</c:v>
                </c:pt>
                <c:pt idx="2662">
                  <c:v>8.7520955154649596E-2</c:v>
                </c:pt>
                <c:pt idx="2663">
                  <c:v>1.74517030504229</c:v>
                </c:pt>
                <c:pt idx="2664">
                  <c:v>2.8944822030027999</c:v>
                </c:pt>
                <c:pt idx="2665">
                  <c:v>-0.85088348285612003</c:v>
                </c:pt>
                <c:pt idx="2666">
                  <c:v>-0.119029829498054</c:v>
                </c:pt>
                <c:pt idx="2667">
                  <c:v>1.1657124866406099</c:v>
                </c:pt>
                <c:pt idx="2668">
                  <c:v>-0.16257059051798001</c:v>
                </c:pt>
                <c:pt idx="2669">
                  <c:v>-0.38474840459007698</c:v>
                </c:pt>
                <c:pt idx="2670">
                  <c:v>-0.85322031245166197</c:v>
                </c:pt>
                <c:pt idx="2671">
                  <c:v>-3.9434559579419002</c:v>
                </c:pt>
                <c:pt idx="2672">
                  <c:v>-0.29032556352916</c:v>
                </c:pt>
                <c:pt idx="2673">
                  <c:v>0.99798750922600299</c:v>
                </c:pt>
                <c:pt idx="2674">
                  <c:v>0.58630957485308799</c:v>
                </c:pt>
                <c:pt idx="2675">
                  <c:v>0.95885168557602096</c:v>
                </c:pt>
                <c:pt idx="2676">
                  <c:v>0.83098064613039402</c:v>
                </c:pt>
                <c:pt idx="2677">
                  <c:v>2.4939379796482002</c:v>
                </c:pt>
                <c:pt idx="2678">
                  <c:v>0.24491790253377699</c:v>
                </c:pt>
                <c:pt idx="2679">
                  <c:v>0.33167431457959801</c:v>
                </c:pt>
                <c:pt idx="2680">
                  <c:v>-1.93231818830831</c:v>
                </c:pt>
                <c:pt idx="2681">
                  <c:v>0.17744547061733401</c:v>
                </c:pt>
                <c:pt idx="2682">
                  <c:v>0.81587317928057701</c:v>
                </c:pt>
                <c:pt idx="2683">
                  <c:v>-0.90198377963517296</c:v>
                </c:pt>
                <c:pt idx="2684">
                  <c:v>-2.6656007563829398</c:v>
                </c:pt>
                <c:pt idx="2685">
                  <c:v>-1.3262108710082401E-2</c:v>
                </c:pt>
                <c:pt idx="2686">
                  <c:v>-1.25667178413051</c:v>
                </c:pt>
                <c:pt idx="2687">
                  <c:v>-4.2861445923694501E-2</c:v>
                </c:pt>
                <c:pt idx="2688">
                  <c:v>-0.87661780065180395</c:v>
                </c:pt>
                <c:pt idx="2689">
                  <c:v>0.26735253298732098</c:v>
                </c:pt>
                <c:pt idx="2690">
                  <c:v>-1.21803604016011</c:v>
                </c:pt>
                <c:pt idx="2691">
                  <c:v>0.73942103475862997</c:v>
                </c:pt>
                <c:pt idx="2692">
                  <c:v>0.61680203963679203</c:v>
                </c:pt>
                <c:pt idx="2693">
                  <c:v>-0.95062755577845703</c:v>
                </c:pt>
                <c:pt idx="2694">
                  <c:v>-1.8279806313178</c:v>
                </c:pt>
                <c:pt idx="2695">
                  <c:v>-1.52491253893115</c:v>
                </c:pt>
                <c:pt idx="2696">
                  <c:v>-1.73925403849996</c:v>
                </c:pt>
                <c:pt idx="2697">
                  <c:v>-1.44697516951745</c:v>
                </c:pt>
                <c:pt idx="2698">
                  <c:v>-0.18366093092998301</c:v>
                </c:pt>
                <c:pt idx="2699">
                  <c:v>-4.7624430574570199E-2</c:v>
                </c:pt>
                <c:pt idx="2700">
                  <c:v>1.82614203685512</c:v>
                </c:pt>
                <c:pt idx="2701">
                  <c:v>-0.16284960682108901</c:v>
                </c:pt>
                <c:pt idx="2702">
                  <c:v>1.86209604120112</c:v>
                </c:pt>
                <c:pt idx="2703">
                  <c:v>-0.53749948246538204</c:v>
                </c:pt>
                <c:pt idx="2704">
                  <c:v>7.8908206323830193E-2</c:v>
                </c:pt>
                <c:pt idx="2705">
                  <c:v>-0.81417614780390002</c:v>
                </c:pt>
                <c:pt idx="2706">
                  <c:v>1.02681935543334</c:v>
                </c:pt>
                <c:pt idx="2707">
                  <c:v>0.121976866362302</c:v>
                </c:pt>
                <c:pt idx="2708">
                  <c:v>2.3175919692238298</c:v>
                </c:pt>
                <c:pt idx="2709">
                  <c:v>-1.7246951158506401</c:v>
                </c:pt>
                <c:pt idx="2710">
                  <c:v>-0.48251977086616599</c:v>
                </c:pt>
                <c:pt idx="2711">
                  <c:v>-1.18787853823453</c:v>
                </c:pt>
                <c:pt idx="2712">
                  <c:v>-0.14760064247484</c:v>
                </c:pt>
                <c:pt idx="2713">
                  <c:v>-0.67931560979481798</c:v>
                </c:pt>
                <c:pt idx="2714">
                  <c:v>-0.30047055568622399</c:v>
                </c:pt>
                <c:pt idx="2715">
                  <c:v>-0.50605409493031706</c:v>
                </c:pt>
                <c:pt idx="2716">
                  <c:v>0.99484399649173105</c:v>
                </c:pt>
                <c:pt idx="2717">
                  <c:v>1.1442256741169201</c:v>
                </c:pt>
                <c:pt idx="2718">
                  <c:v>-0.64035584022379899</c:v>
                </c:pt>
                <c:pt idx="2719">
                  <c:v>-0.33030084270697702</c:v>
                </c:pt>
                <c:pt idx="2720">
                  <c:v>2.2950408829544</c:v>
                </c:pt>
                <c:pt idx="2721">
                  <c:v>2.1548565012566101</c:v>
                </c:pt>
                <c:pt idx="2722">
                  <c:v>1.64280868670529</c:v>
                </c:pt>
                <c:pt idx="2723">
                  <c:v>1.1492969402511899</c:v>
                </c:pt>
                <c:pt idx="2724">
                  <c:v>0.68758635656223699</c:v>
                </c:pt>
                <c:pt idx="2725">
                  <c:v>-1.20364610552677</c:v>
                </c:pt>
                <c:pt idx="2726">
                  <c:v>-2.0627524024536201E-2</c:v>
                </c:pt>
                <c:pt idx="2727">
                  <c:v>1.0428394569605801E-2</c:v>
                </c:pt>
                <c:pt idx="2728">
                  <c:v>2.0875157769488999E-2</c:v>
                </c:pt>
                <c:pt idx="2729">
                  <c:v>0.81764258090123998</c:v>
                </c:pt>
                <c:pt idx="2730">
                  <c:v>-0.595845802360224</c:v>
                </c:pt>
                <c:pt idx="2731">
                  <c:v>6.2228925342649802E-2</c:v>
                </c:pt>
                <c:pt idx="2732">
                  <c:v>-0.70324642205967203</c:v>
                </c:pt>
                <c:pt idx="2733">
                  <c:v>2.5796476787152901E-2</c:v>
                </c:pt>
                <c:pt idx="2734">
                  <c:v>0.11807853219203</c:v>
                </c:pt>
                <c:pt idx="2735">
                  <c:v>0.70544975835121204</c:v>
                </c:pt>
                <c:pt idx="2736">
                  <c:v>3.07890708337899</c:v>
                </c:pt>
                <c:pt idx="2737">
                  <c:v>1.20757667867293E-2</c:v>
                </c:pt>
                <c:pt idx="2738">
                  <c:v>-0.52774837989239398</c:v>
                </c:pt>
                <c:pt idx="2739">
                  <c:v>-1.29032434383984</c:v>
                </c:pt>
                <c:pt idx="2740">
                  <c:v>-2.1857951791902401</c:v>
                </c:pt>
                <c:pt idx="2741">
                  <c:v>7.3369842366190194E-2</c:v>
                </c:pt>
                <c:pt idx="2742">
                  <c:v>-0.21387389971602899</c:v>
                </c:pt>
                <c:pt idx="2743">
                  <c:v>-2.3008637445898898</c:v>
                </c:pt>
                <c:pt idx="2744">
                  <c:v>-0.95743432641932102</c:v>
                </c:pt>
                <c:pt idx="2745">
                  <c:v>6.4832032236632905E-2</c:v>
                </c:pt>
                <c:pt idx="2746">
                  <c:v>0.99055165424046898</c:v>
                </c:pt>
                <c:pt idx="2747">
                  <c:v>2.6132439279691302</c:v>
                </c:pt>
                <c:pt idx="2748">
                  <c:v>1.12978900257662</c:v>
                </c:pt>
                <c:pt idx="2749">
                  <c:v>-1.46541263902358</c:v>
                </c:pt>
                <c:pt idx="2750">
                  <c:v>0.53216419361937894</c:v>
                </c:pt>
                <c:pt idx="2751">
                  <c:v>-1.1890255754938299</c:v>
                </c:pt>
                <c:pt idx="2752">
                  <c:v>-0.16005928823972801</c:v>
                </c:pt>
                <c:pt idx="2753">
                  <c:v>1.97702783086058</c:v>
                </c:pt>
                <c:pt idx="2754">
                  <c:v>-0.172811490342029</c:v>
                </c:pt>
                <c:pt idx="2755">
                  <c:v>-1.06824626356728</c:v>
                </c:pt>
                <c:pt idx="2756">
                  <c:v>1.40083585436765</c:v>
                </c:pt>
                <c:pt idx="2757">
                  <c:v>-0.89002106610591902</c:v>
                </c:pt>
                <c:pt idx="2758">
                  <c:v>-1.1227257487344899</c:v>
                </c:pt>
                <c:pt idx="2759">
                  <c:v>-0.57820341265747899</c:v>
                </c:pt>
                <c:pt idx="2760">
                  <c:v>-0.13120673805420299</c:v>
                </c:pt>
                <c:pt idx="2761">
                  <c:v>0.52497180920578101</c:v>
                </c:pt>
                <c:pt idx="2762">
                  <c:v>-1.41197346922286</c:v>
                </c:pt>
                <c:pt idx="2763">
                  <c:v>-2.0766978440496602</c:v>
                </c:pt>
                <c:pt idx="2764">
                  <c:v>-1.7534199549428</c:v>
                </c:pt>
                <c:pt idx="2765">
                  <c:v>2.17406553431942</c:v>
                </c:pt>
                <c:pt idx="2766">
                  <c:v>-2.0892737749293002</c:v>
                </c:pt>
                <c:pt idx="2767">
                  <c:v>1.3013011244129999</c:v>
                </c:pt>
                <c:pt idx="2768">
                  <c:v>3.66386930662736</c:v>
                </c:pt>
                <c:pt idx="2769">
                  <c:v>8.5183961630109096E-3</c:v>
                </c:pt>
                <c:pt idx="2770">
                  <c:v>0.191825273897656</c:v>
                </c:pt>
                <c:pt idx="2771">
                  <c:v>-1.1313256492858701</c:v>
                </c:pt>
                <c:pt idx="2772">
                  <c:v>-2.3596648028930098</c:v>
                </c:pt>
                <c:pt idx="2773">
                  <c:v>2.35992768155428</c:v>
                </c:pt>
                <c:pt idx="2774">
                  <c:v>-4.8054058823747997E-2</c:v>
                </c:pt>
                <c:pt idx="2775">
                  <c:v>-0.15697977368413299</c:v>
                </c:pt>
                <c:pt idx="2776">
                  <c:v>-1.7654398212821301</c:v>
                </c:pt>
                <c:pt idx="2777">
                  <c:v>-0.81017682618651699</c:v>
                </c:pt>
                <c:pt idx="2778">
                  <c:v>-0.117489094274843</c:v>
                </c:pt>
                <c:pt idx="2779">
                  <c:v>1.23341782271237</c:v>
                </c:pt>
                <c:pt idx="2780">
                  <c:v>0.87651824113448296</c:v>
                </c:pt>
                <c:pt idx="2781">
                  <c:v>0.776345115284231</c:v>
                </c:pt>
                <c:pt idx="2782">
                  <c:v>-0.87283705694607705</c:v>
                </c:pt>
                <c:pt idx="2783">
                  <c:v>-4.2742350129239499</c:v>
                </c:pt>
                <c:pt idx="2784">
                  <c:v>1.56044078280585</c:v>
                </c:pt>
                <c:pt idx="2785">
                  <c:v>0.14030893625366</c:v>
                </c:pt>
                <c:pt idx="2786">
                  <c:v>2.14030789105137</c:v>
                </c:pt>
                <c:pt idx="2787">
                  <c:v>1.4364598853603201</c:v>
                </c:pt>
                <c:pt idx="2788">
                  <c:v>-0.52595383856919697</c:v>
                </c:pt>
                <c:pt idx="2789">
                  <c:v>-0.64098390739933098</c:v>
                </c:pt>
                <c:pt idx="2790">
                  <c:v>7.8907860184790596E-2</c:v>
                </c:pt>
                <c:pt idx="2791">
                  <c:v>0.52091269528636897</c:v>
                </c:pt>
                <c:pt idx="2792">
                  <c:v>2.8251507480076201</c:v>
                </c:pt>
                <c:pt idx="2793">
                  <c:v>-0.34113037777674199</c:v>
                </c:pt>
                <c:pt idx="2794">
                  <c:v>-4.7200930869677402E-2</c:v>
                </c:pt>
                <c:pt idx="2795">
                  <c:v>0.89403215095357502</c:v>
                </c:pt>
                <c:pt idx="2796">
                  <c:v>0.14839234946941601</c:v>
                </c:pt>
                <c:pt idx="2797">
                  <c:v>-2.5677381738482299</c:v>
                </c:pt>
                <c:pt idx="2798">
                  <c:v>-0.83870714858321305</c:v>
                </c:pt>
                <c:pt idx="2799">
                  <c:v>2.82819630088521E-2</c:v>
                </c:pt>
                <c:pt idx="2800">
                  <c:v>1.4777460185940901E-2</c:v>
                </c:pt>
                <c:pt idx="2801">
                  <c:v>2.2539943865687899</c:v>
                </c:pt>
                <c:pt idx="2802">
                  <c:v>2.07890755734081</c:v>
                </c:pt>
                <c:pt idx="2803">
                  <c:v>-1.05254330889642</c:v>
                </c:pt>
                <c:pt idx="2804">
                  <c:v>0.51412283928021196</c:v>
                </c:pt>
                <c:pt idx="2805">
                  <c:v>-0.64941922050418099</c:v>
                </c:pt>
                <c:pt idx="2806">
                  <c:v>-0.93306366050475598</c:v>
                </c:pt>
                <c:pt idx="2807">
                  <c:v>6.15217362621087E-3</c:v>
                </c:pt>
                <c:pt idx="2808">
                  <c:v>-0.77088272668997104</c:v>
                </c:pt>
                <c:pt idx="2809">
                  <c:v>-1.5991628009060599</c:v>
                </c:pt>
                <c:pt idx="2810">
                  <c:v>-2.20958843550755E-2</c:v>
                </c:pt>
                <c:pt idx="2811">
                  <c:v>-2.1969504867799401</c:v>
                </c:pt>
                <c:pt idx="2812">
                  <c:v>0.60497816130781101</c:v>
                </c:pt>
                <c:pt idx="2813">
                  <c:v>2.07890610334143</c:v>
                </c:pt>
                <c:pt idx="2814">
                  <c:v>-3.2540753696570799</c:v>
                </c:pt>
                <c:pt idx="2815">
                  <c:v>0.78571134523069097</c:v>
                </c:pt>
                <c:pt idx="2816">
                  <c:v>3.2066622699473202</c:v>
                </c:pt>
                <c:pt idx="2817">
                  <c:v>-1.0397366214522199</c:v>
                </c:pt>
                <c:pt idx="2818">
                  <c:v>0.100281240732026</c:v>
                </c:pt>
                <c:pt idx="2819">
                  <c:v>-0.65877924660833498</c:v>
                </c:pt>
                <c:pt idx="2820">
                  <c:v>1.2639400106739</c:v>
                </c:pt>
                <c:pt idx="2821">
                  <c:v>0.78289211597701602</c:v>
                </c:pt>
                <c:pt idx="2822">
                  <c:v>4.1917076975069403</c:v>
                </c:pt>
                <c:pt idx="2823">
                  <c:v>2.49394520215293</c:v>
                </c:pt>
                <c:pt idx="2824">
                  <c:v>0.20645757948768301</c:v>
                </c:pt>
                <c:pt idx="2825">
                  <c:v>-0.39790514639228203</c:v>
                </c:pt>
                <c:pt idx="2826">
                  <c:v>0.59828179390401803</c:v>
                </c:pt>
                <c:pt idx="2827">
                  <c:v>2.0789019686719001</c:v>
                </c:pt>
                <c:pt idx="2828">
                  <c:v>-0.16501810397411401</c:v>
                </c:pt>
                <c:pt idx="2829">
                  <c:v>0.85917668498898403</c:v>
                </c:pt>
                <c:pt idx="2830">
                  <c:v>-0.74890938144126895</c:v>
                </c:pt>
                <c:pt idx="2831">
                  <c:v>2.7749010903637599</c:v>
                </c:pt>
                <c:pt idx="2832">
                  <c:v>-0.36020337187873203</c:v>
                </c:pt>
                <c:pt idx="2833">
                  <c:v>-1.5340682045234399</c:v>
                </c:pt>
                <c:pt idx="2834">
                  <c:v>-0.82590585720346799</c:v>
                </c:pt>
                <c:pt idx="2835">
                  <c:v>1.33524812380781</c:v>
                </c:pt>
                <c:pt idx="2836">
                  <c:v>1.4436719167727099</c:v>
                </c:pt>
                <c:pt idx="2837">
                  <c:v>0.343841690247085</c:v>
                </c:pt>
                <c:pt idx="2838">
                  <c:v>0.103429951532505</c:v>
                </c:pt>
                <c:pt idx="2839">
                  <c:v>-0.110916993250123</c:v>
                </c:pt>
                <c:pt idx="2840">
                  <c:v>-7.68865818294516E-2</c:v>
                </c:pt>
                <c:pt idx="2841">
                  <c:v>-2.1626777275952902</c:v>
                </c:pt>
                <c:pt idx="2842">
                  <c:v>1.22092648498844</c:v>
                </c:pt>
                <c:pt idx="2843">
                  <c:v>1.8001918899754601</c:v>
                </c:pt>
                <c:pt idx="2844">
                  <c:v>1.49394374913704</c:v>
                </c:pt>
                <c:pt idx="2845">
                  <c:v>-1.56400230592881</c:v>
                </c:pt>
                <c:pt idx="2846">
                  <c:v>-3.75397677587278</c:v>
                </c:pt>
                <c:pt idx="2847">
                  <c:v>3.9048750584295302</c:v>
                </c:pt>
                <c:pt idx="2848">
                  <c:v>-0.20684696716831999</c:v>
                </c:pt>
                <c:pt idx="2849">
                  <c:v>-1.69367993515507</c:v>
                </c:pt>
                <c:pt idx="2850">
                  <c:v>-1.58405626279214</c:v>
                </c:pt>
                <c:pt idx="2851">
                  <c:v>-0.49946076195112998</c:v>
                </c:pt>
                <c:pt idx="2852">
                  <c:v>-0.420663121009759</c:v>
                </c:pt>
                <c:pt idx="2853">
                  <c:v>-0.61794784450359697</c:v>
                </c:pt>
                <c:pt idx="2854">
                  <c:v>1.11638299190654</c:v>
                </c:pt>
                <c:pt idx="2855">
                  <c:v>3.29156818011259</c:v>
                </c:pt>
                <c:pt idx="2856">
                  <c:v>-1.11091594742378</c:v>
                </c:pt>
                <c:pt idx="2857">
                  <c:v>-2.16901635298465</c:v>
                </c:pt>
                <c:pt idx="2858">
                  <c:v>2.1613696909329301</c:v>
                </c:pt>
                <c:pt idx="2859">
                  <c:v>-1.10664781663636</c:v>
                </c:pt>
                <c:pt idx="2860">
                  <c:v>0.36521193079634701</c:v>
                </c:pt>
                <c:pt idx="2861">
                  <c:v>0.88335741208628205</c:v>
                </c:pt>
                <c:pt idx="2862">
                  <c:v>-1.0040817371008799</c:v>
                </c:pt>
                <c:pt idx="2863">
                  <c:v>-0.70446755660088001</c:v>
                </c:pt>
                <c:pt idx="2864">
                  <c:v>0.98269304450371697</c:v>
                </c:pt>
                <c:pt idx="2865">
                  <c:v>1.3199161913340201</c:v>
                </c:pt>
                <c:pt idx="2866">
                  <c:v>-0.34160529283138003</c:v>
                </c:pt>
                <c:pt idx="2867">
                  <c:v>6.9033062015497402</c:v>
                </c:pt>
                <c:pt idx="2868">
                  <c:v>0.58630905405294997</c:v>
                </c:pt>
                <c:pt idx="2869">
                  <c:v>-9.1016766469870697E-2</c:v>
                </c:pt>
                <c:pt idx="2870">
                  <c:v>0.628246784823144</c:v>
                </c:pt>
                <c:pt idx="2871">
                  <c:v>1.3488947676504399</c:v>
                </c:pt>
                <c:pt idx="2872">
                  <c:v>-0.61097202683604201</c:v>
                </c:pt>
                <c:pt idx="2873">
                  <c:v>-0.93222096624971396</c:v>
                </c:pt>
                <c:pt idx="2874">
                  <c:v>-3.35669714902345E-2</c:v>
                </c:pt>
                <c:pt idx="2875">
                  <c:v>0.49394594851362</c:v>
                </c:pt>
                <c:pt idx="2876">
                  <c:v>-0.42829996340955601</c:v>
                </c:pt>
                <c:pt idx="2877">
                  <c:v>-0.176853014203885</c:v>
                </c:pt>
                <c:pt idx="2878">
                  <c:v>-0.93166095080904998</c:v>
                </c:pt>
                <c:pt idx="2879">
                  <c:v>-1.05354238750336</c:v>
                </c:pt>
                <c:pt idx="2880">
                  <c:v>-3.5357902066568498</c:v>
                </c:pt>
                <c:pt idx="2881">
                  <c:v>0.57640824875176699</c:v>
                </c:pt>
                <c:pt idx="2882">
                  <c:v>-0.233682741947912</c:v>
                </c:pt>
                <c:pt idx="2883">
                  <c:v>0.51331195545892105</c:v>
                </c:pt>
                <c:pt idx="2884">
                  <c:v>-1.9009143973548599</c:v>
                </c:pt>
                <c:pt idx="2885">
                  <c:v>-0.228274023304716</c:v>
                </c:pt>
                <c:pt idx="2886">
                  <c:v>-3.30141145760278</c:v>
                </c:pt>
                <c:pt idx="2887">
                  <c:v>1.1031553139557999</c:v>
                </c:pt>
                <c:pt idx="2888">
                  <c:v>3.0789028355099202</c:v>
                </c:pt>
                <c:pt idx="2889">
                  <c:v>-0.44655426983433</c:v>
                </c:pt>
                <c:pt idx="2890">
                  <c:v>-0.58721767155782201</c:v>
                </c:pt>
                <c:pt idx="2891">
                  <c:v>0.23868789319457001</c:v>
                </c:pt>
                <c:pt idx="2892">
                  <c:v>-2.0421067795789201</c:v>
                </c:pt>
                <c:pt idx="2893">
                  <c:v>-1.7284465942451599</c:v>
                </c:pt>
                <c:pt idx="2894">
                  <c:v>-0.12598105540643001</c:v>
                </c:pt>
                <c:pt idx="2895">
                  <c:v>2.78517615855404</c:v>
                </c:pt>
                <c:pt idx="2896">
                  <c:v>0.14602383574279101</c:v>
                </c:pt>
                <c:pt idx="2897">
                  <c:v>-1.60914853754151</c:v>
                </c:pt>
                <c:pt idx="2898">
                  <c:v>0.29839437071441399</c:v>
                </c:pt>
                <c:pt idx="2899">
                  <c:v>0.18519251352441399</c:v>
                </c:pt>
                <c:pt idx="2900">
                  <c:v>-1.3685490170372501</c:v>
                </c:pt>
                <c:pt idx="2901">
                  <c:v>1.28417027491242</c:v>
                </c:pt>
                <c:pt idx="2902">
                  <c:v>1.6865902154336401</c:v>
                </c:pt>
                <c:pt idx="2903">
                  <c:v>0.94962602573249</c:v>
                </c:pt>
                <c:pt idx="2904">
                  <c:v>-1.1227245221252899</c:v>
                </c:pt>
                <c:pt idx="2905">
                  <c:v>1.55457126849489</c:v>
                </c:pt>
                <c:pt idx="2906">
                  <c:v>0.242912588348877</c:v>
                </c:pt>
                <c:pt idx="2907">
                  <c:v>-2.0640494688933599</c:v>
                </c:pt>
                <c:pt idx="2908">
                  <c:v>-6.7933868369871198E-2</c:v>
                </c:pt>
                <c:pt idx="2909">
                  <c:v>0.571948803228845</c:v>
                </c:pt>
                <c:pt idx="2910">
                  <c:v>-1.15375173221906</c:v>
                </c:pt>
                <c:pt idx="2911">
                  <c:v>-1.0539591449952199</c:v>
                </c:pt>
                <c:pt idx="2912">
                  <c:v>-9.6534379282672694E-2</c:v>
                </c:pt>
                <c:pt idx="2913">
                  <c:v>-0.57509583518134599</c:v>
                </c:pt>
                <c:pt idx="2914">
                  <c:v>-3.07373753250193</c:v>
                </c:pt>
                <c:pt idx="2915">
                  <c:v>-1.09942929117427</c:v>
                </c:pt>
                <c:pt idx="2916">
                  <c:v>0.61295784440493195</c:v>
                </c:pt>
                <c:pt idx="2917">
                  <c:v>-0.46952913893709602</c:v>
                </c:pt>
                <c:pt idx="2918">
                  <c:v>1.4199449126774799</c:v>
                </c:pt>
                <c:pt idx="2919">
                  <c:v>2.7309839209731401</c:v>
                </c:pt>
                <c:pt idx="2920">
                  <c:v>6.91928031400912E-2</c:v>
                </c:pt>
                <c:pt idx="2921">
                  <c:v>-3.3640303818320301</c:v>
                </c:pt>
                <c:pt idx="2922">
                  <c:v>-3.7590325871077401</c:v>
                </c:pt>
                <c:pt idx="2923">
                  <c:v>-0.62043312914814197</c:v>
                </c:pt>
                <c:pt idx="2924">
                  <c:v>2.4554707721690301</c:v>
                </c:pt>
                <c:pt idx="2925">
                  <c:v>-0.50057986253525899</c:v>
                </c:pt>
                <c:pt idx="2926">
                  <c:v>0.99225350574527504</c:v>
                </c:pt>
                <c:pt idx="2927">
                  <c:v>1.58364782873609</c:v>
                </c:pt>
                <c:pt idx="2928">
                  <c:v>-0.49094734244273103</c:v>
                </c:pt>
                <c:pt idx="2929">
                  <c:v>2.1890904853556901</c:v>
                </c:pt>
                <c:pt idx="2930">
                  <c:v>-0.79556030394303801</c:v>
                </c:pt>
                <c:pt idx="2931">
                  <c:v>-0.19851203991522501</c:v>
                </c:pt>
                <c:pt idx="2932">
                  <c:v>-1.41847925525143</c:v>
                </c:pt>
                <c:pt idx="2933">
                  <c:v>2.5679459725894498</c:v>
                </c:pt>
                <c:pt idx="2934">
                  <c:v>-0.64199639988909896</c:v>
                </c:pt>
                <c:pt idx="2935">
                  <c:v>-0.66955287937935704</c:v>
                </c:pt>
                <c:pt idx="2936">
                  <c:v>-1.9902535838929201</c:v>
                </c:pt>
                <c:pt idx="2937">
                  <c:v>-1.00994574373065</c:v>
                </c:pt>
                <c:pt idx="2938">
                  <c:v>2.1053804214962799</c:v>
                </c:pt>
                <c:pt idx="2939">
                  <c:v>0.38973388851914897</c:v>
                </c:pt>
                <c:pt idx="2940">
                  <c:v>-0.19793223025753001</c:v>
                </c:pt>
                <c:pt idx="2941">
                  <c:v>2.8482942744201099</c:v>
                </c:pt>
                <c:pt idx="2942">
                  <c:v>5.6936022673663302</c:v>
                </c:pt>
                <c:pt idx="2943">
                  <c:v>-0.10064192586802399</c:v>
                </c:pt>
                <c:pt idx="2944">
                  <c:v>-1.17287590243713</c:v>
                </c:pt>
                <c:pt idx="2945">
                  <c:v>2.4841637973153401</c:v>
                </c:pt>
                <c:pt idx="2946">
                  <c:v>0.49394603822127803</c:v>
                </c:pt>
                <c:pt idx="2947">
                  <c:v>-0.61325417170206098</c:v>
                </c:pt>
                <c:pt idx="2948">
                  <c:v>-1.1137374645957001</c:v>
                </c:pt>
                <c:pt idx="2949">
                  <c:v>0.59891502913642003</c:v>
                </c:pt>
                <c:pt idx="2950">
                  <c:v>-0.40820761458871702</c:v>
                </c:pt>
                <c:pt idx="2951">
                  <c:v>-0.25407503205962201</c:v>
                </c:pt>
                <c:pt idx="2952">
                  <c:v>-2.7412685847429499</c:v>
                </c:pt>
                <c:pt idx="2953">
                  <c:v>-0.265357025298465</c:v>
                </c:pt>
                <c:pt idx="2954">
                  <c:v>-1.02320924659471</c:v>
                </c:pt>
                <c:pt idx="2955">
                  <c:v>-0.20467384321116</c:v>
                </c:pt>
                <c:pt idx="2956">
                  <c:v>0.97937183020012897</c:v>
                </c:pt>
                <c:pt idx="2957">
                  <c:v>2.2525234160618801E-2</c:v>
                </c:pt>
                <c:pt idx="2958">
                  <c:v>1.7033982992513399</c:v>
                </c:pt>
                <c:pt idx="2959">
                  <c:v>0.378969871489229</c:v>
                </c:pt>
                <c:pt idx="2960">
                  <c:v>-1.19360323653691</c:v>
                </c:pt>
                <c:pt idx="2961">
                  <c:v>-0.80185298946644101</c:v>
                </c:pt>
                <c:pt idx="2962">
                  <c:v>-0.100415302048541</c:v>
                </c:pt>
                <c:pt idx="2963">
                  <c:v>-1.2939015069445301</c:v>
                </c:pt>
                <c:pt idx="2964">
                  <c:v>-9.1016500092375704E-2</c:v>
                </c:pt>
                <c:pt idx="2965">
                  <c:v>-0.50382688909098405</c:v>
                </c:pt>
                <c:pt idx="2966">
                  <c:v>0.167841288138597</c:v>
                </c:pt>
                <c:pt idx="2967">
                  <c:v>0.286349635181675</c:v>
                </c:pt>
                <c:pt idx="2968">
                  <c:v>0.67402648452008096</c:v>
                </c:pt>
                <c:pt idx="2969">
                  <c:v>-0.82389058710997998</c:v>
                </c:pt>
                <c:pt idx="2970">
                  <c:v>1.5263665259847199</c:v>
                </c:pt>
                <c:pt idx="2971">
                  <c:v>-6.1298622316908297E-4</c:v>
                </c:pt>
                <c:pt idx="2972">
                  <c:v>-0.35639043103496898</c:v>
                </c:pt>
                <c:pt idx="2973">
                  <c:v>0.36841487511205201</c:v>
                </c:pt>
                <c:pt idx="2974">
                  <c:v>0.78693747175942197</c:v>
                </c:pt>
                <c:pt idx="2975">
                  <c:v>-1.6388666958189499</c:v>
                </c:pt>
                <c:pt idx="2976">
                  <c:v>0.74739345167529503</c:v>
                </c:pt>
                <c:pt idx="2977">
                  <c:v>1.3159469245472599</c:v>
                </c:pt>
                <c:pt idx="2978">
                  <c:v>-0.69919684376332203</c:v>
                </c:pt>
                <c:pt idx="2979">
                  <c:v>-0.34789345151656398</c:v>
                </c:pt>
                <c:pt idx="2980">
                  <c:v>-1.61411422705886</c:v>
                </c:pt>
                <c:pt idx="2981">
                  <c:v>0.51702927932129705</c:v>
                </c:pt>
                <c:pt idx="2982">
                  <c:v>-3.7525881655823698E-2</c:v>
                </c:pt>
                <c:pt idx="2983">
                  <c:v>-0.55668012786492005</c:v>
                </c:pt>
                <c:pt idx="2984">
                  <c:v>2.8862565653415801</c:v>
                </c:pt>
                <c:pt idx="2985">
                  <c:v>0.386796108233187</c:v>
                </c:pt>
                <c:pt idx="2986">
                  <c:v>0.95378036008862999</c:v>
                </c:pt>
                <c:pt idx="2987">
                  <c:v>0.91775294657846795</c:v>
                </c:pt>
                <c:pt idx="2988">
                  <c:v>-2.3134071467076902</c:v>
                </c:pt>
                <c:pt idx="2989">
                  <c:v>0.59348091385198498</c:v>
                </c:pt>
                <c:pt idx="2990">
                  <c:v>4.8319036602587101E-2</c:v>
                </c:pt>
                <c:pt idx="2991">
                  <c:v>-0.165017595243523</c:v>
                </c:pt>
                <c:pt idx="2992">
                  <c:v>0.297087484902057</c:v>
                </c:pt>
                <c:pt idx="2993">
                  <c:v>1.79260365743104</c:v>
                </c:pt>
                <c:pt idx="2994">
                  <c:v>-1.5060532540771601</c:v>
                </c:pt>
                <c:pt idx="2995">
                  <c:v>0.35511740307109102</c:v>
                </c:pt>
                <c:pt idx="2996">
                  <c:v>1.66387028130857</c:v>
                </c:pt>
                <c:pt idx="2997">
                  <c:v>0.53833939150619903</c:v>
                </c:pt>
                <c:pt idx="2998">
                  <c:v>-0.27657246772509098</c:v>
                </c:pt>
                <c:pt idx="2999">
                  <c:v>-0.33448974474126297</c:v>
                </c:pt>
                <c:pt idx="3000">
                  <c:v>-1.6746756642620899</c:v>
                </c:pt>
                <c:pt idx="3001">
                  <c:v>-0.29781254795310802</c:v>
                </c:pt>
                <c:pt idx="3002">
                  <c:v>-9.5866696763621195E-2</c:v>
                </c:pt>
                <c:pt idx="3003">
                  <c:v>-0.34485135444286003</c:v>
                </c:pt>
                <c:pt idx="3004">
                  <c:v>4.35191227027026</c:v>
                </c:pt>
                <c:pt idx="3005">
                  <c:v>0.49394529463925102</c:v>
                </c:pt>
                <c:pt idx="3006">
                  <c:v>0.56433489221592104</c:v>
                </c:pt>
                <c:pt idx="3007">
                  <c:v>-1.18497347979446</c:v>
                </c:pt>
                <c:pt idx="3008">
                  <c:v>-0.77134537356230204</c:v>
                </c:pt>
                <c:pt idx="3009">
                  <c:v>2.3999470536689101E-2</c:v>
                </c:pt>
                <c:pt idx="3010">
                  <c:v>-0.92109137723405798</c:v>
                </c:pt>
                <c:pt idx="3011">
                  <c:v>1.870799499041</c:v>
                </c:pt>
                <c:pt idx="3012">
                  <c:v>-2.3805217258092899</c:v>
                </c:pt>
                <c:pt idx="3013">
                  <c:v>3.9268870337767998</c:v>
                </c:pt>
                <c:pt idx="3014">
                  <c:v>1.94680427164448</c:v>
                </c:pt>
                <c:pt idx="3015">
                  <c:v>-0.478468652778123</c:v>
                </c:pt>
                <c:pt idx="3016">
                  <c:v>0.95421198748295399</c:v>
                </c:pt>
                <c:pt idx="3017">
                  <c:v>-3.8037248212085601</c:v>
                </c:pt>
                <c:pt idx="3018">
                  <c:v>2.4841639416464498</c:v>
                </c:pt>
                <c:pt idx="3019">
                  <c:v>1.8255232377465</c:v>
                </c:pt>
                <c:pt idx="3020">
                  <c:v>0.71633803696399501</c:v>
                </c:pt>
                <c:pt idx="3021">
                  <c:v>-0.39426406671189901</c:v>
                </c:pt>
                <c:pt idx="3022">
                  <c:v>-2.1537527852487002</c:v>
                </c:pt>
                <c:pt idx="3023">
                  <c:v>0.424903978851354</c:v>
                </c:pt>
                <c:pt idx="3024">
                  <c:v>-0.504016037556273</c:v>
                </c:pt>
                <c:pt idx="3025">
                  <c:v>-0.94393203619230004</c:v>
                </c:pt>
                <c:pt idx="3026">
                  <c:v>-0.229671284078488</c:v>
                </c:pt>
                <c:pt idx="3027">
                  <c:v>-0.68293140188901003</c:v>
                </c:pt>
                <c:pt idx="3028">
                  <c:v>6.58173527815403E-2</c:v>
                </c:pt>
                <c:pt idx="3029">
                  <c:v>-1.9639775476892101</c:v>
                </c:pt>
                <c:pt idx="3030">
                  <c:v>-1.05918115678146</c:v>
                </c:pt>
                <c:pt idx="3031">
                  <c:v>0.72862624317521196</c:v>
                </c:pt>
                <c:pt idx="3032">
                  <c:v>0.93206799523866701</c:v>
                </c:pt>
                <c:pt idx="3033">
                  <c:v>1.1120744223697001</c:v>
                </c:pt>
                <c:pt idx="3034">
                  <c:v>2.1262128494538799</c:v>
                </c:pt>
                <c:pt idx="3035">
                  <c:v>0.218766079295693</c:v>
                </c:pt>
                <c:pt idx="3036">
                  <c:v>-0.69508861626960405</c:v>
                </c:pt>
                <c:pt idx="3037">
                  <c:v>-1.04827829745617</c:v>
                </c:pt>
                <c:pt idx="3038">
                  <c:v>0.33317210542440001</c:v>
                </c:pt>
                <c:pt idx="3039">
                  <c:v>-3.3304804593917701</c:v>
                </c:pt>
                <c:pt idx="3040">
                  <c:v>0.56989421269952101</c:v>
                </c:pt>
                <c:pt idx="3041">
                  <c:v>6.2605670309173203E-2</c:v>
                </c:pt>
                <c:pt idx="3042">
                  <c:v>1.8852666149383399</c:v>
                </c:pt>
                <c:pt idx="3043">
                  <c:v>8.9249572526995405E-2</c:v>
                </c:pt>
                <c:pt idx="3044">
                  <c:v>-1.12682738217323</c:v>
                </c:pt>
                <c:pt idx="3045">
                  <c:v>0.41148339441224902</c:v>
                </c:pt>
                <c:pt idx="3046">
                  <c:v>-0.509174112264975</c:v>
                </c:pt>
                <c:pt idx="3047">
                  <c:v>-1.4274437138818401</c:v>
                </c:pt>
                <c:pt idx="3048">
                  <c:v>1.0840837237454299</c:v>
                </c:pt>
                <c:pt idx="3049">
                  <c:v>1.1238949420918301</c:v>
                </c:pt>
                <c:pt idx="3050">
                  <c:v>0.82365090281312203</c:v>
                </c:pt>
                <c:pt idx="3051">
                  <c:v>-0.86687195288943797</c:v>
                </c:pt>
                <c:pt idx="3052">
                  <c:v>0.16229236109567799</c:v>
                </c:pt>
                <c:pt idx="3053">
                  <c:v>0.154095057406686</c:v>
                </c:pt>
                <c:pt idx="3054">
                  <c:v>-0.91593064693964299</c:v>
                </c:pt>
                <c:pt idx="3055">
                  <c:v>4.5102455169509597</c:v>
                </c:pt>
                <c:pt idx="3056">
                  <c:v>-1.2064931767226399</c:v>
                </c:pt>
                <c:pt idx="3057">
                  <c:v>0.362702039638643</c:v>
                </c:pt>
                <c:pt idx="3058">
                  <c:v>-1.61457931190114</c:v>
                </c:pt>
                <c:pt idx="3059">
                  <c:v>-5.4947995982720703E-2</c:v>
                </c:pt>
                <c:pt idx="3060">
                  <c:v>0.57194761909320901</c:v>
                </c:pt>
                <c:pt idx="3061">
                  <c:v>1.5109001994859701</c:v>
                </c:pt>
                <c:pt idx="3062">
                  <c:v>-0.103857750647567</c:v>
                </c:pt>
                <c:pt idx="3063">
                  <c:v>-0.99602082472521103</c:v>
                </c:pt>
                <c:pt idx="3064">
                  <c:v>-0.29390140091017802</c:v>
                </c:pt>
                <c:pt idx="3065">
                  <c:v>-0.279689041372298</c:v>
                </c:pt>
                <c:pt idx="3066">
                  <c:v>0.83379514214912098</c:v>
                </c:pt>
                <c:pt idx="3067">
                  <c:v>-0.407407440087243</c:v>
                </c:pt>
                <c:pt idx="3068">
                  <c:v>0.82988013027926599</c:v>
                </c:pt>
                <c:pt idx="3069">
                  <c:v>1.00137094913614</c:v>
                </c:pt>
                <c:pt idx="3070">
                  <c:v>2.1449246988708399</c:v>
                </c:pt>
                <c:pt idx="3071">
                  <c:v>-0.143484634454459</c:v>
                </c:pt>
                <c:pt idx="3072">
                  <c:v>-0.78412396712534205</c:v>
                </c:pt>
                <c:pt idx="3073">
                  <c:v>0.311884561138625</c:v>
                </c:pt>
                <c:pt idx="3074">
                  <c:v>1.8534422837639799</c:v>
                </c:pt>
                <c:pt idx="3075">
                  <c:v>-6.05035823058898</c:v>
                </c:pt>
                <c:pt idx="3076">
                  <c:v>-0.21958415074198601</c:v>
                </c:pt>
                <c:pt idx="3077">
                  <c:v>0.133257683895881</c:v>
                </c:pt>
                <c:pt idx="3078">
                  <c:v>0.46936710281946298</c:v>
                </c:pt>
                <c:pt idx="3079">
                  <c:v>-1.2466709482685299E-2</c:v>
                </c:pt>
                <c:pt idx="3080">
                  <c:v>0.55953377369752899</c:v>
                </c:pt>
                <c:pt idx="3081">
                  <c:v>-1.00340273046321</c:v>
                </c:pt>
                <c:pt idx="3082">
                  <c:v>0.39441047945781399</c:v>
                </c:pt>
                <c:pt idx="3083">
                  <c:v>0.85412063909162095</c:v>
                </c:pt>
                <c:pt idx="3084">
                  <c:v>0.32301203500731501</c:v>
                </c:pt>
                <c:pt idx="3085">
                  <c:v>5.1943702835280297</c:v>
                </c:pt>
                <c:pt idx="3086">
                  <c:v>-0.43128687887967498</c:v>
                </c:pt>
                <c:pt idx="3087">
                  <c:v>0.61947615873802098</c:v>
                </c:pt>
                <c:pt idx="3088">
                  <c:v>2.47944487350623</c:v>
                </c:pt>
                <c:pt idx="3089">
                  <c:v>1.9503028676065799E-2</c:v>
                </c:pt>
                <c:pt idx="3090">
                  <c:v>-1.5483643877805899</c:v>
                </c:pt>
                <c:pt idx="3091">
                  <c:v>-0.34375814809883098</c:v>
                </c:pt>
                <c:pt idx="3092">
                  <c:v>4.5383298055282104</c:v>
                </c:pt>
                <c:pt idx="3093">
                  <c:v>-0.52491395698323196</c:v>
                </c:pt>
                <c:pt idx="3094">
                  <c:v>-5.1960138613554002E-2</c:v>
                </c:pt>
                <c:pt idx="3095">
                  <c:v>-0.66720946028620898</c:v>
                </c:pt>
                <c:pt idx="3096">
                  <c:v>-1.3015729341115501</c:v>
                </c:pt>
                <c:pt idx="3097">
                  <c:v>-0.37773077785319498</c:v>
                </c:pt>
                <c:pt idx="3098">
                  <c:v>-0.14572317510507099</c:v>
                </c:pt>
                <c:pt idx="3099">
                  <c:v>-7.4897661277050998E-2</c:v>
                </c:pt>
                <c:pt idx="3100">
                  <c:v>-3.0829779451775701</c:v>
                </c:pt>
                <c:pt idx="3101">
                  <c:v>-0.29032567002065102</c:v>
                </c:pt>
                <c:pt idx="3102">
                  <c:v>0.65441033013541805</c:v>
                </c:pt>
                <c:pt idx="3103">
                  <c:v>-0.34281632996598899</c:v>
                </c:pt>
                <c:pt idx="3104">
                  <c:v>-0.48587503924540099</c:v>
                </c:pt>
                <c:pt idx="3105">
                  <c:v>-1.4670601689776801</c:v>
                </c:pt>
                <c:pt idx="3106">
                  <c:v>0.58516968262350399</c:v>
                </c:pt>
                <c:pt idx="3107">
                  <c:v>-0.588947600179071</c:v>
                </c:pt>
                <c:pt idx="3108">
                  <c:v>1.38924785694138</c:v>
                </c:pt>
                <c:pt idx="3109">
                  <c:v>1.4422829219217901</c:v>
                </c:pt>
                <c:pt idx="3110">
                  <c:v>2.0288673546440301</c:v>
                </c:pt>
                <c:pt idx="3111">
                  <c:v>-1.08780773280941</c:v>
                </c:pt>
                <c:pt idx="3112">
                  <c:v>0.218789757033439</c:v>
                </c:pt>
                <c:pt idx="3113">
                  <c:v>-0.62033861527698697</c:v>
                </c:pt>
                <c:pt idx="3114">
                  <c:v>3.3012940858256701</c:v>
                </c:pt>
                <c:pt idx="3115">
                  <c:v>-0.51432284012201601</c:v>
                </c:pt>
                <c:pt idx="3116">
                  <c:v>2.1720171356105098</c:v>
                </c:pt>
                <c:pt idx="3117">
                  <c:v>0.27472705434960898</c:v>
                </c:pt>
                <c:pt idx="3118">
                  <c:v>-0.366891457672052</c:v>
                </c:pt>
                <c:pt idx="3119">
                  <c:v>-0.17484821691827099</c:v>
                </c:pt>
                <c:pt idx="3120">
                  <c:v>-0.93267947366149695</c:v>
                </c:pt>
                <c:pt idx="3121">
                  <c:v>2.6638638198984901</c:v>
                </c:pt>
                <c:pt idx="3122">
                  <c:v>1.9089819443713001</c:v>
                </c:pt>
                <c:pt idx="3123">
                  <c:v>1.41377520519902</c:v>
                </c:pt>
                <c:pt idx="3124">
                  <c:v>-0.18161923930007401</c:v>
                </c:pt>
                <c:pt idx="3125">
                  <c:v>-0.57476790566268299</c:v>
                </c:pt>
                <c:pt idx="3126">
                  <c:v>-2.0562499804234999</c:v>
                </c:pt>
                <c:pt idx="3127">
                  <c:v>-0.27864426664114</c:v>
                </c:pt>
                <c:pt idx="3128">
                  <c:v>3.11285449874502</c:v>
                </c:pt>
                <c:pt idx="3129">
                  <c:v>1.1858220666254</c:v>
                </c:pt>
                <c:pt idx="3130">
                  <c:v>-0.50393510112716</c:v>
                </c:pt>
                <c:pt idx="3131">
                  <c:v>3.6718623899084402</c:v>
                </c:pt>
                <c:pt idx="3132">
                  <c:v>-0.74678682388608497</c:v>
                </c:pt>
                <c:pt idx="3133">
                  <c:v>-1.0880997391565499</c:v>
                </c:pt>
                <c:pt idx="3134">
                  <c:v>-1.91761970826766</c:v>
                </c:pt>
                <c:pt idx="3135">
                  <c:v>2.0788932960627999</c:v>
                </c:pt>
                <c:pt idx="3136">
                  <c:v>-2.7790673907056802</c:v>
                </c:pt>
                <c:pt idx="3137">
                  <c:v>-1.4849924441070901</c:v>
                </c:pt>
                <c:pt idx="3138">
                  <c:v>0.21456257075125501</c:v>
                </c:pt>
                <c:pt idx="3139">
                  <c:v>-3.6005686292358901</c:v>
                </c:pt>
                <c:pt idx="3140">
                  <c:v>-1.4895658699763601</c:v>
                </c:pt>
                <c:pt idx="3141">
                  <c:v>0.377248624015113</c:v>
                </c:pt>
                <c:pt idx="3142">
                  <c:v>0.53753476782412202</c:v>
                </c:pt>
                <c:pt idx="3143">
                  <c:v>-0.36985009488519599</c:v>
                </c:pt>
                <c:pt idx="3144">
                  <c:v>-1.1239529795618599</c:v>
                </c:pt>
                <c:pt idx="3145">
                  <c:v>-0.24301916032972001</c:v>
                </c:pt>
                <c:pt idx="3146">
                  <c:v>2.8526312335053001</c:v>
                </c:pt>
                <c:pt idx="3147">
                  <c:v>-0.86803133398489796</c:v>
                </c:pt>
                <c:pt idx="3148">
                  <c:v>-1.9776753091038</c:v>
                </c:pt>
                <c:pt idx="3149">
                  <c:v>0.42516110185844302</c:v>
                </c:pt>
                <c:pt idx="3150">
                  <c:v>-6.4049712417372298E-2</c:v>
                </c:pt>
                <c:pt idx="3151">
                  <c:v>-0.37829951814268797</c:v>
                </c:pt>
                <c:pt idx="3152">
                  <c:v>-0.48603494323565299</c:v>
                </c:pt>
                <c:pt idx="3153">
                  <c:v>-0.644761356921009</c:v>
                </c:pt>
                <c:pt idx="3154">
                  <c:v>0.213357503081713</c:v>
                </c:pt>
                <c:pt idx="3155">
                  <c:v>2.0789057408509199</c:v>
                </c:pt>
                <c:pt idx="3156">
                  <c:v>-1.3679785393186901</c:v>
                </c:pt>
                <c:pt idx="3157">
                  <c:v>-1.1174872968096701</c:v>
                </c:pt>
                <c:pt idx="3158">
                  <c:v>0.50271512078757297</c:v>
                </c:pt>
                <c:pt idx="3159">
                  <c:v>-8.0291001527108094E-2</c:v>
                </c:pt>
                <c:pt idx="3160">
                  <c:v>0.753332043997477</c:v>
                </c:pt>
                <c:pt idx="3161">
                  <c:v>-1.0845905988600599</c:v>
                </c:pt>
                <c:pt idx="3162">
                  <c:v>-1.3138421574758501</c:v>
                </c:pt>
                <c:pt idx="3163">
                  <c:v>0.585575895633623</c:v>
                </c:pt>
                <c:pt idx="3164">
                  <c:v>-0.37481032034240602</c:v>
                </c:pt>
                <c:pt idx="3165">
                  <c:v>1.1514209724304401</c:v>
                </c:pt>
                <c:pt idx="3166">
                  <c:v>-0.36292976212621902</c:v>
                </c:pt>
                <c:pt idx="3167">
                  <c:v>-0.99208405110526099</c:v>
                </c:pt>
                <c:pt idx="3168">
                  <c:v>-0.73756679371372502</c:v>
                </c:pt>
                <c:pt idx="3169">
                  <c:v>0.61947590367083605</c:v>
                </c:pt>
                <c:pt idx="3170">
                  <c:v>5.7847142423720202E-2</c:v>
                </c:pt>
                <c:pt idx="3171">
                  <c:v>1.4688541275481799</c:v>
                </c:pt>
                <c:pt idx="3172">
                  <c:v>-1.16416518391641</c:v>
                </c:pt>
                <c:pt idx="3173">
                  <c:v>-0.40937873329498198</c:v>
                </c:pt>
                <c:pt idx="3174">
                  <c:v>-0.92462389871720696</c:v>
                </c:pt>
                <c:pt idx="3175">
                  <c:v>3.0789048608686</c:v>
                </c:pt>
                <c:pt idx="3176">
                  <c:v>0.69388266640195095</c:v>
                </c:pt>
                <c:pt idx="3177">
                  <c:v>-1.10006240275295</c:v>
                </c:pt>
                <c:pt idx="3178">
                  <c:v>-0.102421664109502</c:v>
                </c:pt>
                <c:pt idx="3179">
                  <c:v>2.7309814712437301</c:v>
                </c:pt>
                <c:pt idx="3180">
                  <c:v>-1.1537528959856</c:v>
                </c:pt>
                <c:pt idx="3181">
                  <c:v>-1.07318245180709</c:v>
                </c:pt>
                <c:pt idx="3182">
                  <c:v>1.18946657108541</c:v>
                </c:pt>
                <c:pt idx="3183">
                  <c:v>-0.64568915177813802</c:v>
                </c:pt>
                <c:pt idx="3184">
                  <c:v>0.99351623282208801</c:v>
                </c:pt>
                <c:pt idx="3185">
                  <c:v>1.84786336116304</c:v>
                </c:pt>
                <c:pt idx="3186">
                  <c:v>-2.4612836884190701</c:v>
                </c:pt>
                <c:pt idx="3187">
                  <c:v>-1.9422916114129301</c:v>
                </c:pt>
                <c:pt idx="3188">
                  <c:v>-0.43010559179003</c:v>
                </c:pt>
                <c:pt idx="3189">
                  <c:v>0.75698018019221602</c:v>
                </c:pt>
                <c:pt idx="3190">
                  <c:v>-0.65289579253894103</c:v>
                </c:pt>
                <c:pt idx="3191">
                  <c:v>0.46672363369447201</c:v>
                </c:pt>
                <c:pt idx="3192">
                  <c:v>-2.2029098607361801</c:v>
                </c:pt>
                <c:pt idx="3193">
                  <c:v>-1.4367909551061799</c:v>
                </c:pt>
                <c:pt idx="3194">
                  <c:v>0.58976116035984105</c:v>
                </c:pt>
                <c:pt idx="3195">
                  <c:v>2.3123976751608399</c:v>
                </c:pt>
                <c:pt idx="3196">
                  <c:v>-1.1278225246131199</c:v>
                </c:pt>
                <c:pt idx="3197">
                  <c:v>-2.4494699337576602</c:v>
                </c:pt>
                <c:pt idx="3198">
                  <c:v>0.92363020468711599</c:v>
                </c:pt>
                <c:pt idx="3199">
                  <c:v>-1.78168963393822</c:v>
                </c:pt>
                <c:pt idx="3200">
                  <c:v>3.7266032040350501</c:v>
                </c:pt>
                <c:pt idx="3201">
                  <c:v>-3.77905983700099</c:v>
                </c:pt>
                <c:pt idx="3202">
                  <c:v>0.79664378352301801</c:v>
                </c:pt>
                <c:pt idx="3203">
                  <c:v>-0.26066864013248098</c:v>
                </c:pt>
                <c:pt idx="3204">
                  <c:v>1.43221596776745</c:v>
                </c:pt>
                <c:pt idx="3205">
                  <c:v>-1.1504305049168999</c:v>
                </c:pt>
                <c:pt idx="3206">
                  <c:v>-1.2982500911344299</c:v>
                </c:pt>
                <c:pt idx="3207">
                  <c:v>-1.09101598884468</c:v>
                </c:pt>
                <c:pt idx="3208">
                  <c:v>-1.2031259829191501</c:v>
                </c:pt>
                <c:pt idx="3209">
                  <c:v>1.2863500479127901</c:v>
                </c:pt>
                <c:pt idx="3210">
                  <c:v>1.2277710832878701</c:v>
                </c:pt>
                <c:pt idx="3211">
                  <c:v>-0.94887530798435604</c:v>
                </c:pt>
                <c:pt idx="3212">
                  <c:v>-0.20832508080155801</c:v>
                </c:pt>
                <c:pt idx="3213">
                  <c:v>2.7204528938372499</c:v>
                </c:pt>
                <c:pt idx="3214">
                  <c:v>-1.6066570083346801</c:v>
                </c:pt>
                <c:pt idx="3215">
                  <c:v>-0.991481358640385</c:v>
                </c:pt>
                <c:pt idx="3216">
                  <c:v>0.257877760975188</c:v>
                </c:pt>
                <c:pt idx="3217">
                  <c:v>-0.46541217397059298</c:v>
                </c:pt>
                <c:pt idx="3218">
                  <c:v>0.51331074401242704</c:v>
                </c:pt>
                <c:pt idx="3219">
                  <c:v>-0.93347595742059297</c:v>
                </c:pt>
                <c:pt idx="3220">
                  <c:v>-0.80063274393291695</c:v>
                </c:pt>
                <c:pt idx="3221">
                  <c:v>0.49764879603957202</c:v>
                </c:pt>
                <c:pt idx="3222">
                  <c:v>-0.92671612904491496</c:v>
                </c:pt>
                <c:pt idx="3223">
                  <c:v>1.2617714524272701</c:v>
                </c:pt>
                <c:pt idx="3224">
                  <c:v>-1.58541209315297</c:v>
                </c:pt>
                <c:pt idx="3225">
                  <c:v>-0.39190764218739799</c:v>
                </c:pt>
                <c:pt idx="3226">
                  <c:v>-1.1793372971060201</c:v>
                </c:pt>
                <c:pt idx="3227">
                  <c:v>1.51101852502457</c:v>
                </c:pt>
                <c:pt idx="3228">
                  <c:v>0.60247137320219402</c:v>
                </c:pt>
                <c:pt idx="3229">
                  <c:v>1.27745307918586</c:v>
                </c:pt>
                <c:pt idx="3230">
                  <c:v>0.79078226503668403</c:v>
                </c:pt>
                <c:pt idx="3231">
                  <c:v>1.17201693776034</c:v>
                </c:pt>
                <c:pt idx="3232">
                  <c:v>7.0544810185526399E-2</c:v>
                </c:pt>
                <c:pt idx="3233">
                  <c:v>-0.62680740012920599</c:v>
                </c:pt>
                <c:pt idx="3234">
                  <c:v>5.7291556858437804</c:v>
                </c:pt>
                <c:pt idx="3235">
                  <c:v>-1.10871877320287</c:v>
                </c:pt>
                <c:pt idx="3236">
                  <c:v>0.39354330883581601</c:v>
                </c:pt>
                <c:pt idx="3237">
                  <c:v>2.0231979397488602</c:v>
                </c:pt>
                <c:pt idx="3238">
                  <c:v>1.9283479344024299</c:v>
                </c:pt>
                <c:pt idx="3239">
                  <c:v>0.727833268731507</c:v>
                </c:pt>
                <c:pt idx="3240">
                  <c:v>0.71407067047199402</c:v>
                </c:pt>
                <c:pt idx="3241">
                  <c:v>-1.1305437041895801</c:v>
                </c:pt>
                <c:pt idx="3242">
                  <c:v>-0.99068231615801405</c:v>
                </c:pt>
                <c:pt idx="3243">
                  <c:v>-1.3421285077668701</c:v>
                </c:pt>
                <c:pt idx="3244">
                  <c:v>-0.42762803442998398</c:v>
                </c:pt>
                <c:pt idx="3245">
                  <c:v>-2.2786376228575902</c:v>
                </c:pt>
                <c:pt idx="3246">
                  <c:v>1.9330567014192599</c:v>
                </c:pt>
                <c:pt idx="3247">
                  <c:v>-1.1115542941525201</c:v>
                </c:pt>
                <c:pt idx="3248">
                  <c:v>-0.98337700066021305</c:v>
                </c:pt>
                <c:pt idx="3249">
                  <c:v>0.14817070615155001</c:v>
                </c:pt>
                <c:pt idx="3250">
                  <c:v>0.38737344976155902</c:v>
                </c:pt>
                <c:pt idx="3251">
                  <c:v>-0.46025071766310999</c:v>
                </c:pt>
                <c:pt idx="3252">
                  <c:v>-0.41294431428998601</c:v>
                </c:pt>
                <c:pt idx="3253">
                  <c:v>-0.82099693759709003</c:v>
                </c:pt>
                <c:pt idx="3254">
                  <c:v>-0.54080697993649796</c:v>
                </c:pt>
                <c:pt idx="3255">
                  <c:v>-0.34285535966746999</c:v>
                </c:pt>
                <c:pt idx="3256">
                  <c:v>0.44729489849293902</c:v>
                </c:pt>
                <c:pt idx="3257">
                  <c:v>-0.351169550977105</c:v>
                </c:pt>
                <c:pt idx="3258">
                  <c:v>1.21960632295232</c:v>
                </c:pt>
                <c:pt idx="3259">
                  <c:v>-0.144956462617263</c:v>
                </c:pt>
                <c:pt idx="3260">
                  <c:v>-1.69869861396031</c:v>
                </c:pt>
                <c:pt idx="3261">
                  <c:v>-0.74998014160168502</c:v>
                </c:pt>
                <c:pt idx="3262">
                  <c:v>1.4159427717486499</c:v>
                </c:pt>
                <c:pt idx="3263">
                  <c:v>0.99644621029593505</c:v>
                </c:pt>
                <c:pt idx="3264">
                  <c:v>-0.92370393081726299</c:v>
                </c:pt>
                <c:pt idx="3265">
                  <c:v>-0.34735560359663697</c:v>
                </c:pt>
                <c:pt idx="3266">
                  <c:v>-1.33425025498488</c:v>
                </c:pt>
                <c:pt idx="3267">
                  <c:v>-0.89307599050446695</c:v>
                </c:pt>
                <c:pt idx="3268">
                  <c:v>-3.9928896265828698E-2</c:v>
                </c:pt>
                <c:pt idx="3269">
                  <c:v>1.13062296541574</c:v>
                </c:pt>
                <c:pt idx="3270">
                  <c:v>-0.61140715598210404</c:v>
                </c:pt>
                <c:pt idx="3271">
                  <c:v>0.46872228948628197</c:v>
                </c:pt>
                <c:pt idx="3272">
                  <c:v>1.02157443018537</c:v>
                </c:pt>
                <c:pt idx="3273">
                  <c:v>-0.94345790558111997</c:v>
                </c:pt>
                <c:pt idx="3274">
                  <c:v>0.66387134031038197</c:v>
                </c:pt>
                <c:pt idx="3275">
                  <c:v>5.55748994043051E-2</c:v>
                </c:pt>
                <c:pt idx="3276">
                  <c:v>-2.02542816973315</c:v>
                </c:pt>
                <c:pt idx="3277">
                  <c:v>0.25293679719191903</c:v>
                </c:pt>
                <c:pt idx="3278">
                  <c:v>-0.971718310156515</c:v>
                </c:pt>
                <c:pt idx="3279">
                  <c:v>1.1736480774453699</c:v>
                </c:pt>
                <c:pt idx="3280">
                  <c:v>3.8565035755505201</c:v>
                </c:pt>
                <c:pt idx="3281">
                  <c:v>-7.5125836268296706E-2</c:v>
                </c:pt>
                <c:pt idx="3282">
                  <c:v>1.0690598624413501</c:v>
                </c:pt>
                <c:pt idx="3283">
                  <c:v>-2.8491971934803102</c:v>
                </c:pt>
                <c:pt idx="3284">
                  <c:v>0.391847029442494</c:v>
                </c:pt>
                <c:pt idx="3285">
                  <c:v>1.91384808008471</c:v>
                </c:pt>
                <c:pt idx="3286">
                  <c:v>-0.31639271653298301</c:v>
                </c:pt>
                <c:pt idx="3287">
                  <c:v>1.7920266745203199</c:v>
                </c:pt>
                <c:pt idx="3288">
                  <c:v>1.2824409161339001</c:v>
                </c:pt>
                <c:pt idx="3289">
                  <c:v>0.21831076277605199</c:v>
                </c:pt>
                <c:pt idx="3290">
                  <c:v>-0.403097997038045</c:v>
                </c:pt>
                <c:pt idx="3291">
                  <c:v>2.3590149516642702</c:v>
                </c:pt>
                <c:pt idx="3292">
                  <c:v>1.41409239682202</c:v>
                </c:pt>
                <c:pt idx="3293">
                  <c:v>-1.7343800098161299</c:v>
                </c:pt>
                <c:pt idx="3294">
                  <c:v>0.99144465236282298</c:v>
                </c:pt>
                <c:pt idx="3295">
                  <c:v>0.179434892768042</c:v>
                </c:pt>
                <c:pt idx="3296">
                  <c:v>0.78122741000656604</c:v>
                </c:pt>
                <c:pt idx="3297">
                  <c:v>2.5175413885479801E-2</c:v>
                </c:pt>
                <c:pt idx="3298">
                  <c:v>1.96107081792398</c:v>
                </c:pt>
                <c:pt idx="3299">
                  <c:v>1.5553457822644099</c:v>
                </c:pt>
                <c:pt idx="3300">
                  <c:v>0.52091214410531494</c:v>
                </c:pt>
                <c:pt idx="3301">
                  <c:v>-3.1227253990346999</c:v>
                </c:pt>
                <c:pt idx="3302">
                  <c:v>-2.18519871706423</c:v>
                </c:pt>
                <c:pt idx="3303">
                  <c:v>2.6860656950389399</c:v>
                </c:pt>
                <c:pt idx="3304">
                  <c:v>-2.5935120497435902</c:v>
                </c:pt>
                <c:pt idx="3305">
                  <c:v>-1.02800676017536</c:v>
                </c:pt>
                <c:pt idx="3306">
                  <c:v>-0.42843370615863102</c:v>
                </c:pt>
                <c:pt idx="3307">
                  <c:v>8.2555396435666797E-2</c:v>
                </c:pt>
                <c:pt idx="3308">
                  <c:v>-1.0542174714450701</c:v>
                </c:pt>
                <c:pt idx="3309">
                  <c:v>0.32888730474475603</c:v>
                </c:pt>
                <c:pt idx="3310">
                  <c:v>0.49394486646761199</c:v>
                </c:pt>
                <c:pt idx="3311">
                  <c:v>-8.0289972604469406E-2</c:v>
                </c:pt>
                <c:pt idx="3312">
                  <c:v>-1.07203338494408</c:v>
                </c:pt>
                <c:pt idx="3313">
                  <c:v>0.278677728818846</c:v>
                </c:pt>
                <c:pt idx="3314">
                  <c:v>-1.6971940105042</c:v>
                </c:pt>
                <c:pt idx="3315">
                  <c:v>-0.24301898214190701</c:v>
                </c:pt>
                <c:pt idx="3316">
                  <c:v>-1.70681638113849</c:v>
                </c:pt>
                <c:pt idx="3317">
                  <c:v>-0.169018673868716</c:v>
                </c:pt>
                <c:pt idx="3318">
                  <c:v>7.8907550338964905E-2</c:v>
                </c:pt>
                <c:pt idx="3319">
                  <c:v>-0.37715698879370702</c:v>
                </c:pt>
                <c:pt idx="3320">
                  <c:v>9.1846774025552996E-2</c:v>
                </c:pt>
                <c:pt idx="3321">
                  <c:v>0.73313293291330195</c:v>
                </c:pt>
                <c:pt idx="3322">
                  <c:v>0.34851508040351298</c:v>
                </c:pt>
                <c:pt idx="3323">
                  <c:v>-0.18412705072188701</c:v>
                </c:pt>
                <c:pt idx="3324">
                  <c:v>0.27155510733361499</c:v>
                </c:pt>
                <c:pt idx="3325">
                  <c:v>-0.58405710679370004</c:v>
                </c:pt>
                <c:pt idx="3326">
                  <c:v>-0.285664522284511</c:v>
                </c:pt>
                <c:pt idx="3327">
                  <c:v>0.35901616785961699</c:v>
                </c:pt>
                <c:pt idx="3328">
                  <c:v>0.14602383762645699</c:v>
                </c:pt>
                <c:pt idx="3329">
                  <c:v>1.7213563601334001</c:v>
                </c:pt>
                <c:pt idx="3330">
                  <c:v>2.9269043931895302</c:v>
                </c:pt>
                <c:pt idx="3331">
                  <c:v>-0.74088380069600202</c:v>
                </c:pt>
                <c:pt idx="3332">
                  <c:v>0.104903246749212</c:v>
                </c:pt>
                <c:pt idx="3333">
                  <c:v>-1.7539805931850601</c:v>
                </c:pt>
                <c:pt idx="3334">
                  <c:v>-2.60478692042834</c:v>
                </c:pt>
                <c:pt idx="3335">
                  <c:v>-0.67598006758787998</c:v>
                </c:pt>
                <c:pt idx="3336">
                  <c:v>-0.48642612162766202</c:v>
                </c:pt>
                <c:pt idx="3337">
                  <c:v>1.05853957801829</c:v>
                </c:pt>
                <c:pt idx="3338">
                  <c:v>-0.81333617569289296</c:v>
                </c:pt>
                <c:pt idx="3339">
                  <c:v>3.6487622232415999</c:v>
                </c:pt>
                <c:pt idx="3340">
                  <c:v>-2.8819191953523702</c:v>
                </c:pt>
                <c:pt idx="3341">
                  <c:v>5.7227484885148501</c:v>
                </c:pt>
                <c:pt idx="3342">
                  <c:v>-1.1499081866543901</c:v>
                </c:pt>
                <c:pt idx="3343">
                  <c:v>-1.53847601335799</c:v>
                </c:pt>
                <c:pt idx="3344">
                  <c:v>1.29822054445983</c:v>
                </c:pt>
                <c:pt idx="3345">
                  <c:v>0.34194216648551201</c:v>
                </c:pt>
                <c:pt idx="3346">
                  <c:v>-0.59304654726877004</c:v>
                </c:pt>
                <c:pt idx="3347">
                  <c:v>-1.03131134620761</c:v>
                </c:pt>
                <c:pt idx="3348">
                  <c:v>-0.12868679881884099</c:v>
                </c:pt>
                <c:pt idx="3349">
                  <c:v>3.9268986309084002</c:v>
                </c:pt>
                <c:pt idx="3350">
                  <c:v>-0.54836535515672802</c:v>
                </c:pt>
                <c:pt idx="3351">
                  <c:v>2.1814776174132802</c:v>
                </c:pt>
                <c:pt idx="3352">
                  <c:v>-0.40124002061124497</c:v>
                </c:pt>
                <c:pt idx="3353">
                  <c:v>-0.50605382877256</c:v>
                </c:pt>
                <c:pt idx="3354">
                  <c:v>-1.78270877650644</c:v>
                </c:pt>
                <c:pt idx="3355">
                  <c:v>-1.61262618864908</c:v>
                </c:pt>
                <c:pt idx="3356">
                  <c:v>0.44195057058989101</c:v>
                </c:pt>
                <c:pt idx="3357">
                  <c:v>2.2975478455914802</c:v>
                </c:pt>
                <c:pt idx="3358">
                  <c:v>-6.4456538749606093E-2</c:v>
                </c:pt>
                <c:pt idx="3359">
                  <c:v>0.15445844729484201</c:v>
                </c:pt>
                <c:pt idx="3360">
                  <c:v>1.0257959944163499</c:v>
                </c:pt>
                <c:pt idx="3361">
                  <c:v>-1.31340729464515</c:v>
                </c:pt>
                <c:pt idx="3362">
                  <c:v>-0.31167719346926898</c:v>
                </c:pt>
                <c:pt idx="3363">
                  <c:v>0.29163801727107802</c:v>
                </c:pt>
                <c:pt idx="3364">
                  <c:v>-1.5357989529840199</c:v>
                </c:pt>
                <c:pt idx="3365">
                  <c:v>-1.35773223793977</c:v>
                </c:pt>
                <c:pt idx="3366">
                  <c:v>0.38100350698000002</c:v>
                </c:pt>
                <c:pt idx="3367">
                  <c:v>0.53834010416105504</c:v>
                </c:pt>
                <c:pt idx="3368">
                  <c:v>-0.86279403822912504</c:v>
                </c:pt>
                <c:pt idx="3369">
                  <c:v>-0.190553055098897</c:v>
                </c:pt>
                <c:pt idx="3370">
                  <c:v>-0.69769135240322799</c:v>
                </c:pt>
                <c:pt idx="3371">
                  <c:v>2.7740527993470399</c:v>
                </c:pt>
                <c:pt idx="3372">
                  <c:v>-2.4104757113174902</c:v>
                </c:pt>
                <c:pt idx="3373">
                  <c:v>5.5383048832871697</c:v>
                </c:pt>
                <c:pt idx="3374">
                  <c:v>0.28535900644311502</c:v>
                </c:pt>
                <c:pt idx="3375">
                  <c:v>0.92595556611088703</c:v>
                </c:pt>
                <c:pt idx="3376">
                  <c:v>0.71633836195378997</c:v>
                </c:pt>
                <c:pt idx="3377">
                  <c:v>-0.78782488552451702</c:v>
                </c:pt>
                <c:pt idx="3378">
                  <c:v>0.94140389260525703</c:v>
                </c:pt>
                <c:pt idx="3379">
                  <c:v>0.63567330355977303</c:v>
                </c:pt>
                <c:pt idx="3380">
                  <c:v>3.2642622599770998</c:v>
                </c:pt>
                <c:pt idx="3381">
                  <c:v>1.2094921362633599</c:v>
                </c:pt>
                <c:pt idx="3382">
                  <c:v>-2.2430191201449299</c:v>
                </c:pt>
                <c:pt idx="3383">
                  <c:v>0.82836509090967103</c:v>
                </c:pt>
                <c:pt idx="3384">
                  <c:v>0.86685740674362</c:v>
                </c:pt>
                <c:pt idx="3385">
                  <c:v>-1.438938834052</c:v>
                </c:pt>
                <c:pt idx="3386">
                  <c:v>1.8353502920937199</c:v>
                </c:pt>
                <c:pt idx="3387">
                  <c:v>-1.14348438735529</c:v>
                </c:pt>
                <c:pt idx="3388">
                  <c:v>-0.86920550032353106</c:v>
                </c:pt>
                <c:pt idx="3389">
                  <c:v>-0.52523315556401595</c:v>
                </c:pt>
                <c:pt idx="3390">
                  <c:v>-0.88792564261241902</c:v>
                </c:pt>
                <c:pt idx="3391">
                  <c:v>0.67555205687986097</c:v>
                </c:pt>
                <c:pt idx="3392">
                  <c:v>3.01750456407507</c:v>
                </c:pt>
                <c:pt idx="3393">
                  <c:v>-2.24301357026697</c:v>
                </c:pt>
                <c:pt idx="3394">
                  <c:v>7.5443723509224597E-2</c:v>
                </c:pt>
                <c:pt idx="3395">
                  <c:v>-0.77727428532880805</c:v>
                </c:pt>
                <c:pt idx="3396">
                  <c:v>-0.34949723367739999</c:v>
                </c:pt>
                <c:pt idx="3397">
                  <c:v>-0.60105167135485704</c:v>
                </c:pt>
                <c:pt idx="3398">
                  <c:v>-2.24301270135062</c:v>
                </c:pt>
                <c:pt idx="3399">
                  <c:v>2.7284956769787798</c:v>
                </c:pt>
                <c:pt idx="3400">
                  <c:v>-0.43146542656708903</c:v>
                </c:pt>
                <c:pt idx="3401">
                  <c:v>3.6193637035079498E-3</c:v>
                </c:pt>
                <c:pt idx="3402">
                  <c:v>-0.136625766224239</c:v>
                </c:pt>
                <c:pt idx="3403">
                  <c:v>-0.12699672876083201</c:v>
                </c:pt>
                <c:pt idx="3404">
                  <c:v>2.0251366435792502</c:v>
                </c:pt>
                <c:pt idx="3405">
                  <c:v>1.4373615812876299</c:v>
                </c:pt>
                <c:pt idx="3406">
                  <c:v>0.20271389736949</c:v>
                </c:pt>
                <c:pt idx="3407">
                  <c:v>0.63412412974288201</c:v>
                </c:pt>
                <c:pt idx="3408">
                  <c:v>-2.9296536735647098</c:v>
                </c:pt>
                <c:pt idx="3409">
                  <c:v>-1.15663641265438</c:v>
                </c:pt>
                <c:pt idx="3410">
                  <c:v>0.110682700973949</c:v>
                </c:pt>
                <c:pt idx="3411">
                  <c:v>3.9254731434122801E-2</c:v>
                </c:pt>
                <c:pt idx="3412">
                  <c:v>-0.35172684423303102</c:v>
                </c:pt>
                <c:pt idx="3413">
                  <c:v>0.20825597113637201</c:v>
                </c:pt>
                <c:pt idx="3414">
                  <c:v>-1.0016578520700199</c:v>
                </c:pt>
                <c:pt idx="3415">
                  <c:v>2.1951606845220399</c:v>
                </c:pt>
                <c:pt idx="3416">
                  <c:v>-3.1878713184025802</c:v>
                </c:pt>
                <c:pt idx="3417">
                  <c:v>-2.0032396153283201</c:v>
                </c:pt>
                <c:pt idx="3418">
                  <c:v>-1.29032506804362</c:v>
                </c:pt>
                <c:pt idx="3419">
                  <c:v>0.59348087877414502</c:v>
                </c:pt>
                <c:pt idx="3420">
                  <c:v>1.25108886386416</c:v>
                </c:pt>
                <c:pt idx="3421">
                  <c:v>2.4414752122263299</c:v>
                </c:pt>
                <c:pt idx="3422">
                  <c:v>-0.48297067702801899</c:v>
                </c:pt>
                <c:pt idx="3423">
                  <c:v>-1.84919843664618</c:v>
                </c:pt>
                <c:pt idx="3424">
                  <c:v>-2.0685789062172</c:v>
                </c:pt>
                <c:pt idx="3425">
                  <c:v>0.4394972927968</c:v>
                </c:pt>
                <c:pt idx="3426">
                  <c:v>-0.27035931242689598</c:v>
                </c:pt>
                <c:pt idx="3427">
                  <c:v>-0.62153164400021499</c:v>
                </c:pt>
                <c:pt idx="3428">
                  <c:v>-1.0497946744626301</c:v>
                </c:pt>
                <c:pt idx="3429">
                  <c:v>0.25787931455298602</c:v>
                </c:pt>
                <c:pt idx="3430">
                  <c:v>0.20443844307935699</c:v>
                </c:pt>
                <c:pt idx="3431">
                  <c:v>-0.49794028810356999</c:v>
                </c:pt>
                <c:pt idx="3432">
                  <c:v>-0.760155762157259</c:v>
                </c:pt>
                <c:pt idx="3433">
                  <c:v>0.40513717557487899</c:v>
                </c:pt>
                <c:pt idx="3434">
                  <c:v>-0.85969070046319396</c:v>
                </c:pt>
                <c:pt idx="3435">
                  <c:v>-5.2336695787591599E-2</c:v>
                </c:pt>
                <c:pt idx="3436">
                  <c:v>0.52017754082511103</c:v>
                </c:pt>
                <c:pt idx="3437">
                  <c:v>0.20116362982421401</c:v>
                </c:pt>
                <c:pt idx="3438">
                  <c:v>5.2488007120807199</c:v>
                </c:pt>
                <c:pt idx="3439">
                  <c:v>-0.16791918686812901</c:v>
                </c:pt>
                <c:pt idx="3440">
                  <c:v>-0.49613942742089701</c:v>
                </c:pt>
                <c:pt idx="3441">
                  <c:v>-0.72844471434222002</c:v>
                </c:pt>
                <c:pt idx="3442">
                  <c:v>0.53917470536868495</c:v>
                </c:pt>
                <c:pt idx="3443">
                  <c:v>0.823253221366124</c:v>
                </c:pt>
                <c:pt idx="3444">
                  <c:v>0.71690192410558295</c:v>
                </c:pt>
                <c:pt idx="3445">
                  <c:v>-0.270541598427535</c:v>
                </c:pt>
                <c:pt idx="3446">
                  <c:v>2.6383340557464199</c:v>
                </c:pt>
                <c:pt idx="3447">
                  <c:v>-0.15630844190976501</c:v>
                </c:pt>
                <c:pt idx="3448">
                  <c:v>-0.201199879607279</c:v>
                </c:pt>
                <c:pt idx="3449">
                  <c:v>-1.7317673035622401</c:v>
                </c:pt>
                <c:pt idx="3450">
                  <c:v>-6.4049312733154798E-2</c:v>
                </c:pt>
                <c:pt idx="3451">
                  <c:v>0.55737140603600399</c:v>
                </c:pt>
                <c:pt idx="3452">
                  <c:v>-0.187877615808029</c:v>
                </c:pt>
                <c:pt idx="3453">
                  <c:v>0.12471162712992399</c:v>
                </c:pt>
                <c:pt idx="3454">
                  <c:v>-1.93901117569156</c:v>
                </c:pt>
                <c:pt idx="3455">
                  <c:v>-0.381625929741294</c:v>
                </c:pt>
                <c:pt idx="3456">
                  <c:v>-1.07489594980484</c:v>
                </c:pt>
                <c:pt idx="3457">
                  <c:v>0.59828175187483501</c:v>
                </c:pt>
                <c:pt idx="3458">
                  <c:v>-0.86687183091628905</c:v>
                </c:pt>
                <c:pt idx="3459">
                  <c:v>0.20908867000922099</c:v>
                </c:pt>
                <c:pt idx="3460">
                  <c:v>0.33524809111544601</c:v>
                </c:pt>
                <c:pt idx="3461">
                  <c:v>0.87931477506392197</c:v>
                </c:pt>
                <c:pt idx="3462">
                  <c:v>5.3263438749945602E-3</c:v>
                </c:pt>
                <c:pt idx="3463">
                  <c:v>1.2264648488825201</c:v>
                </c:pt>
                <c:pt idx="3464">
                  <c:v>0.25293694333237998</c:v>
                </c:pt>
                <c:pt idx="3465">
                  <c:v>1.82954798441438</c:v>
                </c:pt>
                <c:pt idx="3466">
                  <c:v>-1.1157853117249601</c:v>
                </c:pt>
                <c:pt idx="3467">
                  <c:v>0.21596061956134599</c:v>
                </c:pt>
                <c:pt idx="3468">
                  <c:v>-1.4774846830752699</c:v>
                </c:pt>
                <c:pt idx="3469">
                  <c:v>9.7056031529900694E-2</c:v>
                </c:pt>
                <c:pt idx="3470">
                  <c:v>-2.67597854568317</c:v>
                </c:pt>
                <c:pt idx="3471">
                  <c:v>4.4638347700033498E-2</c:v>
                </c:pt>
                <c:pt idx="3472">
                  <c:v>0.37645204392737902</c:v>
                </c:pt>
                <c:pt idx="3473">
                  <c:v>-1.2168905730111801</c:v>
                </c:pt>
                <c:pt idx="3474">
                  <c:v>-0.215274733611378</c:v>
                </c:pt>
                <c:pt idx="3475">
                  <c:v>1.1154334438058999</c:v>
                </c:pt>
                <c:pt idx="3476">
                  <c:v>-0.42359238154192502</c:v>
                </c:pt>
                <c:pt idx="3477">
                  <c:v>0.49586208172285201</c:v>
                </c:pt>
                <c:pt idx="3478">
                  <c:v>-0.106572091008923</c:v>
                </c:pt>
                <c:pt idx="3479">
                  <c:v>1.1233017819222</c:v>
                </c:pt>
                <c:pt idx="3480">
                  <c:v>-0.53425164783587398</c:v>
                </c:pt>
                <c:pt idx="3481">
                  <c:v>-0.100798574175624</c:v>
                </c:pt>
                <c:pt idx="3482">
                  <c:v>1.66386993944733</c:v>
                </c:pt>
                <c:pt idx="3483">
                  <c:v>-1.55723306441982</c:v>
                </c:pt>
                <c:pt idx="3484">
                  <c:v>-4.2339706329676501</c:v>
                </c:pt>
                <c:pt idx="3485">
                  <c:v>-0.54512442797509897</c:v>
                </c:pt>
                <c:pt idx="3486">
                  <c:v>1.6638699455032999</c:v>
                </c:pt>
                <c:pt idx="3487">
                  <c:v>0.76524718851236395</c:v>
                </c:pt>
                <c:pt idx="3488">
                  <c:v>-0.259893397350411</c:v>
                </c:pt>
                <c:pt idx="3489">
                  <c:v>-0.310134250036182</c:v>
                </c:pt>
                <c:pt idx="3490">
                  <c:v>5.1940938247567403E-2</c:v>
                </c:pt>
                <c:pt idx="3491">
                  <c:v>-0.52077622052874395</c:v>
                </c:pt>
                <c:pt idx="3492">
                  <c:v>-2.36955248198145</c:v>
                </c:pt>
                <c:pt idx="3493">
                  <c:v>1.7530678577160701</c:v>
                </c:pt>
                <c:pt idx="3494">
                  <c:v>3.2682945947338999E-3</c:v>
                </c:pt>
                <c:pt idx="3495">
                  <c:v>1.2904122685611501</c:v>
                </c:pt>
                <c:pt idx="3496">
                  <c:v>0.43908406753301499</c:v>
                </c:pt>
                <c:pt idx="3497">
                  <c:v>-1.10294459661745</c:v>
                </c:pt>
                <c:pt idx="3498">
                  <c:v>2.0117927566354301</c:v>
                </c:pt>
                <c:pt idx="3499">
                  <c:v>2.6482726903520302</c:v>
                </c:pt>
                <c:pt idx="3500">
                  <c:v>-0.92109235611331697</c:v>
                </c:pt>
                <c:pt idx="3501">
                  <c:v>3.5056076319736502</c:v>
                </c:pt>
                <c:pt idx="3502">
                  <c:v>-1.4138607845687099</c:v>
                </c:pt>
                <c:pt idx="3503">
                  <c:v>3.8862527853617799</c:v>
                </c:pt>
                <c:pt idx="3504">
                  <c:v>-1.20286345325558</c:v>
                </c:pt>
                <c:pt idx="3505">
                  <c:v>-1.65805663203543</c:v>
                </c:pt>
                <c:pt idx="3506">
                  <c:v>-0.48180658759713502</c:v>
                </c:pt>
                <c:pt idx="3507">
                  <c:v>2.6550996976183598</c:v>
                </c:pt>
                <c:pt idx="3508">
                  <c:v>7.2883248746574303</c:v>
                </c:pt>
                <c:pt idx="3509">
                  <c:v>-2.3968250339613899</c:v>
                </c:pt>
                <c:pt idx="3510">
                  <c:v>-0.803735031642131</c:v>
                </c:pt>
                <c:pt idx="3511">
                  <c:v>-0.389241285830359</c:v>
                </c:pt>
                <c:pt idx="3512">
                  <c:v>2.10865490350518</c:v>
                </c:pt>
                <c:pt idx="3513">
                  <c:v>2.9664470793340902E-2</c:v>
                </c:pt>
                <c:pt idx="3514">
                  <c:v>1.1037111623734901</c:v>
                </c:pt>
                <c:pt idx="3515">
                  <c:v>-0.14348504820226601</c:v>
                </c:pt>
                <c:pt idx="3516">
                  <c:v>2.5314188809391598</c:v>
                </c:pt>
                <c:pt idx="3517">
                  <c:v>0.136393499431823</c:v>
                </c:pt>
                <c:pt idx="3518">
                  <c:v>-0.94345806422642797</c:v>
                </c:pt>
                <c:pt idx="3519">
                  <c:v>-1.52711607049356</c:v>
                </c:pt>
                <c:pt idx="3520">
                  <c:v>-0.228146634054602</c:v>
                </c:pt>
                <c:pt idx="3521">
                  <c:v>-0.98894567144999401</c:v>
                </c:pt>
                <c:pt idx="3522">
                  <c:v>-2.0963498992157601</c:v>
                </c:pt>
                <c:pt idx="3523">
                  <c:v>0.872154043968979</c:v>
                </c:pt>
                <c:pt idx="3524">
                  <c:v>1.5562292763426799</c:v>
                </c:pt>
                <c:pt idx="3525">
                  <c:v>-0.355078841651015</c:v>
                </c:pt>
                <c:pt idx="3526">
                  <c:v>0.721356089375777</c:v>
                </c:pt>
                <c:pt idx="3527">
                  <c:v>2.1080541801823198</c:v>
                </c:pt>
                <c:pt idx="3528">
                  <c:v>-0.39450826592312599</c:v>
                </c:pt>
                <c:pt idx="3529">
                  <c:v>0.48226318364844201</c:v>
                </c:pt>
                <c:pt idx="3530">
                  <c:v>-1.34099573329694</c:v>
                </c:pt>
                <c:pt idx="3531">
                  <c:v>-0.77907353971988502</c:v>
                </c:pt>
                <c:pt idx="3532">
                  <c:v>0.88096859869760502</c:v>
                </c:pt>
                <c:pt idx="3533">
                  <c:v>-1.1400453060319999</c:v>
                </c:pt>
                <c:pt idx="3534">
                  <c:v>-5.4129302996041799</c:v>
                </c:pt>
                <c:pt idx="3535">
                  <c:v>-0.73737888775499605</c:v>
                </c:pt>
                <c:pt idx="3536">
                  <c:v>1.6638703563099499</c:v>
                </c:pt>
                <c:pt idx="3537">
                  <c:v>-0.96029055351616399</c:v>
                </c:pt>
                <c:pt idx="3538">
                  <c:v>1.32600022364995</c:v>
                </c:pt>
                <c:pt idx="3539">
                  <c:v>-0.19305192728823001</c:v>
                </c:pt>
                <c:pt idx="3540">
                  <c:v>3.1232991894019899</c:v>
                </c:pt>
                <c:pt idx="3541">
                  <c:v>-0.91213712714274497</c:v>
                </c:pt>
                <c:pt idx="3542">
                  <c:v>-1.72646447037866</c:v>
                </c:pt>
                <c:pt idx="3543">
                  <c:v>1.1858232637513699</c:v>
                </c:pt>
                <c:pt idx="3544">
                  <c:v>-1.1682034949160101</c:v>
                </c:pt>
                <c:pt idx="3545">
                  <c:v>-0.49747620926751401</c:v>
                </c:pt>
                <c:pt idx="3546">
                  <c:v>-7.3094561867311197E-2</c:v>
                </c:pt>
                <c:pt idx="3547">
                  <c:v>0.86740348300927494</c:v>
                </c:pt>
                <c:pt idx="3548">
                  <c:v>-2.8958238691601701</c:v>
                </c:pt>
                <c:pt idx="3549">
                  <c:v>0.72135628901246995</c:v>
                </c:pt>
                <c:pt idx="3550">
                  <c:v>0.86167690504349104</c:v>
                </c:pt>
                <c:pt idx="3551">
                  <c:v>-0.87886277297327198</c:v>
                </c:pt>
                <c:pt idx="3552">
                  <c:v>-0.84536400533381995</c:v>
                </c:pt>
                <c:pt idx="3553">
                  <c:v>0.45521311765733402</c:v>
                </c:pt>
                <c:pt idx="3554">
                  <c:v>0.26550362677011702</c:v>
                </c:pt>
                <c:pt idx="3555">
                  <c:v>-0.66504460893845097</c:v>
                </c:pt>
                <c:pt idx="3556">
                  <c:v>0.65291541000069997</c:v>
                </c:pt>
                <c:pt idx="3557">
                  <c:v>2.6428076757996002</c:v>
                </c:pt>
                <c:pt idx="3558">
                  <c:v>-1.6006663246327899</c:v>
                </c:pt>
                <c:pt idx="3559">
                  <c:v>-5.1348921952360099E-2</c:v>
                </c:pt>
                <c:pt idx="3560">
                  <c:v>0.92690500874492499</c:v>
                </c:pt>
                <c:pt idx="3561">
                  <c:v>9.3704552278650197E-2</c:v>
                </c:pt>
                <c:pt idx="3562">
                  <c:v>1.22092623681252</c:v>
                </c:pt>
                <c:pt idx="3563">
                  <c:v>0.78940100174733496</c:v>
                </c:pt>
                <c:pt idx="3564">
                  <c:v>4.5383261983732304</c:v>
                </c:pt>
                <c:pt idx="3565">
                  <c:v>0.15776302176357601</c:v>
                </c:pt>
                <c:pt idx="3566">
                  <c:v>0.53093958955288401</c:v>
                </c:pt>
                <c:pt idx="3567">
                  <c:v>-0.28183990505714401</c:v>
                </c:pt>
                <c:pt idx="3568">
                  <c:v>-1.02390203846021</c:v>
                </c:pt>
                <c:pt idx="3569">
                  <c:v>-0.85968826219484895</c:v>
                </c:pt>
                <c:pt idx="3570">
                  <c:v>-0.70868357521976399</c:v>
                </c:pt>
                <c:pt idx="3571">
                  <c:v>0.32683655586924198</c:v>
                </c:pt>
                <c:pt idx="3572">
                  <c:v>1.2383857797701601</c:v>
                </c:pt>
                <c:pt idx="3573">
                  <c:v>-2.6986970421972298</c:v>
                </c:pt>
                <c:pt idx="3574">
                  <c:v>-0.29960114703430701</c:v>
                </c:pt>
                <c:pt idx="3575">
                  <c:v>1.2853590487879201</c:v>
                </c:pt>
                <c:pt idx="3576">
                  <c:v>1.36215508272996</c:v>
                </c:pt>
                <c:pt idx="3577">
                  <c:v>0.30043722981513199</c:v>
                </c:pt>
                <c:pt idx="3578">
                  <c:v>-2.0940387746663598</c:v>
                </c:pt>
                <c:pt idx="3579">
                  <c:v>-1.9128704359516799</c:v>
                </c:pt>
                <c:pt idx="3580">
                  <c:v>0.85063841561013498</c:v>
                </c:pt>
                <c:pt idx="3581">
                  <c:v>-1.0285388863873699</c:v>
                </c:pt>
                <c:pt idx="3582">
                  <c:v>-1.09101681406514</c:v>
                </c:pt>
                <c:pt idx="3583">
                  <c:v>0.36841461937992798</c:v>
                </c:pt>
                <c:pt idx="3584">
                  <c:v>1.03937907762058</c:v>
                </c:pt>
                <c:pt idx="3585">
                  <c:v>-0.76436678511844103</c:v>
                </c:pt>
                <c:pt idx="3586">
                  <c:v>-1.7210671180588799</c:v>
                </c:pt>
                <c:pt idx="3587">
                  <c:v>1.3316737630408999</c:v>
                </c:pt>
                <c:pt idx="3588">
                  <c:v>-0.49398088381305599</c:v>
                </c:pt>
                <c:pt idx="3589">
                  <c:v>-0.104692406421836</c:v>
                </c:pt>
                <c:pt idx="3590">
                  <c:v>-1.87528703698203</c:v>
                </c:pt>
                <c:pt idx="3591">
                  <c:v>0.37923323040458601</c:v>
                </c:pt>
                <c:pt idx="3592">
                  <c:v>-0.83995397883021405</c:v>
                </c:pt>
                <c:pt idx="3593">
                  <c:v>0.275765195069199</c:v>
                </c:pt>
                <c:pt idx="3594">
                  <c:v>-0.12545035014695199</c:v>
                </c:pt>
                <c:pt idx="3595">
                  <c:v>3.0789042609050199</c:v>
                </c:pt>
                <c:pt idx="3596">
                  <c:v>0.43645968263400498</c:v>
                </c:pt>
                <c:pt idx="3597">
                  <c:v>2.19920147916091</c:v>
                </c:pt>
                <c:pt idx="3598">
                  <c:v>-0.116879508163778</c:v>
                </c:pt>
                <c:pt idx="3599">
                  <c:v>0.92566179096507895</c:v>
                </c:pt>
                <c:pt idx="3600">
                  <c:v>-0.28461289388636501</c:v>
                </c:pt>
                <c:pt idx="3601">
                  <c:v>-0.26348308779809798</c:v>
                </c:pt>
                <c:pt idx="3602">
                  <c:v>-2.8006726332854798E-2</c:v>
                </c:pt>
                <c:pt idx="3603">
                  <c:v>0.52251494120293596</c:v>
                </c:pt>
                <c:pt idx="3604">
                  <c:v>-1.7111673705860699</c:v>
                </c:pt>
                <c:pt idx="3605">
                  <c:v>-0.55335857639199204</c:v>
                </c:pt>
                <c:pt idx="3606">
                  <c:v>0.33705945439123203</c:v>
                </c:pt>
                <c:pt idx="3607">
                  <c:v>0.37956710513520803</c:v>
                </c:pt>
                <c:pt idx="3608">
                  <c:v>-1.77301669952287</c:v>
                </c:pt>
                <c:pt idx="3609">
                  <c:v>-1.0893641631072499</c:v>
                </c:pt>
                <c:pt idx="3610">
                  <c:v>0.80788044690831495</c:v>
                </c:pt>
                <c:pt idx="3611">
                  <c:v>-1.12900001260382E-2</c:v>
                </c:pt>
                <c:pt idx="3612">
                  <c:v>1.5874315903140701</c:v>
                </c:pt>
                <c:pt idx="3613">
                  <c:v>2.2539941842565598</c:v>
                </c:pt>
                <c:pt idx="3614">
                  <c:v>0.31574118452723299</c:v>
                </c:pt>
                <c:pt idx="3615">
                  <c:v>1.2086753634027601</c:v>
                </c:pt>
                <c:pt idx="3616">
                  <c:v>1.97871299323807</c:v>
                </c:pt>
                <c:pt idx="3617">
                  <c:v>0.15651391984218899</c:v>
                </c:pt>
                <c:pt idx="3618">
                  <c:v>0.26009881029021498</c:v>
                </c:pt>
                <c:pt idx="3619">
                  <c:v>-0.68843149658060399</c:v>
                </c:pt>
                <c:pt idx="3620">
                  <c:v>0.41495717433802798</c:v>
                </c:pt>
                <c:pt idx="3621">
                  <c:v>-0.36469872560252398</c:v>
                </c:pt>
                <c:pt idx="3622">
                  <c:v>-9.9895509606560795E-2</c:v>
                </c:pt>
                <c:pt idx="3623">
                  <c:v>-1.67002969989136</c:v>
                </c:pt>
                <c:pt idx="3624">
                  <c:v>-2.77906933023417</c:v>
                </c:pt>
                <c:pt idx="3625">
                  <c:v>-0.179108254519149</c:v>
                </c:pt>
                <c:pt idx="3626">
                  <c:v>-1.4223800636416</c:v>
                </c:pt>
                <c:pt idx="3627">
                  <c:v>0.36430946039940898</c:v>
                </c:pt>
                <c:pt idx="3628">
                  <c:v>1.40696170319483</c:v>
                </c:pt>
                <c:pt idx="3629">
                  <c:v>0.29463626363169598</c:v>
                </c:pt>
                <c:pt idx="3630">
                  <c:v>1.37037036209227</c:v>
                </c:pt>
                <c:pt idx="3631">
                  <c:v>-1.13259523667179</c:v>
                </c:pt>
                <c:pt idx="3632">
                  <c:v>-0.40651875403766002</c:v>
                </c:pt>
                <c:pt idx="3633">
                  <c:v>-3.6759682142692101</c:v>
                </c:pt>
                <c:pt idx="3634">
                  <c:v>-2.3047939697431099</c:v>
                </c:pt>
                <c:pt idx="3635">
                  <c:v>2.2930322024396501</c:v>
                </c:pt>
                <c:pt idx="3636">
                  <c:v>0.59348134079843695</c:v>
                </c:pt>
                <c:pt idx="3637">
                  <c:v>0.49394500336768199</c:v>
                </c:pt>
                <c:pt idx="3638">
                  <c:v>2.50954179854577</c:v>
                </c:pt>
                <c:pt idx="3639">
                  <c:v>4.0331015238299104</c:v>
                </c:pt>
                <c:pt idx="3640">
                  <c:v>-1.08004599419897</c:v>
                </c:pt>
                <c:pt idx="3641">
                  <c:v>-0.85070217427762895</c:v>
                </c:pt>
                <c:pt idx="3642">
                  <c:v>0.84074766120460598</c:v>
                </c:pt>
                <c:pt idx="3643">
                  <c:v>2.3199155190665501</c:v>
                </c:pt>
                <c:pt idx="3644">
                  <c:v>4.3643055329916001</c:v>
                </c:pt>
                <c:pt idx="3645">
                  <c:v>0.204438374320279</c:v>
                </c:pt>
                <c:pt idx="3646">
                  <c:v>0.51678483260138397</c:v>
                </c:pt>
                <c:pt idx="3647">
                  <c:v>0.13598869896941199</c:v>
                </c:pt>
                <c:pt idx="3648">
                  <c:v>-0.243020632589562</c:v>
                </c:pt>
                <c:pt idx="3649">
                  <c:v>0.91663669135513903</c:v>
                </c:pt>
                <c:pt idx="3650">
                  <c:v>0.74010695291919804</c:v>
                </c:pt>
                <c:pt idx="3651">
                  <c:v>-3.0781355680844098</c:v>
                </c:pt>
                <c:pt idx="3652">
                  <c:v>-1.19410793273966</c:v>
                </c:pt>
                <c:pt idx="3653">
                  <c:v>5.2488246981290398</c:v>
                </c:pt>
                <c:pt idx="3654">
                  <c:v>-1.0910154250592099</c:v>
                </c:pt>
                <c:pt idx="3655">
                  <c:v>6.2488166308840603</c:v>
                </c:pt>
                <c:pt idx="3656">
                  <c:v>-0.77614343947792497</c:v>
                </c:pt>
                <c:pt idx="3657">
                  <c:v>1.48678567877284</c:v>
                </c:pt>
                <c:pt idx="3658">
                  <c:v>0.19138229991585701</c:v>
                </c:pt>
                <c:pt idx="3659">
                  <c:v>6.16294755134403E-2</c:v>
                </c:pt>
                <c:pt idx="3660">
                  <c:v>0.98493128026777998</c:v>
                </c:pt>
                <c:pt idx="3661">
                  <c:v>-0.51988744933763997</c:v>
                </c:pt>
                <c:pt idx="3662">
                  <c:v>-1.20649437258513</c:v>
                </c:pt>
                <c:pt idx="3663">
                  <c:v>-0.49094826145045101</c:v>
                </c:pt>
                <c:pt idx="3664">
                  <c:v>0.54668671282880799</c:v>
                </c:pt>
                <c:pt idx="3665">
                  <c:v>0.57640737226066396</c:v>
                </c:pt>
                <c:pt idx="3666">
                  <c:v>2.7793410923356898</c:v>
                </c:pt>
                <c:pt idx="3667">
                  <c:v>2.2177811771215898</c:v>
                </c:pt>
                <c:pt idx="3668">
                  <c:v>-0.73497511137900495</c:v>
                </c:pt>
                <c:pt idx="3669">
                  <c:v>-4.5209932548478102</c:v>
                </c:pt>
                <c:pt idx="3670">
                  <c:v>0.315608500565075</c:v>
                </c:pt>
                <c:pt idx="3671">
                  <c:v>-2.5428528761743702E-2</c:v>
                </c:pt>
                <c:pt idx="3672">
                  <c:v>-4.3968130835490102</c:v>
                </c:pt>
                <c:pt idx="3673">
                  <c:v>0.71565266559887697</c:v>
                </c:pt>
                <c:pt idx="3674">
                  <c:v>0.49394545177574001</c:v>
                </c:pt>
                <c:pt idx="3675">
                  <c:v>-0.474033474075641</c:v>
                </c:pt>
                <c:pt idx="3676">
                  <c:v>0.882738302942916</c:v>
                </c:pt>
                <c:pt idx="3677">
                  <c:v>7.6092597388752001E-2</c:v>
                </c:pt>
                <c:pt idx="3678">
                  <c:v>1.0128195667225199</c:v>
                </c:pt>
                <c:pt idx="3679">
                  <c:v>0.73651608673564395</c:v>
                </c:pt>
                <c:pt idx="3680">
                  <c:v>1.6903431406584899</c:v>
                </c:pt>
                <c:pt idx="3681">
                  <c:v>-0.30750948009310403</c:v>
                </c:pt>
                <c:pt idx="3682">
                  <c:v>1.6250508619887301</c:v>
                </c:pt>
                <c:pt idx="3683">
                  <c:v>1.8820088956000101E-2</c:v>
                </c:pt>
                <c:pt idx="3684">
                  <c:v>2.0789076716072601</c:v>
                </c:pt>
                <c:pt idx="3685">
                  <c:v>-0.48914850173194002</c:v>
                </c:pt>
                <c:pt idx="3686">
                  <c:v>0.67173237252102402</c:v>
                </c:pt>
                <c:pt idx="3687">
                  <c:v>0.202298396936652</c:v>
                </c:pt>
                <c:pt idx="3688">
                  <c:v>-1.3859775797451099</c:v>
                </c:pt>
                <c:pt idx="3689">
                  <c:v>1.53141990114728</c:v>
                </c:pt>
                <c:pt idx="3690">
                  <c:v>1.3880115062812</c:v>
                </c:pt>
                <c:pt idx="3691">
                  <c:v>-0.71835827008134401</c:v>
                </c:pt>
                <c:pt idx="3692">
                  <c:v>1.32683505045664</c:v>
                </c:pt>
                <c:pt idx="3693">
                  <c:v>0.21831050844959399</c:v>
                </c:pt>
                <c:pt idx="3694">
                  <c:v>7.8862175052260399</c:v>
                </c:pt>
                <c:pt idx="3695">
                  <c:v>0.83098015091083899</c:v>
                </c:pt>
                <c:pt idx="3696">
                  <c:v>0.31057768656614598</c:v>
                </c:pt>
                <c:pt idx="3697">
                  <c:v>-0.155633783720796</c:v>
                </c:pt>
                <c:pt idx="3698">
                  <c:v>0.63334803902717396</c:v>
                </c:pt>
                <c:pt idx="3699">
                  <c:v>0.40648211013553598</c:v>
                </c:pt>
                <c:pt idx="3700">
                  <c:v>-4.6215166223874498</c:v>
                </c:pt>
                <c:pt idx="3701">
                  <c:v>2.25293668344889</c:v>
                </c:pt>
                <c:pt idx="3702">
                  <c:v>-0.91075050829812199</c:v>
                </c:pt>
                <c:pt idx="3703">
                  <c:v>-0.69508843181297997</c:v>
                </c:pt>
                <c:pt idx="3704">
                  <c:v>1.0355149340165899</c:v>
                </c:pt>
                <c:pt idx="3705">
                  <c:v>0.87245713951677195</c:v>
                </c:pt>
                <c:pt idx="3706">
                  <c:v>2.0457413025262601</c:v>
                </c:pt>
                <c:pt idx="3707">
                  <c:v>0.72175085091691604</c:v>
                </c:pt>
                <c:pt idx="3708">
                  <c:v>-1.4301050301673901</c:v>
                </c:pt>
                <c:pt idx="3709">
                  <c:v>0.91384920926641799</c:v>
                </c:pt>
                <c:pt idx="3710">
                  <c:v>2.5764058654301301</c:v>
                </c:pt>
                <c:pt idx="3711">
                  <c:v>-0.15375279299421901</c:v>
                </c:pt>
                <c:pt idx="3712">
                  <c:v>0.14157375933524299</c:v>
                </c:pt>
                <c:pt idx="3713">
                  <c:v>0.29463651931689</c:v>
                </c:pt>
                <c:pt idx="3714">
                  <c:v>8.3826348355670603</c:v>
                </c:pt>
                <c:pt idx="3715">
                  <c:v>-0.44465180583652802</c:v>
                </c:pt>
                <c:pt idx="3716">
                  <c:v>0.35488121109357801</c:v>
                </c:pt>
                <c:pt idx="3717">
                  <c:v>-0.45348706698944402</c:v>
                </c:pt>
                <c:pt idx="3718">
                  <c:v>-2.87569348741363</c:v>
                </c:pt>
                <c:pt idx="3719">
                  <c:v>-9.7681002171283296E-2</c:v>
                </c:pt>
                <c:pt idx="3720">
                  <c:v>-1.07165195408783</c:v>
                </c:pt>
                <c:pt idx="3721">
                  <c:v>4.9161302223166503E-2</c:v>
                </c:pt>
                <c:pt idx="3722">
                  <c:v>0.156363837578714</c:v>
                </c:pt>
                <c:pt idx="3723">
                  <c:v>-0.55336029786248697</c:v>
                </c:pt>
                <c:pt idx="3724">
                  <c:v>1.6961881929382501</c:v>
                </c:pt>
                <c:pt idx="3725">
                  <c:v>-4.9210791286011402</c:v>
                </c:pt>
                <c:pt idx="3726">
                  <c:v>-0.11373719932704</c:v>
                </c:pt>
                <c:pt idx="3727">
                  <c:v>-1.0333726249136901</c:v>
                </c:pt>
                <c:pt idx="3728">
                  <c:v>-0.74017641472179196</c:v>
                </c:pt>
                <c:pt idx="3729">
                  <c:v>-0.89322238038368196</c:v>
                </c:pt>
                <c:pt idx="3730">
                  <c:v>0.21217447354781699</c:v>
                </c:pt>
                <c:pt idx="3731">
                  <c:v>0.47826362856680699</c:v>
                </c:pt>
                <c:pt idx="3732">
                  <c:v>0.54839326311592096</c:v>
                </c:pt>
                <c:pt idx="3733">
                  <c:v>1.1813904598820899</c:v>
                </c:pt>
                <c:pt idx="3734">
                  <c:v>0.400836980030436</c:v>
                </c:pt>
                <c:pt idx="3735">
                  <c:v>-0.72341205935736397</c:v>
                </c:pt>
                <c:pt idx="3736">
                  <c:v>-0.35753209043726503</c:v>
                </c:pt>
                <c:pt idx="3737">
                  <c:v>1.13891472060927</c:v>
                </c:pt>
                <c:pt idx="3738">
                  <c:v>-0.50605368357284297</c:v>
                </c:pt>
                <c:pt idx="3739">
                  <c:v>-2.1305444858996498</c:v>
                </c:pt>
                <c:pt idx="3740">
                  <c:v>0.40648369937075401</c:v>
                </c:pt>
                <c:pt idx="3741">
                  <c:v>-2.7155033959563899</c:v>
                </c:pt>
                <c:pt idx="3742">
                  <c:v>-0.21927141606796799</c:v>
                </c:pt>
                <c:pt idx="3743">
                  <c:v>-1.2380364856949799</c:v>
                </c:pt>
                <c:pt idx="3744">
                  <c:v>2.0789071754385802</c:v>
                </c:pt>
                <c:pt idx="3745">
                  <c:v>0.39240712825959301</c:v>
                </c:pt>
                <c:pt idx="3746">
                  <c:v>-0.17835118250076901</c:v>
                </c:pt>
                <c:pt idx="3747">
                  <c:v>8.92435262302795</c:v>
                </c:pt>
                <c:pt idx="3748">
                  <c:v>1.2517441189718499</c:v>
                </c:pt>
                <c:pt idx="3749">
                  <c:v>-0.236734515135549</c:v>
                </c:pt>
                <c:pt idx="3750">
                  <c:v>9.7684571380636603E-2</c:v>
                </c:pt>
                <c:pt idx="3751">
                  <c:v>-1.7333454236664601</c:v>
                </c:pt>
                <c:pt idx="3752">
                  <c:v>1.0696890573501701</c:v>
                </c:pt>
                <c:pt idx="3753">
                  <c:v>-3.1690050538736898</c:v>
                </c:pt>
                <c:pt idx="3754">
                  <c:v>-1.8422673078641201</c:v>
                </c:pt>
                <c:pt idx="3755">
                  <c:v>0.81587313345019497</c:v>
                </c:pt>
                <c:pt idx="3756">
                  <c:v>0.57700058430497303</c:v>
                </c:pt>
                <c:pt idx="3757">
                  <c:v>0.45814410448371701</c:v>
                </c:pt>
                <c:pt idx="3758">
                  <c:v>4.7059021922383801E-2</c:v>
                </c:pt>
                <c:pt idx="3759">
                  <c:v>-2.2495624686362401</c:v>
                </c:pt>
                <c:pt idx="3760">
                  <c:v>-0.43416052900211399</c:v>
                </c:pt>
                <c:pt idx="3761">
                  <c:v>2.9634288505421802</c:v>
                </c:pt>
                <c:pt idx="3762">
                  <c:v>0.96831639661699898</c:v>
                </c:pt>
                <c:pt idx="3763">
                  <c:v>1.3164070364429701</c:v>
                </c:pt>
                <c:pt idx="3764">
                  <c:v>-2.8465633485730599</c:v>
                </c:pt>
                <c:pt idx="3765">
                  <c:v>7.1413805666829894E-2</c:v>
                </c:pt>
                <c:pt idx="3766">
                  <c:v>-0.29032510162800101</c:v>
                </c:pt>
                <c:pt idx="3767">
                  <c:v>0.39804937813917102</c:v>
                </c:pt>
                <c:pt idx="3768">
                  <c:v>-1.3270838731696299</c:v>
                </c:pt>
                <c:pt idx="3769">
                  <c:v>-4.8037215752150004</c:v>
                </c:pt>
                <c:pt idx="3770">
                  <c:v>1.3012998382537</c:v>
                </c:pt>
                <c:pt idx="3771">
                  <c:v>-1.5693798878952101</c:v>
                </c:pt>
                <c:pt idx="3772">
                  <c:v>0.87043744545172597</c:v>
                </c:pt>
                <c:pt idx="3773">
                  <c:v>1.3067138584819999</c:v>
                </c:pt>
                <c:pt idx="3774">
                  <c:v>2.3228330773515702</c:v>
                </c:pt>
                <c:pt idx="3775">
                  <c:v>-1.7580586485743801</c:v>
                </c:pt>
                <c:pt idx="3776">
                  <c:v>1.4846670391158701</c:v>
                </c:pt>
                <c:pt idx="3777">
                  <c:v>-4.41293762435253</c:v>
                </c:pt>
                <c:pt idx="3778">
                  <c:v>0.233996634465233</c:v>
                </c:pt>
                <c:pt idx="3779">
                  <c:v>0.94564093270701199</c:v>
                </c:pt>
                <c:pt idx="3780">
                  <c:v>1.5627844801677599</c:v>
                </c:pt>
                <c:pt idx="3781">
                  <c:v>0.71325891897589599</c:v>
                </c:pt>
                <c:pt idx="3782">
                  <c:v>-3.3968218451998902</c:v>
                </c:pt>
                <c:pt idx="3783">
                  <c:v>-1.5991626238691301</c:v>
                </c:pt>
                <c:pt idx="3784">
                  <c:v>-0.60914837792771204</c:v>
                </c:pt>
                <c:pt idx="3785">
                  <c:v>-1.2709392968650199</c:v>
                </c:pt>
                <c:pt idx="3786">
                  <c:v>0.90898242395306605</c:v>
                </c:pt>
                <c:pt idx="3787">
                  <c:v>1.53638062144772</c:v>
                </c:pt>
                <c:pt idx="3788">
                  <c:v>1.4226399097276501</c:v>
                </c:pt>
                <c:pt idx="3789">
                  <c:v>-1.6540443244902401</c:v>
                </c:pt>
                <c:pt idx="3790">
                  <c:v>-0.14348479530125399</c:v>
                </c:pt>
                <c:pt idx="3791">
                  <c:v>0.70765229638415295</c:v>
                </c:pt>
                <c:pt idx="3792">
                  <c:v>-0.99543921098033405</c:v>
                </c:pt>
                <c:pt idx="3793">
                  <c:v>-0.90659208139205105</c:v>
                </c:pt>
                <c:pt idx="3794">
                  <c:v>-0.31595182341885197</c:v>
                </c:pt>
                <c:pt idx="3795">
                  <c:v>1.4688544991754799</c:v>
                </c:pt>
                <c:pt idx="3796">
                  <c:v>-0.97774342879438203</c:v>
                </c:pt>
                <c:pt idx="3797">
                  <c:v>-0.73334559863492998</c:v>
                </c:pt>
                <c:pt idx="3798">
                  <c:v>0.14695199188767399</c:v>
                </c:pt>
                <c:pt idx="3799">
                  <c:v>0.241402921440206</c:v>
                </c:pt>
                <c:pt idx="3800">
                  <c:v>1.41594256741625</c:v>
                </c:pt>
                <c:pt idx="3801">
                  <c:v>2.0992202704302399E-2</c:v>
                </c:pt>
                <c:pt idx="3802">
                  <c:v>0.73787124133905602</c:v>
                </c:pt>
                <c:pt idx="3803">
                  <c:v>-2.9059820367548701</c:v>
                </c:pt>
                <c:pt idx="3804">
                  <c:v>-0.81895974611576705</c:v>
                </c:pt>
                <c:pt idx="3805">
                  <c:v>2.8412957245022898</c:v>
                </c:pt>
                <c:pt idx="3806">
                  <c:v>-1.6248905005988299</c:v>
                </c:pt>
                <c:pt idx="3807">
                  <c:v>-1.15375315845806</c:v>
                </c:pt>
                <c:pt idx="3808">
                  <c:v>-1.0230308975000399</c:v>
                </c:pt>
                <c:pt idx="3809">
                  <c:v>-2.5935109408570698</c:v>
                </c:pt>
                <c:pt idx="3810">
                  <c:v>-2.44464708993319</c:v>
                </c:pt>
                <c:pt idx="3811">
                  <c:v>1.2529371380852901</c:v>
                </c:pt>
                <c:pt idx="3812">
                  <c:v>3.0404329761143898</c:v>
                </c:pt>
                <c:pt idx="3813">
                  <c:v>0.16052110150283599</c:v>
                </c:pt>
                <c:pt idx="3814">
                  <c:v>-0.31025503158373702</c:v>
                </c:pt>
                <c:pt idx="3815">
                  <c:v>2.6123393460556299</c:v>
                </c:pt>
                <c:pt idx="3816">
                  <c:v>-0.98353318493312702</c:v>
                </c:pt>
                <c:pt idx="3817">
                  <c:v>-1.7489084766827601</c:v>
                </c:pt>
                <c:pt idx="3818">
                  <c:v>-1.84980077585379</c:v>
                </c:pt>
                <c:pt idx="3819">
                  <c:v>-8.5543887362155794E-3</c:v>
                </c:pt>
                <c:pt idx="3820">
                  <c:v>0.67812418437013999</c:v>
                </c:pt>
                <c:pt idx="3821">
                  <c:v>-0.58060113043426798</c:v>
                </c:pt>
                <c:pt idx="3822">
                  <c:v>1.7763450760235999</c:v>
                </c:pt>
                <c:pt idx="3823">
                  <c:v>0.69188428886587405</c:v>
                </c:pt>
                <c:pt idx="3824">
                  <c:v>0.31659913657796201</c:v>
                </c:pt>
                <c:pt idx="3825">
                  <c:v>-0.56050229966668597</c:v>
                </c:pt>
                <c:pt idx="3826">
                  <c:v>2.19256431635942</c:v>
                </c:pt>
                <c:pt idx="3827">
                  <c:v>0.64016573575993696</c:v>
                </c:pt>
                <c:pt idx="3828">
                  <c:v>3.0544567948782499E-2</c:v>
                </c:pt>
                <c:pt idx="3829">
                  <c:v>-5.0503606409253097</c:v>
                </c:pt>
                <c:pt idx="3830">
                  <c:v>1.0527945419908999</c:v>
                </c:pt>
                <c:pt idx="3831">
                  <c:v>-0.86705215732192398</c:v>
                </c:pt>
                <c:pt idx="3832">
                  <c:v>0.80120368502267003</c:v>
                </c:pt>
                <c:pt idx="3833">
                  <c:v>-0.299775584930212</c:v>
                </c:pt>
                <c:pt idx="3834">
                  <c:v>0.33167444553319603</c:v>
                </c:pt>
                <c:pt idx="3835">
                  <c:v>1.10747683453677</c:v>
                </c:pt>
                <c:pt idx="3836">
                  <c:v>2.1418712016972798</c:v>
                </c:pt>
                <c:pt idx="3837">
                  <c:v>2.7706310354137099E-2</c:v>
                </c:pt>
                <c:pt idx="3838">
                  <c:v>0.79879947384733396</c:v>
                </c:pt>
                <c:pt idx="3839">
                  <c:v>-1.8596890665666399</c:v>
                </c:pt>
                <c:pt idx="3840">
                  <c:v>0.41332665205900398</c:v>
                </c:pt>
                <c:pt idx="3841">
                  <c:v>-2.0910136224718401</c:v>
                </c:pt>
                <c:pt idx="3842">
                  <c:v>0.81952158304146805</c:v>
                </c:pt>
                <c:pt idx="3843">
                  <c:v>-3.1109146866469799</c:v>
                </c:pt>
                <c:pt idx="3844">
                  <c:v>-6.8991224904332196E-2</c:v>
                </c:pt>
                <c:pt idx="3845">
                  <c:v>-1.55814277066906</c:v>
                </c:pt>
                <c:pt idx="3846">
                  <c:v>0.37263935971678602</c:v>
                </c:pt>
                <c:pt idx="3847">
                  <c:v>0.74891212049912903</c:v>
                </c:pt>
                <c:pt idx="3848">
                  <c:v>2.4810055711261598</c:v>
                </c:pt>
                <c:pt idx="3849">
                  <c:v>-1.2031267115584501</c:v>
                </c:pt>
                <c:pt idx="3850">
                  <c:v>-0.85789836837472999</c:v>
                </c:pt>
                <c:pt idx="3851">
                  <c:v>2.6638701154114299</c:v>
                </c:pt>
                <c:pt idx="3852">
                  <c:v>3.1982057086039499</c:v>
                </c:pt>
                <c:pt idx="3853">
                  <c:v>7.8907332920571199E-2</c:v>
                </c:pt>
                <c:pt idx="3854">
                  <c:v>-3.2786395429444202</c:v>
                </c:pt>
                <c:pt idx="3855">
                  <c:v>1.2232976305288501</c:v>
                </c:pt>
                <c:pt idx="3856">
                  <c:v>1.0789086372699099</c:v>
                </c:pt>
                <c:pt idx="3857">
                  <c:v>0.67451733224434096</c:v>
                </c:pt>
                <c:pt idx="3858">
                  <c:v>1.7219730604916601</c:v>
                </c:pt>
                <c:pt idx="3859">
                  <c:v>1.0865208161191799</c:v>
                </c:pt>
                <c:pt idx="3860">
                  <c:v>2.0789022906841699</c:v>
                </c:pt>
                <c:pt idx="3861">
                  <c:v>-2.4727072569765398</c:v>
                </c:pt>
                <c:pt idx="3862">
                  <c:v>-1.4196791559194499</c:v>
                </c:pt>
                <c:pt idx="3863">
                  <c:v>-0.46541224452789198</c:v>
                </c:pt>
                <c:pt idx="3864">
                  <c:v>-0.510420219649806</c:v>
                </c:pt>
                <c:pt idx="3865">
                  <c:v>-0.90783589639725404</c:v>
                </c:pt>
                <c:pt idx="3866">
                  <c:v>-0.26022966399248998</c:v>
                </c:pt>
                <c:pt idx="3867">
                  <c:v>-0.91267995118850798</c:v>
                </c:pt>
                <c:pt idx="3868">
                  <c:v>-0.187525752537026</c:v>
                </c:pt>
                <c:pt idx="3869">
                  <c:v>0.42785578407277702</c:v>
                </c:pt>
                <c:pt idx="3870">
                  <c:v>0.39085318359451598</c:v>
                </c:pt>
                <c:pt idx="3871">
                  <c:v>-3.1055157086634102</c:v>
                </c:pt>
                <c:pt idx="3872">
                  <c:v>-2.2064910591057001</c:v>
                </c:pt>
                <c:pt idx="3873">
                  <c:v>1.0142547668713799</c:v>
                </c:pt>
                <c:pt idx="3874">
                  <c:v>-1.2715885925991499</c:v>
                </c:pt>
                <c:pt idx="3875">
                  <c:v>0.96343059545190501</c:v>
                </c:pt>
                <c:pt idx="3876">
                  <c:v>-0.878387672332271</c:v>
                </c:pt>
                <c:pt idx="3877">
                  <c:v>-3.4446393917901301</c:v>
                </c:pt>
                <c:pt idx="3878">
                  <c:v>-0.54040627614742098</c:v>
                </c:pt>
                <c:pt idx="3879">
                  <c:v>0.46710341591988302</c:v>
                </c:pt>
                <c:pt idx="3880">
                  <c:v>-1.38052370571109</c:v>
                </c:pt>
                <c:pt idx="3881">
                  <c:v>-0.30882166458158899</c:v>
                </c:pt>
                <c:pt idx="3882">
                  <c:v>-0.92109238705844099</c:v>
                </c:pt>
                <c:pt idx="3883">
                  <c:v>0.54413102077031805</c:v>
                </c:pt>
                <c:pt idx="3884">
                  <c:v>0.66387033394485695</c:v>
                </c:pt>
                <c:pt idx="3885">
                  <c:v>-0.200956619603683</c:v>
                </c:pt>
                <c:pt idx="3886">
                  <c:v>-0.44220854345911298</c:v>
                </c:pt>
                <c:pt idx="3887">
                  <c:v>0.578834260027696</c:v>
                </c:pt>
                <c:pt idx="3888">
                  <c:v>1.3994804982643001</c:v>
                </c:pt>
                <c:pt idx="3889">
                  <c:v>1.5118668607322701</c:v>
                </c:pt>
                <c:pt idx="3890">
                  <c:v>-0.77907220241241804</c:v>
                </c:pt>
                <c:pt idx="3891">
                  <c:v>-0.46857896010577299</c:v>
                </c:pt>
                <c:pt idx="3892">
                  <c:v>-3.3640331181973702</c:v>
                </c:pt>
                <c:pt idx="3893">
                  <c:v>-0.99790691324802705</c:v>
                </c:pt>
                <c:pt idx="3894">
                  <c:v>-2.5315873962890101</c:v>
                </c:pt>
                <c:pt idx="3895">
                  <c:v>-0.34735685204176298</c:v>
                </c:pt>
                <c:pt idx="3896">
                  <c:v>6.07887396849776</c:v>
                </c:pt>
                <c:pt idx="3897">
                  <c:v>3.0049049104429599</c:v>
                </c:pt>
                <c:pt idx="3898">
                  <c:v>2.5063286432346801</c:v>
                </c:pt>
                <c:pt idx="3899">
                  <c:v>0.23760576939533901</c:v>
                </c:pt>
                <c:pt idx="3900">
                  <c:v>-0.13112796775742899</c:v>
                </c:pt>
                <c:pt idx="3901">
                  <c:v>-2.1002356379864602</c:v>
                </c:pt>
                <c:pt idx="3902">
                  <c:v>3.9719913010766299</c:v>
                </c:pt>
                <c:pt idx="3903">
                  <c:v>-1.6993010126819099</c:v>
                </c:pt>
                <c:pt idx="3904">
                  <c:v>1.7710295933420599</c:v>
                </c:pt>
                <c:pt idx="3905">
                  <c:v>0.20376941864293299</c:v>
                </c:pt>
                <c:pt idx="3906">
                  <c:v>-2.0628064819389998E-2</c:v>
                </c:pt>
                <c:pt idx="3907">
                  <c:v>-0.36795572524546299</c:v>
                </c:pt>
                <c:pt idx="3908">
                  <c:v>-3.1305357896120398</c:v>
                </c:pt>
                <c:pt idx="3909">
                  <c:v>8.4554291827187295E-2</c:v>
                </c:pt>
                <c:pt idx="3910">
                  <c:v>0.242406539760949</c:v>
                </c:pt>
                <c:pt idx="3911">
                  <c:v>0.76856755652303999</c:v>
                </c:pt>
                <c:pt idx="3912">
                  <c:v>0.94270336111882302</c:v>
                </c:pt>
                <c:pt idx="3913">
                  <c:v>-0.18652936501560799</c:v>
                </c:pt>
                <c:pt idx="3914">
                  <c:v>0.53834076637615502</c:v>
                </c:pt>
                <c:pt idx="3915">
                  <c:v>-4.0400302068329497</c:v>
                </c:pt>
                <c:pt idx="3916">
                  <c:v>-0.380520929346851</c:v>
                </c:pt>
                <c:pt idx="3917">
                  <c:v>8.4931804413076295E-2</c:v>
                </c:pt>
                <c:pt idx="3918">
                  <c:v>0.23548330791088401</c:v>
                </c:pt>
                <c:pt idx="3919">
                  <c:v>0.558650979378291</c:v>
                </c:pt>
                <c:pt idx="3920">
                  <c:v>0.23091078948189001</c:v>
                </c:pt>
                <c:pt idx="3921">
                  <c:v>-0.36020308068544699</c:v>
                </c:pt>
                <c:pt idx="3922">
                  <c:v>-0.84659868920689996</c:v>
                </c:pt>
                <c:pt idx="3923">
                  <c:v>2.8282086751920999E-2</c:v>
                </c:pt>
                <c:pt idx="3924">
                  <c:v>-0.89471702856951696</c:v>
                </c:pt>
                <c:pt idx="3925">
                  <c:v>-0.262649201504154</c:v>
                </c:pt>
                <c:pt idx="3926">
                  <c:v>0.65298161450451597</c:v>
                </c:pt>
                <c:pt idx="3927">
                  <c:v>1.7069387597869701</c:v>
                </c:pt>
                <c:pt idx="3928">
                  <c:v>0.54738429128596</c:v>
                </c:pt>
                <c:pt idx="3929">
                  <c:v>3.3067130478364501</c:v>
                </c:pt>
                <c:pt idx="3930">
                  <c:v>-2.7181041781776001</c:v>
                </c:pt>
                <c:pt idx="3931">
                  <c:v>-1.7265016204649</c:v>
                </c:pt>
                <c:pt idx="3932">
                  <c:v>0.68659131187810096</c:v>
                </c:pt>
                <c:pt idx="3933">
                  <c:v>-1.0698226211261801</c:v>
                </c:pt>
                <c:pt idx="3934">
                  <c:v>-0.50123755321427899</c:v>
                </c:pt>
                <c:pt idx="3935">
                  <c:v>2.64404923025434E-2</c:v>
                </c:pt>
                <c:pt idx="3936">
                  <c:v>-1.3968255501217299</c:v>
                </c:pt>
                <c:pt idx="3937">
                  <c:v>-1.5193500831968301</c:v>
                </c:pt>
                <c:pt idx="3938">
                  <c:v>1.0354063873469099</c:v>
                </c:pt>
                <c:pt idx="3939">
                  <c:v>0.190553309465782</c:v>
                </c:pt>
                <c:pt idx="3940">
                  <c:v>3.37588859700654</c:v>
                </c:pt>
                <c:pt idx="3941">
                  <c:v>-1.2803740340527801</c:v>
                </c:pt>
                <c:pt idx="3942">
                  <c:v>1.93451775473203</c:v>
                </c:pt>
                <c:pt idx="3943">
                  <c:v>-0.66340212552574596</c:v>
                </c:pt>
                <c:pt idx="3944">
                  <c:v>0.39942787178299399</c:v>
                </c:pt>
                <c:pt idx="3945">
                  <c:v>-8.58369503909686E-2</c:v>
                </c:pt>
                <c:pt idx="3946">
                  <c:v>0.55671379102745</c:v>
                </c:pt>
                <c:pt idx="3947">
                  <c:v>0.94140414097399105</c:v>
                </c:pt>
                <c:pt idx="3948">
                  <c:v>1.9020295229722</c:v>
                </c:pt>
                <c:pt idx="3949">
                  <c:v>0.55381704208751004</c:v>
                </c:pt>
                <c:pt idx="3950">
                  <c:v>6.7793276394556097</c:v>
                </c:pt>
                <c:pt idx="3951">
                  <c:v>-1.8518271404745399</c:v>
                </c:pt>
                <c:pt idx="3952">
                  <c:v>0.86591514444622597</c:v>
                </c:pt>
                <c:pt idx="3953">
                  <c:v>1.2209267361971701</c:v>
                </c:pt>
                <c:pt idx="3954">
                  <c:v>1.0723348192523301</c:v>
                </c:pt>
                <c:pt idx="3955">
                  <c:v>-1.57316683556936</c:v>
                </c:pt>
                <c:pt idx="3956">
                  <c:v>1.69188371449291</c:v>
                </c:pt>
                <c:pt idx="3957">
                  <c:v>-0.67017419642826004</c:v>
                </c:pt>
                <c:pt idx="3958">
                  <c:v>0.62573556446857903</c:v>
                </c:pt>
                <c:pt idx="3959">
                  <c:v>2.67794512788661</c:v>
                </c:pt>
                <c:pt idx="3960">
                  <c:v>1.88096831625912</c:v>
                </c:pt>
                <c:pt idx="3961">
                  <c:v>2.6468969121049599</c:v>
                </c:pt>
                <c:pt idx="3962">
                  <c:v>-2.06537740121431</c:v>
                </c:pt>
                <c:pt idx="3963">
                  <c:v>-4.6625450519276797</c:v>
                </c:pt>
                <c:pt idx="3964">
                  <c:v>2.93688795460467</c:v>
                </c:pt>
                <c:pt idx="3965">
                  <c:v>0.58338047669794102</c:v>
                </c:pt>
                <c:pt idx="3966">
                  <c:v>-0.48862991364672798</c:v>
                </c:pt>
                <c:pt idx="3967">
                  <c:v>2.4508751217281102</c:v>
                </c:pt>
                <c:pt idx="3968">
                  <c:v>-0.13740972339067301</c:v>
                </c:pt>
                <c:pt idx="3969">
                  <c:v>-0.94442423733555403</c:v>
                </c:pt>
                <c:pt idx="3970">
                  <c:v>-0.45714296183916397</c:v>
                </c:pt>
                <c:pt idx="3971">
                  <c:v>-0.29613178884540498</c:v>
                </c:pt>
                <c:pt idx="3972">
                  <c:v>-1.7665801813339399</c:v>
                </c:pt>
                <c:pt idx="3973">
                  <c:v>-0.33403089636160799</c:v>
                </c:pt>
                <c:pt idx="3974">
                  <c:v>0.66387074879929298</c:v>
                </c:pt>
                <c:pt idx="3975">
                  <c:v>-0.20058519457114601</c:v>
                </c:pt>
                <c:pt idx="3976">
                  <c:v>-2.1356290926929301E-2</c:v>
                </c:pt>
                <c:pt idx="3977">
                  <c:v>1.3598083947389199</c:v>
                </c:pt>
                <c:pt idx="3978">
                  <c:v>-0.61411449548680697</c:v>
                </c:pt>
                <c:pt idx="3979">
                  <c:v>0.16136994207213701</c:v>
                </c:pt>
                <c:pt idx="3980">
                  <c:v>-1.4790869534073701</c:v>
                </c:pt>
                <c:pt idx="3981">
                  <c:v>4.7734921633649998</c:v>
                </c:pt>
                <c:pt idx="3982">
                  <c:v>-2.2903248674642001</c:v>
                </c:pt>
                <c:pt idx="3983">
                  <c:v>0.17376665775919001</c:v>
                </c:pt>
                <c:pt idx="3984">
                  <c:v>-0.219529414138181</c:v>
                </c:pt>
                <c:pt idx="3985">
                  <c:v>-2.1088988254040602</c:v>
                </c:pt>
                <c:pt idx="3986">
                  <c:v>0.98144222686541904</c:v>
                </c:pt>
                <c:pt idx="3987">
                  <c:v>-2.5216515641153201</c:v>
                </c:pt>
                <c:pt idx="3988">
                  <c:v>6.0049211757660197E-2</c:v>
                </c:pt>
                <c:pt idx="3989">
                  <c:v>-0.771948611880515</c:v>
                </c:pt>
                <c:pt idx="3990">
                  <c:v>0.59667127078363802</c:v>
                </c:pt>
                <c:pt idx="3991">
                  <c:v>-5.2064799740424199</c:v>
                </c:pt>
                <c:pt idx="3992">
                  <c:v>0.65071155213026699</c:v>
                </c:pt>
                <c:pt idx="3993">
                  <c:v>-1.4666245693451401</c:v>
                </c:pt>
                <c:pt idx="3994">
                  <c:v>-7.1824078957659396E-2</c:v>
                </c:pt>
                <c:pt idx="3995">
                  <c:v>0.50676910826849098</c:v>
                </c:pt>
                <c:pt idx="3996">
                  <c:v>0.61593597307611303</c:v>
                </c:pt>
                <c:pt idx="3997">
                  <c:v>-1.38296010997857</c:v>
                </c:pt>
                <c:pt idx="3998">
                  <c:v>-1.4400007679598099</c:v>
                </c:pt>
                <c:pt idx="3999">
                  <c:v>-2.5120534247916599</c:v>
                </c:pt>
                <c:pt idx="4000">
                  <c:v>1.2031656159055699</c:v>
                </c:pt>
                <c:pt idx="4001">
                  <c:v>-2.03973662946686</c:v>
                </c:pt>
                <c:pt idx="4002">
                  <c:v>1.53142001171229</c:v>
                </c:pt>
                <c:pt idx="4003">
                  <c:v>1.3743635735160999</c:v>
                </c:pt>
                <c:pt idx="4004">
                  <c:v>2.6638625250315502</c:v>
                </c:pt>
                <c:pt idx="4005">
                  <c:v>-1.7227100477994299</c:v>
                </c:pt>
                <c:pt idx="4006">
                  <c:v>-0.12754230340862299</c:v>
                </c:pt>
                <c:pt idx="4007">
                  <c:v>-1.7164146360885899</c:v>
                </c:pt>
                <c:pt idx="4008">
                  <c:v>-1.50605399819953</c:v>
                </c:pt>
                <c:pt idx="4009">
                  <c:v>1.8543472442832201</c:v>
                </c:pt>
                <c:pt idx="4010">
                  <c:v>0.51106917887968994</c:v>
                </c:pt>
                <c:pt idx="4011">
                  <c:v>1.0789080139745599</c:v>
                </c:pt>
                <c:pt idx="4012">
                  <c:v>-0.52312801960433797</c:v>
                </c:pt>
                <c:pt idx="4013">
                  <c:v>0.46593115903036803</c:v>
                </c:pt>
                <c:pt idx="4014">
                  <c:v>-1.0365682584646201</c:v>
                </c:pt>
                <c:pt idx="4015">
                  <c:v>3.51429311809009</c:v>
                </c:pt>
                <c:pt idx="4016">
                  <c:v>0.11711568564687699</c:v>
                </c:pt>
                <c:pt idx="4017">
                  <c:v>0.24096520451433001</c:v>
                </c:pt>
                <c:pt idx="4018">
                  <c:v>-0.94417548337988699</c:v>
                </c:pt>
                <c:pt idx="4019">
                  <c:v>-0.143485015069237</c:v>
                </c:pt>
                <c:pt idx="4020">
                  <c:v>-0.696254676904146</c:v>
                </c:pt>
                <c:pt idx="4021">
                  <c:v>-0.80282930409767095</c:v>
                </c:pt>
                <c:pt idx="4022">
                  <c:v>-1.2996019107116299</c:v>
                </c:pt>
                <c:pt idx="4023">
                  <c:v>2.96643163078007</c:v>
                </c:pt>
                <c:pt idx="4024">
                  <c:v>0.35235843289017399</c:v>
                </c:pt>
                <c:pt idx="4025">
                  <c:v>-1.90030248169587</c:v>
                </c:pt>
                <c:pt idx="4026">
                  <c:v>-1.6012113719947401</c:v>
                </c:pt>
                <c:pt idx="4027">
                  <c:v>0.85447593037303304</c:v>
                </c:pt>
                <c:pt idx="4028">
                  <c:v>6.6638345938041299</c:v>
                </c:pt>
                <c:pt idx="4029">
                  <c:v>-0.28523194996926599</c:v>
                </c:pt>
                <c:pt idx="4030">
                  <c:v>0.43178837313465002</c:v>
                </c:pt>
                <c:pt idx="4031">
                  <c:v>0.55904016271353496</c:v>
                </c:pt>
                <c:pt idx="4032">
                  <c:v>-2.71364731213751</c:v>
                </c:pt>
                <c:pt idx="4033">
                  <c:v>-1.21507214004216</c:v>
                </c:pt>
                <c:pt idx="4034">
                  <c:v>1.7978130879329</c:v>
                </c:pt>
                <c:pt idx="4035">
                  <c:v>-1.0756025264098501</c:v>
                </c:pt>
                <c:pt idx="4036">
                  <c:v>-1.1597302052218901</c:v>
                </c:pt>
                <c:pt idx="4037">
                  <c:v>2.2028961698656402</c:v>
                </c:pt>
                <c:pt idx="4038">
                  <c:v>-0.2011989420667</c:v>
                </c:pt>
                <c:pt idx="4039">
                  <c:v>-2.2117667616091601</c:v>
                </c:pt>
                <c:pt idx="4040">
                  <c:v>-0.56154936336080796</c:v>
                </c:pt>
                <c:pt idx="4041">
                  <c:v>0.76247846804219499</c:v>
                </c:pt>
                <c:pt idx="4042">
                  <c:v>0.124711140807586</c:v>
                </c:pt>
                <c:pt idx="4043">
                  <c:v>0.27155248064753201</c:v>
                </c:pt>
                <c:pt idx="4044">
                  <c:v>-0.31340999795040397</c:v>
                </c:pt>
                <c:pt idx="4045">
                  <c:v>-0.72844717001515702</c:v>
                </c:pt>
                <c:pt idx="4046">
                  <c:v>-1.43849155863695</c:v>
                </c:pt>
                <c:pt idx="4047">
                  <c:v>2.0558239535390701</c:v>
                </c:pt>
                <c:pt idx="4048">
                  <c:v>-1.6243745580940001</c:v>
                </c:pt>
                <c:pt idx="4049">
                  <c:v>-1.3629293309405599</c:v>
                </c:pt>
                <c:pt idx="4050">
                  <c:v>0.247305738281378</c:v>
                </c:pt>
                <c:pt idx="4051">
                  <c:v>-2.6759751249438799</c:v>
                </c:pt>
                <c:pt idx="4052">
                  <c:v>1.6955785985380101</c:v>
                </c:pt>
                <c:pt idx="4053">
                  <c:v>-1.6501950462147801</c:v>
                </c:pt>
                <c:pt idx="4054">
                  <c:v>-0.37565729606498</c:v>
                </c:pt>
                <c:pt idx="4055">
                  <c:v>6.7609764446036294E-2</c:v>
                </c:pt>
                <c:pt idx="4056">
                  <c:v>2.4188820129770501</c:v>
                </c:pt>
                <c:pt idx="4057">
                  <c:v>-0.74982089831284005</c:v>
                </c:pt>
                <c:pt idx="4058">
                  <c:v>1.0400885483009701</c:v>
                </c:pt>
                <c:pt idx="4059">
                  <c:v>1.00194556428941</c:v>
                </c:pt>
                <c:pt idx="4060">
                  <c:v>1.6745183493656299</c:v>
                </c:pt>
                <c:pt idx="4061">
                  <c:v>1.3904403345599099</c:v>
                </c:pt>
                <c:pt idx="4062">
                  <c:v>-0.90598475825784497</c:v>
                </c:pt>
                <c:pt idx="4063">
                  <c:v>2.2411791549321198</c:v>
                </c:pt>
                <c:pt idx="4064">
                  <c:v>-1.6289106262289901</c:v>
                </c:pt>
                <c:pt idx="4065">
                  <c:v>-0.35909745463257098</c:v>
                </c:pt>
                <c:pt idx="4066">
                  <c:v>0.502715255197553</c:v>
                </c:pt>
                <c:pt idx="4067">
                  <c:v>1.05954212853296</c:v>
                </c:pt>
                <c:pt idx="4068">
                  <c:v>0.89202997132981399</c:v>
                </c:pt>
                <c:pt idx="4069">
                  <c:v>0.61496054731956296</c:v>
                </c:pt>
                <c:pt idx="4070">
                  <c:v>0.47851487722300601</c:v>
                </c:pt>
                <c:pt idx="4071">
                  <c:v>-1.13314160954747</c:v>
                </c:pt>
                <c:pt idx="4072">
                  <c:v>7.00962713283403</c:v>
                </c:pt>
                <c:pt idx="4073">
                  <c:v>-1.4001340984508199</c:v>
                </c:pt>
                <c:pt idx="4074">
                  <c:v>-0.72844729372601802</c:v>
                </c:pt>
                <c:pt idx="4075">
                  <c:v>0.86591374696989898</c:v>
                </c:pt>
                <c:pt idx="4076">
                  <c:v>-1.00305015245054</c:v>
                </c:pt>
                <c:pt idx="4077">
                  <c:v>-3.6567983012918401E-2</c:v>
                </c:pt>
                <c:pt idx="4078">
                  <c:v>-0.47162162197090202</c:v>
                </c:pt>
                <c:pt idx="4079">
                  <c:v>1.2130003069408699</c:v>
                </c:pt>
                <c:pt idx="4080">
                  <c:v>-0.23958140578198001</c:v>
                </c:pt>
                <c:pt idx="4081">
                  <c:v>3.4497443621570301</c:v>
                </c:pt>
                <c:pt idx="4082">
                  <c:v>-0.64052786463712297</c:v>
                </c:pt>
                <c:pt idx="4083">
                  <c:v>-0.566289901677279</c:v>
                </c:pt>
                <c:pt idx="4084">
                  <c:v>1.2914521337822999</c:v>
                </c:pt>
                <c:pt idx="4085">
                  <c:v>-5.8594352820959497E-2</c:v>
                </c:pt>
                <c:pt idx="4086">
                  <c:v>-2.1148636982892501</c:v>
                </c:pt>
                <c:pt idx="4087">
                  <c:v>1.0345137758459899</c:v>
                </c:pt>
                <c:pt idx="4088">
                  <c:v>2.13662281846999</c:v>
                </c:pt>
                <c:pt idx="4089">
                  <c:v>1.1569101283055101</c:v>
                </c:pt>
                <c:pt idx="4090">
                  <c:v>-0.22653262537546001</c:v>
                </c:pt>
                <c:pt idx="4091">
                  <c:v>-1.18275913807194</c:v>
                </c:pt>
                <c:pt idx="4092">
                  <c:v>-1.6646008268096499</c:v>
                </c:pt>
                <c:pt idx="4093">
                  <c:v>1.86478262898366</c:v>
                </c:pt>
                <c:pt idx="4094">
                  <c:v>-0.89071848403683296</c:v>
                </c:pt>
                <c:pt idx="4095">
                  <c:v>-0.51674965072892798</c:v>
                </c:pt>
                <c:pt idx="4096">
                  <c:v>0.30446764649316499</c:v>
                </c:pt>
                <c:pt idx="4097">
                  <c:v>-0.90941060333429202</c:v>
                </c:pt>
                <c:pt idx="4098">
                  <c:v>1.3627004598677499</c:v>
                </c:pt>
                <c:pt idx="4099">
                  <c:v>2.25699973421712</c:v>
                </c:pt>
                <c:pt idx="4100">
                  <c:v>-1.2138726519169101</c:v>
                </c:pt>
                <c:pt idx="4101">
                  <c:v>-3.1878731707394401</c:v>
                </c:pt>
                <c:pt idx="4102">
                  <c:v>-0.14991075455223901</c:v>
                </c:pt>
                <c:pt idx="4103">
                  <c:v>0.324021101652188</c:v>
                </c:pt>
                <c:pt idx="4104">
                  <c:v>1.25293723427981</c:v>
                </c:pt>
                <c:pt idx="4105">
                  <c:v>2.6692629987077101</c:v>
                </c:pt>
                <c:pt idx="4106">
                  <c:v>1.8333697623665</c:v>
                </c:pt>
                <c:pt idx="4107">
                  <c:v>-2.50604789378073</c:v>
                </c:pt>
                <c:pt idx="4108">
                  <c:v>1.64827331780333</c:v>
                </c:pt>
                <c:pt idx="4109">
                  <c:v>1.0264401571683499</c:v>
                </c:pt>
                <c:pt idx="4110">
                  <c:v>-1.09777484308092</c:v>
                </c:pt>
                <c:pt idx="4111">
                  <c:v>2.9089813697861802</c:v>
                </c:pt>
                <c:pt idx="4112">
                  <c:v>1.93451703054294</c:v>
                </c:pt>
                <c:pt idx="4113">
                  <c:v>-0.72844764221337099</c:v>
                </c:pt>
                <c:pt idx="4114">
                  <c:v>1.4544164763486001</c:v>
                </c:pt>
                <c:pt idx="4115">
                  <c:v>-0.74706263336173395</c:v>
                </c:pt>
                <c:pt idx="4116">
                  <c:v>-0.487816116371659</c:v>
                </c:pt>
                <c:pt idx="4117">
                  <c:v>0.844443072276157</c:v>
                </c:pt>
                <c:pt idx="4118">
                  <c:v>-1.2490185810107699</c:v>
                </c:pt>
                <c:pt idx="4119">
                  <c:v>0.29341234071378303</c:v>
                </c:pt>
                <c:pt idx="4120">
                  <c:v>-1.6927555251815101</c:v>
                </c:pt>
                <c:pt idx="4121">
                  <c:v>-1.75819442082366</c:v>
                </c:pt>
                <c:pt idx="4122">
                  <c:v>-0.26408210868323601</c:v>
                </c:pt>
                <c:pt idx="4123">
                  <c:v>8.2067560687826793E-2</c:v>
                </c:pt>
                <c:pt idx="4124">
                  <c:v>-0.59979054562627498</c:v>
                </c:pt>
                <c:pt idx="4125">
                  <c:v>1.29041174106054</c:v>
                </c:pt>
                <c:pt idx="4126">
                  <c:v>-2.4947385184826798</c:v>
                </c:pt>
                <c:pt idx="4127">
                  <c:v>-1.0876027388987299</c:v>
                </c:pt>
                <c:pt idx="4128">
                  <c:v>2.1663693851553498</c:v>
                </c:pt>
                <c:pt idx="4129">
                  <c:v>-0.14127070887985499</c:v>
                </c:pt>
                <c:pt idx="4130">
                  <c:v>6.1513313051827804E-3</c:v>
                </c:pt>
                <c:pt idx="4131">
                  <c:v>0.25205627519538798</c:v>
                </c:pt>
                <c:pt idx="4132">
                  <c:v>-0.57877461641156003</c:v>
                </c:pt>
                <c:pt idx="4133">
                  <c:v>0.90202969060824501</c:v>
                </c:pt>
                <c:pt idx="4134">
                  <c:v>-1.520701509772</c:v>
                </c:pt>
                <c:pt idx="4135">
                  <c:v>1.35644147181945</c:v>
                </c:pt>
                <c:pt idx="4136">
                  <c:v>2.2101513903828902</c:v>
                </c:pt>
                <c:pt idx="4137">
                  <c:v>0.19726957703584999</c:v>
                </c:pt>
                <c:pt idx="4138">
                  <c:v>0.51331041231739505</c:v>
                </c:pt>
                <c:pt idx="4139">
                  <c:v>-0.94887540380142099</c:v>
                </c:pt>
                <c:pt idx="4140">
                  <c:v>3.8158680975169701</c:v>
                </c:pt>
                <c:pt idx="4141">
                  <c:v>1.4591796158705801</c:v>
                </c:pt>
                <c:pt idx="4142">
                  <c:v>1.19510101413502</c:v>
                </c:pt>
                <c:pt idx="4143">
                  <c:v>0.370370134488266</c:v>
                </c:pt>
                <c:pt idx="4144">
                  <c:v>-1.8907156776988201</c:v>
                </c:pt>
                <c:pt idx="4145">
                  <c:v>-0.75519792770278504</c:v>
                </c:pt>
                <c:pt idx="4146">
                  <c:v>2.8022532980933201</c:v>
                </c:pt>
                <c:pt idx="4147">
                  <c:v>-4.5060400237943696</c:v>
                </c:pt>
                <c:pt idx="4148">
                  <c:v>-0.57559478306873002</c:v>
                </c:pt>
                <c:pt idx="4149">
                  <c:v>-7.5669031949363294E-2</c:v>
                </c:pt>
                <c:pt idx="4150">
                  <c:v>0.60615469668307898</c:v>
                </c:pt>
                <c:pt idx="4151">
                  <c:v>-0.35949430388168002</c:v>
                </c:pt>
                <c:pt idx="4152">
                  <c:v>4.4008267535255001</c:v>
                </c:pt>
                <c:pt idx="4153">
                  <c:v>0.16065113996634101</c:v>
                </c:pt>
                <c:pt idx="4154">
                  <c:v>-1.1828995481893101</c:v>
                </c:pt>
                <c:pt idx="4155">
                  <c:v>0.16499666364858701</c:v>
                </c:pt>
                <c:pt idx="4156">
                  <c:v>-1.0085531100241201</c:v>
                </c:pt>
                <c:pt idx="4157">
                  <c:v>-1.08719565103447</c:v>
                </c:pt>
                <c:pt idx="4158">
                  <c:v>-1.5800541501435501</c:v>
                </c:pt>
                <c:pt idx="4159">
                  <c:v>0.40374784123458402</c:v>
                </c:pt>
                <c:pt idx="4160">
                  <c:v>2.0616296992965699</c:v>
                </c:pt>
                <c:pt idx="4161">
                  <c:v>1.5984754846706899</c:v>
                </c:pt>
                <c:pt idx="4162">
                  <c:v>0.36619047939607202</c:v>
                </c:pt>
                <c:pt idx="4163">
                  <c:v>1.4465353730335</c:v>
                </c:pt>
                <c:pt idx="4164">
                  <c:v>-1.1374864372598401</c:v>
                </c:pt>
                <c:pt idx="4165">
                  <c:v>1.43845015270474</c:v>
                </c:pt>
                <c:pt idx="4166">
                  <c:v>-0.74617367884534103</c:v>
                </c:pt>
                <c:pt idx="4167">
                  <c:v>0.325548461946361</c:v>
                </c:pt>
                <c:pt idx="4168">
                  <c:v>-3.4602471102413199</c:v>
                </c:pt>
                <c:pt idx="4169">
                  <c:v>3.2488278240819501</c:v>
                </c:pt>
                <c:pt idx="4170">
                  <c:v>1.72527067056035</c:v>
                </c:pt>
                <c:pt idx="4171">
                  <c:v>0.87079975720779101</c:v>
                </c:pt>
                <c:pt idx="4172">
                  <c:v>-2.64456811579807E-2</c:v>
                </c:pt>
                <c:pt idx="4173">
                  <c:v>-0.90803635460979504</c:v>
                </c:pt>
                <c:pt idx="4174">
                  <c:v>0.76509217313849098</c:v>
                </c:pt>
                <c:pt idx="4175">
                  <c:v>-0.80861641684435603</c:v>
                </c:pt>
                <c:pt idx="4176">
                  <c:v>0.903057685412893</c:v>
                </c:pt>
                <c:pt idx="4177">
                  <c:v>-0.96014499954571697</c:v>
                </c:pt>
                <c:pt idx="4178">
                  <c:v>-7.4897748575494694E-2</c:v>
                </c:pt>
                <c:pt idx="4179">
                  <c:v>-0.71726288818662198</c:v>
                </c:pt>
                <c:pt idx="4180">
                  <c:v>-0.20237864473126499</c:v>
                </c:pt>
                <c:pt idx="4181">
                  <c:v>1.3530825704151499</c:v>
                </c:pt>
                <c:pt idx="4182">
                  <c:v>-2.9654787813373198</c:v>
                </c:pt>
                <c:pt idx="4183">
                  <c:v>-1.57820357373829</c:v>
                </c:pt>
                <c:pt idx="4184">
                  <c:v>-1.6412144766827901</c:v>
                </c:pt>
                <c:pt idx="4185">
                  <c:v>0.20624840979783499</c:v>
                </c:pt>
                <c:pt idx="4186">
                  <c:v>-0.81824412236574295</c:v>
                </c:pt>
                <c:pt idx="4187">
                  <c:v>2.1691053266290901</c:v>
                </c:pt>
                <c:pt idx="4188">
                  <c:v>0.34809465425291503</c:v>
                </c:pt>
                <c:pt idx="4189">
                  <c:v>0.38330100214436402</c:v>
                </c:pt>
                <c:pt idx="4190">
                  <c:v>-0.41934361987818602</c:v>
                </c:pt>
                <c:pt idx="4191">
                  <c:v>2.34684054260482</c:v>
                </c:pt>
                <c:pt idx="4192">
                  <c:v>0.84977341945756502</c:v>
                </c:pt>
                <c:pt idx="4193">
                  <c:v>2.2974423572968199</c:v>
                </c:pt>
                <c:pt idx="4194">
                  <c:v>0.91617812569584001</c:v>
                </c:pt>
                <c:pt idx="4195">
                  <c:v>2.8256212003746799</c:v>
                </c:pt>
                <c:pt idx="4196">
                  <c:v>-0.70768735386106396</c:v>
                </c:pt>
                <c:pt idx="4197">
                  <c:v>-0.28181557485062902</c:v>
                </c:pt>
                <c:pt idx="4198">
                  <c:v>0.41290862277881601</c:v>
                </c:pt>
                <c:pt idx="4199">
                  <c:v>1.20443904567817</c:v>
                </c:pt>
                <c:pt idx="4200">
                  <c:v>-1.28702779897032</c:v>
                </c:pt>
                <c:pt idx="4201">
                  <c:v>-1.6029164221283501</c:v>
                </c:pt>
                <c:pt idx="4202">
                  <c:v>-0.65344650804290705</c:v>
                </c:pt>
                <c:pt idx="4203">
                  <c:v>1.29303270485814</c:v>
                </c:pt>
                <c:pt idx="4204">
                  <c:v>0.83315178699230197</c:v>
                </c:pt>
                <c:pt idx="4205">
                  <c:v>2.4635710527850798</c:v>
                </c:pt>
                <c:pt idx="4206">
                  <c:v>-2.0730944740657899</c:v>
                </c:pt>
                <c:pt idx="4207">
                  <c:v>2.8257884417555901</c:v>
                </c:pt>
                <c:pt idx="4208">
                  <c:v>-1.0676754754678</c:v>
                </c:pt>
                <c:pt idx="4209">
                  <c:v>2.14030783662876</c:v>
                </c:pt>
                <c:pt idx="4210">
                  <c:v>-0.50097083189109703</c:v>
                </c:pt>
                <c:pt idx="4211">
                  <c:v>-2.8279708505186099</c:v>
                </c:pt>
                <c:pt idx="4212">
                  <c:v>-0.24301939614154899</c:v>
                </c:pt>
                <c:pt idx="4213">
                  <c:v>-4.0640444587704998</c:v>
                </c:pt>
                <c:pt idx="4214">
                  <c:v>3.3012967394631199</c:v>
                </c:pt>
                <c:pt idx="4215">
                  <c:v>-0.56021063357457401</c:v>
                </c:pt>
                <c:pt idx="4216">
                  <c:v>0.116382646172158</c:v>
                </c:pt>
                <c:pt idx="4217">
                  <c:v>0.17201691157462301</c:v>
                </c:pt>
                <c:pt idx="4218">
                  <c:v>-0.58522487608423002</c:v>
                </c:pt>
                <c:pt idx="4219">
                  <c:v>-4.5419837916714001E-2</c:v>
                </c:pt>
                <c:pt idx="4220">
                  <c:v>7.7793065583873204</c:v>
                </c:pt>
                <c:pt idx="4221">
                  <c:v>5.8862381734682803</c:v>
                </c:pt>
                <c:pt idx="4222">
                  <c:v>1.1180779587791401</c:v>
                </c:pt>
                <c:pt idx="4223">
                  <c:v>4.0358360273252796</c:v>
                </c:pt>
                <c:pt idx="4224">
                  <c:v>-5.0400189602949199</c:v>
                </c:pt>
                <c:pt idx="4225">
                  <c:v>0.44777511948697002</c:v>
                </c:pt>
                <c:pt idx="4226">
                  <c:v>2.06162998390182</c:v>
                </c:pt>
                <c:pt idx="4227">
                  <c:v>0.72743523407972499</c:v>
                </c:pt>
                <c:pt idx="4228">
                  <c:v>0.12197687533137901</c:v>
                </c:pt>
                <c:pt idx="4229">
                  <c:v>-0.61498931840541404</c:v>
                </c:pt>
                <c:pt idx="4230">
                  <c:v>4.6149561231011802</c:v>
                </c:pt>
                <c:pt idx="4231">
                  <c:v>2.8282019464493099E-2</c:v>
                </c:pt>
                <c:pt idx="4232">
                  <c:v>-1.50992796640449</c:v>
                </c:pt>
                <c:pt idx="4233">
                  <c:v>-0.20402560853238599</c:v>
                </c:pt>
                <c:pt idx="4234">
                  <c:v>-0.20714348342833799</c:v>
                </c:pt>
                <c:pt idx="4235">
                  <c:v>-2.07952002050967</c:v>
                </c:pt>
                <c:pt idx="4236">
                  <c:v>0.56528392870519895</c:v>
                </c:pt>
                <c:pt idx="4237">
                  <c:v>-3.3057554308914501</c:v>
                </c:pt>
                <c:pt idx="4238">
                  <c:v>1.67228211149277</c:v>
                </c:pt>
                <c:pt idx="4239">
                  <c:v>-5.8596016409828602E-2</c:v>
                </c:pt>
                <c:pt idx="4240">
                  <c:v>1.84758200837928</c:v>
                </c:pt>
                <c:pt idx="4241">
                  <c:v>1.05863509765648</c:v>
                </c:pt>
                <c:pt idx="4242">
                  <c:v>2.2832658416825198</c:v>
                </c:pt>
                <c:pt idx="4243">
                  <c:v>-2.0055209323594401</c:v>
                </c:pt>
                <c:pt idx="4244">
                  <c:v>0.60760182372973404</c:v>
                </c:pt>
                <c:pt idx="4245">
                  <c:v>-1.62007146136386</c:v>
                </c:pt>
                <c:pt idx="4246">
                  <c:v>-1.90678421229364</c:v>
                </c:pt>
                <c:pt idx="4247">
                  <c:v>0.82784594929945299</c:v>
                </c:pt>
                <c:pt idx="4248">
                  <c:v>1.6654884264687699</c:v>
                </c:pt>
                <c:pt idx="4249">
                  <c:v>-1.0574139771597999</c:v>
                </c:pt>
                <c:pt idx="4250">
                  <c:v>-2.7634415109550599</c:v>
                </c:pt>
                <c:pt idx="4251">
                  <c:v>0.64827368310885103</c:v>
                </c:pt>
                <c:pt idx="4252">
                  <c:v>2.0355152037494402</c:v>
                </c:pt>
                <c:pt idx="4253">
                  <c:v>-7.4338902656653896E-2</c:v>
                </c:pt>
                <c:pt idx="4254">
                  <c:v>1.7418724018101801</c:v>
                </c:pt>
                <c:pt idx="4255">
                  <c:v>1.2926141806175799</c:v>
                </c:pt>
                <c:pt idx="4256">
                  <c:v>-0.51265795556358196</c:v>
                </c:pt>
                <c:pt idx="4257">
                  <c:v>-2.23336955298833</c:v>
                </c:pt>
                <c:pt idx="4258">
                  <c:v>-0.97151645691463495</c:v>
                </c:pt>
                <c:pt idx="4259">
                  <c:v>0.14292405313107201</c:v>
                </c:pt>
                <c:pt idx="4260">
                  <c:v>0.61680170406446</c:v>
                </c:pt>
                <c:pt idx="4261">
                  <c:v>0.18541761032477599</c:v>
                </c:pt>
                <c:pt idx="4262">
                  <c:v>0.61361512426591303</c:v>
                </c:pt>
                <c:pt idx="4263">
                  <c:v>1.22458475575471</c:v>
                </c:pt>
                <c:pt idx="4264">
                  <c:v>0.70039594545998296</c:v>
                </c:pt>
                <c:pt idx="4265">
                  <c:v>-1.8621018887671199</c:v>
                </c:pt>
                <c:pt idx="4266">
                  <c:v>1.7951141438150899</c:v>
                </c:pt>
                <c:pt idx="4267">
                  <c:v>1.17943451383991</c:v>
                </c:pt>
                <c:pt idx="4268">
                  <c:v>-1.9951287087801599</c:v>
                </c:pt>
                <c:pt idx="4269">
                  <c:v>4.1711146465446598</c:v>
                </c:pt>
                <c:pt idx="4270">
                  <c:v>0.11081661556318501</c:v>
                </c:pt>
                <c:pt idx="4271">
                  <c:v>0.50565049834224995</c:v>
                </c:pt>
                <c:pt idx="4272">
                  <c:v>-0.29960327644414603</c:v>
                </c:pt>
                <c:pt idx="4273">
                  <c:v>-1.74678687946682</c:v>
                </c:pt>
                <c:pt idx="4274">
                  <c:v>2.1899382850936502</c:v>
                </c:pt>
                <c:pt idx="4275">
                  <c:v>1.62639494058474</c:v>
                </c:pt>
                <c:pt idx="4276">
                  <c:v>-4.4602379132479104</c:v>
                </c:pt>
                <c:pt idx="4277">
                  <c:v>2.2907819635246698</c:v>
                </c:pt>
                <c:pt idx="4278">
                  <c:v>1.5438706559814399</c:v>
                </c:pt>
                <c:pt idx="4279">
                  <c:v>-0.37082747783006298</c:v>
                </c:pt>
                <c:pt idx="4280">
                  <c:v>3.2197696011919099</c:v>
                </c:pt>
                <c:pt idx="4281">
                  <c:v>-0.79883630058094302</c:v>
                </c:pt>
                <c:pt idx="4282">
                  <c:v>0.17768624334083899</c:v>
                </c:pt>
                <c:pt idx="4283">
                  <c:v>1.6712497286463199</c:v>
                </c:pt>
                <c:pt idx="4284">
                  <c:v>1.7309832501759701</c:v>
                </c:pt>
                <c:pt idx="4285">
                  <c:v>6.4551988864091206E-2</c:v>
                </c:pt>
                <c:pt idx="4286">
                  <c:v>-3.6490014377422599</c:v>
                </c:pt>
                <c:pt idx="4287">
                  <c:v>-1.0085538499373701</c:v>
                </c:pt>
                <c:pt idx="4288">
                  <c:v>0.82684418918721503</c:v>
                </c:pt>
                <c:pt idx="4289">
                  <c:v>-0.812157665736713</c:v>
                </c:pt>
                <c:pt idx="4290">
                  <c:v>-0.37547035263207601</c:v>
                </c:pt>
                <c:pt idx="4291">
                  <c:v>-0.74217051063299799</c:v>
                </c:pt>
                <c:pt idx="4292">
                  <c:v>0.64280814100302097</c:v>
                </c:pt>
                <c:pt idx="4293">
                  <c:v>-0.26744407820169003</c:v>
                </c:pt>
                <c:pt idx="4294">
                  <c:v>-1.9856425819924499</c:v>
                </c:pt>
                <c:pt idx="4295">
                  <c:v>-0.797988225949392</c:v>
                </c:pt>
                <c:pt idx="4296">
                  <c:v>0.42767193800886799</c:v>
                </c:pt>
                <c:pt idx="4297">
                  <c:v>0.65968295458123805</c:v>
                </c:pt>
                <c:pt idx="4298">
                  <c:v>-0.62153093646632296</c:v>
                </c:pt>
                <c:pt idx="4299">
                  <c:v>0.67878461765231202</c:v>
                </c:pt>
                <c:pt idx="4300">
                  <c:v>-0.46674226749838998</c:v>
                </c:pt>
                <c:pt idx="4301">
                  <c:v>-5.29174295093916E-2</c:v>
                </c:pt>
                <c:pt idx="4302">
                  <c:v>0.93621907855903197</c:v>
                </c:pt>
                <c:pt idx="4303">
                  <c:v>-1.40782561367006</c:v>
                </c:pt>
                <c:pt idx="4304">
                  <c:v>0.94140505167966004</c:v>
                </c:pt>
                <c:pt idx="4305">
                  <c:v>-0.707261792256907</c:v>
                </c:pt>
                <c:pt idx="4306">
                  <c:v>6.6551850330988996E-3</c:v>
                </c:pt>
                <c:pt idx="4307">
                  <c:v>-0.27472926283758298</c:v>
                </c:pt>
                <c:pt idx="4308">
                  <c:v>-1.6958784294056199</c:v>
                </c:pt>
                <c:pt idx="4309">
                  <c:v>-2.34735257417092</c:v>
                </c:pt>
                <c:pt idx="4310">
                  <c:v>-0.73360701840286502</c:v>
                </c:pt>
                <c:pt idx="4311">
                  <c:v>-1.8178227492373</c:v>
                </c:pt>
                <c:pt idx="4312">
                  <c:v>0.275567803891823</c:v>
                </c:pt>
                <c:pt idx="4313">
                  <c:v>-0.11664255900904801</c:v>
                </c:pt>
                <c:pt idx="4314">
                  <c:v>-3.0883420652480602</c:v>
                </c:pt>
                <c:pt idx="4315">
                  <c:v>-1.8724752094312</c:v>
                </c:pt>
                <c:pt idx="4316">
                  <c:v>-0.30252026321451703</c:v>
                </c:pt>
                <c:pt idx="4317">
                  <c:v>-1.5916291104329701</c:v>
                </c:pt>
                <c:pt idx="4318">
                  <c:v>-9.1600488064366506E-2</c:v>
                </c:pt>
                <c:pt idx="4319">
                  <c:v>-0.19004876180191799</c:v>
                </c:pt>
                <c:pt idx="4320">
                  <c:v>1.0789079971902999</c:v>
                </c:pt>
                <c:pt idx="4321">
                  <c:v>-0.39426392803774502</c:v>
                </c:pt>
                <c:pt idx="4322">
                  <c:v>1.42052402139652</c:v>
                </c:pt>
                <c:pt idx="4323">
                  <c:v>0.68876163892647602</c:v>
                </c:pt>
                <c:pt idx="4324">
                  <c:v>1.9533765296738299</c:v>
                </c:pt>
                <c:pt idx="4325">
                  <c:v>-5.2519951091058301</c:v>
                </c:pt>
                <c:pt idx="4326">
                  <c:v>-1.12024763117726</c:v>
                </c:pt>
                <c:pt idx="4327">
                  <c:v>-2.1851986411784599</c:v>
                </c:pt>
                <c:pt idx="4328">
                  <c:v>2.4731863160273599</c:v>
                </c:pt>
                <c:pt idx="4329">
                  <c:v>-5.2518368042565697E-2</c:v>
                </c:pt>
                <c:pt idx="4330">
                  <c:v>0.94766306239826503</c:v>
                </c:pt>
                <c:pt idx="4331">
                  <c:v>-0.79695584696611299</c:v>
                </c:pt>
                <c:pt idx="4332">
                  <c:v>1.97457082751199</c:v>
                </c:pt>
                <c:pt idx="4333">
                  <c:v>0.70188623890051305</c:v>
                </c:pt>
                <c:pt idx="4334">
                  <c:v>-0.19793217927804199</c:v>
                </c:pt>
                <c:pt idx="4335">
                  <c:v>0.60497625925112597</c:v>
                </c:pt>
                <c:pt idx="4336">
                  <c:v>-4.2430130962775596</c:v>
                </c:pt>
                <c:pt idx="4337">
                  <c:v>-1.2390735686548</c:v>
                </c:pt>
                <c:pt idx="4338">
                  <c:v>3.5236911369214798</c:v>
                </c:pt>
                <c:pt idx="4339">
                  <c:v>-2.2206516099423301</c:v>
                </c:pt>
                <c:pt idx="4340">
                  <c:v>-0.92699289161652598</c:v>
                </c:pt>
                <c:pt idx="4341">
                  <c:v>1.23091160820581</c:v>
                </c:pt>
                <c:pt idx="4342">
                  <c:v>0.99737778660726195</c:v>
                </c:pt>
                <c:pt idx="4343">
                  <c:v>0.886262846489277</c:v>
                </c:pt>
                <c:pt idx="4344">
                  <c:v>0.73452470605113496</c:v>
                </c:pt>
                <c:pt idx="4345">
                  <c:v>1.4778593200487499E-2</c:v>
                </c:pt>
                <c:pt idx="4346">
                  <c:v>2.5814071528329499</c:v>
                </c:pt>
                <c:pt idx="4347">
                  <c:v>-0.13754181208626301</c:v>
                </c:pt>
                <c:pt idx="4348">
                  <c:v>0.93724647190500399</c:v>
                </c:pt>
                <c:pt idx="4349">
                  <c:v>-1.29824970076646</c:v>
                </c:pt>
                <c:pt idx="4350">
                  <c:v>2.27635357284381</c:v>
                </c:pt>
                <c:pt idx="4351">
                  <c:v>0.70586454592384695</c:v>
                </c:pt>
                <c:pt idx="4352">
                  <c:v>1.8273683058788099</c:v>
                </c:pt>
                <c:pt idx="4353">
                  <c:v>-1.8257952474308601</c:v>
                </c:pt>
                <c:pt idx="4354">
                  <c:v>1.900569966637</c:v>
                </c:pt>
                <c:pt idx="4355">
                  <c:v>0.11865382056179399</c:v>
                </c:pt>
                <c:pt idx="4356">
                  <c:v>0.10315487541178101</c:v>
                </c:pt>
                <c:pt idx="4357">
                  <c:v>-0.26312809595606901</c:v>
                </c:pt>
                <c:pt idx="4358">
                  <c:v>-0.23411478981410599</c:v>
                </c:pt>
                <c:pt idx="4359">
                  <c:v>-1.2851457479206001</c:v>
                </c:pt>
                <c:pt idx="4360">
                  <c:v>-0.57644381805239897</c:v>
                </c:pt>
                <c:pt idx="4361">
                  <c:v>-1.60665798631851</c:v>
                </c:pt>
                <c:pt idx="4362">
                  <c:v>-0.31537094794564102</c:v>
                </c:pt>
                <c:pt idx="4363">
                  <c:v>-1.2347268190835801</c:v>
                </c:pt>
                <c:pt idx="4364">
                  <c:v>-1.0786334103867199</c:v>
                </c:pt>
                <c:pt idx="4365">
                  <c:v>1.88626215818648</c:v>
                </c:pt>
                <c:pt idx="4366">
                  <c:v>0.76313178490982003</c:v>
                </c:pt>
                <c:pt idx="4367">
                  <c:v>1.36399891153223</c:v>
                </c:pt>
                <c:pt idx="4368">
                  <c:v>-1.1730101040076599</c:v>
                </c:pt>
                <c:pt idx="4369">
                  <c:v>1.09536643035515</c:v>
                </c:pt>
                <c:pt idx="4370">
                  <c:v>-3.6567770454360597E-2</c:v>
                </c:pt>
                <c:pt idx="4371">
                  <c:v>0.57411544168852302</c:v>
                </c:pt>
                <c:pt idx="4372">
                  <c:v>-6.4048796538043795E-2</c:v>
                </c:pt>
                <c:pt idx="4373">
                  <c:v>-1.2604023711996499</c:v>
                </c:pt>
                <c:pt idx="4374">
                  <c:v>-1.3073095452072001</c:v>
                </c:pt>
                <c:pt idx="4375">
                  <c:v>2.7755148060117198</c:v>
                </c:pt>
                <c:pt idx="4376">
                  <c:v>0.108777978088031</c:v>
                </c:pt>
                <c:pt idx="4377">
                  <c:v>3.7951112901266399</c:v>
                </c:pt>
                <c:pt idx="4378">
                  <c:v>-0.75566691986818901</c:v>
                </c:pt>
                <c:pt idx="4379">
                  <c:v>0.48620938728040802</c:v>
                </c:pt>
                <c:pt idx="4380">
                  <c:v>0.123178129851572</c:v>
                </c:pt>
                <c:pt idx="4381">
                  <c:v>-0.916073807539178</c:v>
                </c:pt>
                <c:pt idx="4382">
                  <c:v>-1.81771447868822</c:v>
                </c:pt>
                <c:pt idx="4383">
                  <c:v>3.05381582650352</c:v>
                </c:pt>
                <c:pt idx="4384">
                  <c:v>-0.59916377029823398</c:v>
                </c:pt>
                <c:pt idx="4385">
                  <c:v>-1.5060528090976399</c:v>
                </c:pt>
                <c:pt idx="4386">
                  <c:v>-0.80995524229509297</c:v>
                </c:pt>
                <c:pt idx="4387">
                  <c:v>3.4008283473288401</c:v>
                </c:pt>
                <c:pt idx="4388">
                  <c:v>-0.56494632861183702</c:v>
                </c:pt>
                <c:pt idx="4389">
                  <c:v>-0.87528752202486004</c:v>
                </c:pt>
                <c:pt idx="4390">
                  <c:v>2.04684625682177</c:v>
                </c:pt>
                <c:pt idx="4391">
                  <c:v>-1.80983536306407</c:v>
                </c:pt>
                <c:pt idx="4392">
                  <c:v>4.2164079188226298</c:v>
                </c:pt>
                <c:pt idx="4393">
                  <c:v>-1.09101637043994</c:v>
                </c:pt>
                <c:pt idx="4394">
                  <c:v>1.1824122894667199</c:v>
                </c:pt>
                <c:pt idx="4395">
                  <c:v>-1.52747379831249</c:v>
                </c:pt>
                <c:pt idx="4396">
                  <c:v>0.92136640496566102</c:v>
                </c:pt>
                <c:pt idx="4397">
                  <c:v>-1.18065461610809</c:v>
                </c:pt>
                <c:pt idx="4398">
                  <c:v>1.2578775793553401</c:v>
                </c:pt>
                <c:pt idx="4399">
                  <c:v>1.8659140576816899</c:v>
                </c:pt>
                <c:pt idx="4400">
                  <c:v>3.4145093141612399</c:v>
                </c:pt>
                <c:pt idx="4401">
                  <c:v>1.35644134450791</c:v>
                </c:pt>
                <c:pt idx="4402">
                  <c:v>2.6638686023421601</c:v>
                </c:pt>
                <c:pt idx="4403">
                  <c:v>0.79295879123451396</c:v>
                </c:pt>
                <c:pt idx="4404">
                  <c:v>-0.59916123388676701</c:v>
                </c:pt>
                <c:pt idx="4405">
                  <c:v>0.67032515202478604</c:v>
                </c:pt>
                <c:pt idx="4406">
                  <c:v>-0.774633635724992</c:v>
                </c:pt>
                <c:pt idx="4407">
                  <c:v>0.75697953598378198</c:v>
                </c:pt>
                <c:pt idx="4408">
                  <c:v>0.34926550039206</c:v>
                </c:pt>
                <c:pt idx="4409">
                  <c:v>0.56233244324949405</c:v>
                </c:pt>
                <c:pt idx="4410">
                  <c:v>0.80760553626280296</c:v>
                </c:pt>
                <c:pt idx="4411">
                  <c:v>-1.1146960427689701</c:v>
                </c:pt>
                <c:pt idx="4412">
                  <c:v>-0.31070286788149998</c:v>
                </c:pt>
                <c:pt idx="4413">
                  <c:v>-3.2430164083100599</c:v>
                </c:pt>
                <c:pt idx="4414">
                  <c:v>0.176030217869316</c:v>
                </c:pt>
                <c:pt idx="4415">
                  <c:v>0.42757179878778401</c:v>
                </c:pt>
                <c:pt idx="4416">
                  <c:v>0.34086567730829298</c:v>
                </c:pt>
                <c:pt idx="4417">
                  <c:v>-1.33202499051042</c:v>
                </c:pt>
                <c:pt idx="4418">
                  <c:v>-0.176422939026744</c:v>
                </c:pt>
                <c:pt idx="4419">
                  <c:v>-0.957312507122831</c:v>
                </c:pt>
                <c:pt idx="4420">
                  <c:v>-1.6759771520579101</c:v>
                </c:pt>
                <c:pt idx="4421">
                  <c:v>-2.9135558615582902</c:v>
                </c:pt>
                <c:pt idx="4422">
                  <c:v>0.52935051024145396</c:v>
                </c:pt>
                <c:pt idx="4423">
                  <c:v>2.29733106150025</c:v>
                </c:pt>
                <c:pt idx="4424">
                  <c:v>0.78517626666694695</c:v>
                </c:pt>
                <c:pt idx="4425">
                  <c:v>1.6638686159840399</c:v>
                </c:pt>
                <c:pt idx="4426">
                  <c:v>-0.78616199816122501</c:v>
                </c:pt>
                <c:pt idx="4427">
                  <c:v>-3.1305417487352898</c:v>
                </c:pt>
                <c:pt idx="4428">
                  <c:v>-0.23864163735694499</c:v>
                </c:pt>
                <c:pt idx="4429">
                  <c:v>-0.69508850149475199</c:v>
                </c:pt>
                <c:pt idx="4430">
                  <c:v>0.27155292651171598</c:v>
                </c:pt>
                <c:pt idx="4431">
                  <c:v>-2.4939803574819601</c:v>
                </c:pt>
                <c:pt idx="4432">
                  <c:v>0.30130072428198401</c:v>
                </c:pt>
                <c:pt idx="4433">
                  <c:v>-1.5483646717810999</c:v>
                </c:pt>
                <c:pt idx="4434">
                  <c:v>-1.3248145963976199</c:v>
                </c:pt>
                <c:pt idx="4435">
                  <c:v>-3.2309431368393802</c:v>
                </c:pt>
                <c:pt idx="4436">
                  <c:v>-1.4065180242940301</c:v>
                </c:pt>
                <c:pt idx="4437">
                  <c:v>-2.8375654864047801</c:v>
                </c:pt>
                <c:pt idx="4438">
                  <c:v>2.2072318177010199</c:v>
                </c:pt>
                <c:pt idx="4439">
                  <c:v>2.8960432301116699</c:v>
                </c:pt>
                <c:pt idx="4440">
                  <c:v>-0.52938773625273705</c:v>
                </c:pt>
                <c:pt idx="4441">
                  <c:v>-0.14651259951829701</c:v>
                </c:pt>
                <c:pt idx="4442">
                  <c:v>0.18180773296038</c:v>
                </c:pt>
                <c:pt idx="4443">
                  <c:v>-0.21176965790263799</c:v>
                </c:pt>
                <c:pt idx="4444">
                  <c:v>-1.03071574967435</c:v>
                </c:pt>
                <c:pt idx="4445">
                  <c:v>-1.0479890827498199</c:v>
                </c:pt>
                <c:pt idx="4446">
                  <c:v>-0.85599568757991995</c:v>
                </c:pt>
                <c:pt idx="4447">
                  <c:v>3.7227604339743801</c:v>
                </c:pt>
                <c:pt idx="4448">
                  <c:v>-0.16544833731410799</c:v>
                </c:pt>
                <c:pt idx="4449">
                  <c:v>-0.26538840246157402</c:v>
                </c:pt>
                <c:pt idx="4450">
                  <c:v>0.446639495790912</c:v>
                </c:pt>
                <c:pt idx="4451">
                  <c:v>-0.40561503577316599</c:v>
                </c:pt>
                <c:pt idx="4452">
                  <c:v>1.3643098183309299</c:v>
                </c:pt>
                <c:pt idx="4453">
                  <c:v>-0.86145778436372</c:v>
                </c:pt>
                <c:pt idx="4454">
                  <c:v>0.73045339456609304</c:v>
                </c:pt>
                <c:pt idx="4455">
                  <c:v>0.83885657027324501</c:v>
                </c:pt>
                <c:pt idx="4456">
                  <c:v>-5.7412552344197696</c:v>
                </c:pt>
                <c:pt idx="4457">
                  <c:v>1.6768091879420399</c:v>
                </c:pt>
                <c:pt idx="4458">
                  <c:v>1.3240217132966501</c:v>
                </c:pt>
                <c:pt idx="4459">
                  <c:v>-1.1768050960382399</c:v>
                </c:pt>
                <c:pt idx="4460">
                  <c:v>-1.23709581688464</c:v>
                </c:pt>
                <c:pt idx="4461">
                  <c:v>1.41839503311494</c:v>
                </c:pt>
                <c:pt idx="4462">
                  <c:v>-1.7790728463349501</c:v>
                </c:pt>
                <c:pt idx="4463">
                  <c:v>-1.85969064986791</c:v>
                </c:pt>
                <c:pt idx="4464">
                  <c:v>-1.9382398660364699</c:v>
                </c:pt>
                <c:pt idx="4465">
                  <c:v>1.7755152961387499</c:v>
                </c:pt>
                <c:pt idx="4466">
                  <c:v>3.2214438343207301E-2</c:v>
                </c:pt>
                <c:pt idx="4467">
                  <c:v>1.8457088534326</c:v>
                </c:pt>
                <c:pt idx="4468">
                  <c:v>-1.66876914725741</c:v>
                </c:pt>
                <c:pt idx="4469">
                  <c:v>-1.1225254885007101</c:v>
                </c:pt>
                <c:pt idx="4470">
                  <c:v>-3.79883330423782</c:v>
                </c:pt>
                <c:pt idx="4471">
                  <c:v>0.560034843199958</c:v>
                </c:pt>
                <c:pt idx="4472">
                  <c:v>0.89833599740099002</c:v>
                </c:pt>
                <c:pt idx="4473">
                  <c:v>0.48767223281625</c:v>
                </c:pt>
                <c:pt idx="4474">
                  <c:v>0.49136175150988598</c:v>
                </c:pt>
                <c:pt idx="4475">
                  <c:v>0.63480789259593795</c:v>
                </c:pt>
                <c:pt idx="4476">
                  <c:v>-1.2994102507319201</c:v>
                </c:pt>
                <c:pt idx="4477">
                  <c:v>-0.26941208901435698</c:v>
                </c:pt>
                <c:pt idx="4478">
                  <c:v>1.37067394186221</c:v>
                </c:pt>
                <c:pt idx="4479">
                  <c:v>-2.1305428991006998</c:v>
                </c:pt>
                <c:pt idx="4480">
                  <c:v>-0.68927670444297195</c:v>
                </c:pt>
                <c:pt idx="4481">
                  <c:v>-2.17182915645034</c:v>
                </c:pt>
                <c:pt idx="4482">
                  <c:v>-1.69508831187278</c:v>
                </c:pt>
                <c:pt idx="4483">
                  <c:v>-2.6409833718850302</c:v>
                </c:pt>
                <c:pt idx="4484">
                  <c:v>-1.9009118223289201</c:v>
                </c:pt>
                <c:pt idx="4485">
                  <c:v>-0.143483511017928</c:v>
                </c:pt>
                <c:pt idx="4486">
                  <c:v>-1.1447231223800101</c:v>
                </c:pt>
                <c:pt idx="4487">
                  <c:v>1.5752123634477699</c:v>
                </c:pt>
                <c:pt idx="4488">
                  <c:v>0.76995722071197803</c:v>
                </c:pt>
                <c:pt idx="4489">
                  <c:v>1.8432791172758201</c:v>
                </c:pt>
                <c:pt idx="4490">
                  <c:v>0.387276739919517</c:v>
                </c:pt>
                <c:pt idx="4491">
                  <c:v>-1.2320912092270899</c:v>
                </c:pt>
                <c:pt idx="4492">
                  <c:v>-0.13610476447175099</c:v>
                </c:pt>
                <c:pt idx="4493">
                  <c:v>-1.52595403676911</c:v>
                </c:pt>
                <c:pt idx="4494">
                  <c:v>2.8862581548442701</c:v>
                </c:pt>
                <c:pt idx="4495">
                  <c:v>-0.87605123950003405</c:v>
                </c:pt>
                <c:pt idx="4496">
                  <c:v>1.1969632516376201</c:v>
                </c:pt>
                <c:pt idx="4497">
                  <c:v>1.6445045779026399</c:v>
                </c:pt>
                <c:pt idx="4498">
                  <c:v>2.05381655189507</c:v>
                </c:pt>
                <c:pt idx="4499">
                  <c:v>0.46936692345405301</c:v>
                </c:pt>
                <c:pt idx="4500">
                  <c:v>1.02828151295398</c:v>
                </c:pt>
                <c:pt idx="4501">
                  <c:v>6.7755479146028197E-2</c:v>
                </c:pt>
                <c:pt idx="4502">
                  <c:v>-2.2776383912158802</c:v>
                </c:pt>
                <c:pt idx="4503">
                  <c:v>2.37548606998062</c:v>
                </c:pt>
                <c:pt idx="4504">
                  <c:v>6.6149512446810901</c:v>
                </c:pt>
                <c:pt idx="4505">
                  <c:v>-0.11480224210905</c:v>
                </c:pt>
                <c:pt idx="4506">
                  <c:v>-0.80009949391743995</c:v>
                </c:pt>
                <c:pt idx="4507">
                  <c:v>0.74121202679195397</c:v>
                </c:pt>
                <c:pt idx="4508">
                  <c:v>-0.28220980528176198</c:v>
                </c:pt>
                <c:pt idx="4509">
                  <c:v>-9.7091775914252207E-2</c:v>
                </c:pt>
                <c:pt idx="4510">
                  <c:v>-5.72286011620202E-2</c:v>
                </c:pt>
                <c:pt idx="4511">
                  <c:v>0.47376719684924601</c:v>
                </c:pt>
                <c:pt idx="4512">
                  <c:v>0.57367276364081399</c:v>
                </c:pt>
                <c:pt idx="4513">
                  <c:v>2.7309839793216</c:v>
                </c:pt>
                <c:pt idx="4514">
                  <c:v>3.2044362234985599</c:v>
                </c:pt>
                <c:pt idx="4515">
                  <c:v>-0.25200853876309598</c:v>
                </c:pt>
                <c:pt idx="4516">
                  <c:v>1.2164111104129101</c:v>
                </c:pt>
                <c:pt idx="4517">
                  <c:v>-1.0027196810256001</c:v>
                </c:pt>
                <c:pt idx="4518">
                  <c:v>1.32402025432684</c:v>
                </c:pt>
                <c:pt idx="4519">
                  <c:v>-1.8229122106515501</c:v>
                </c:pt>
                <c:pt idx="4520">
                  <c:v>-0.333287478890746</c:v>
                </c:pt>
                <c:pt idx="4521">
                  <c:v>-1.67597913238277</c:v>
                </c:pt>
                <c:pt idx="4522">
                  <c:v>0.31904168065321997</c:v>
                </c:pt>
                <c:pt idx="4523">
                  <c:v>0.51563998326715998</c:v>
                </c:pt>
                <c:pt idx="4524">
                  <c:v>-3.5935079507761101</c:v>
                </c:pt>
                <c:pt idx="4525">
                  <c:v>-0.79715992637316302</c:v>
                </c:pt>
                <c:pt idx="4526">
                  <c:v>1.1672159924096099</c:v>
                </c:pt>
                <c:pt idx="4527">
                  <c:v>3.3217632386807798</c:v>
                </c:pt>
                <c:pt idx="4528">
                  <c:v>1.58414291200993</c:v>
                </c:pt>
                <c:pt idx="4529">
                  <c:v>-2.12272430387431</c:v>
                </c:pt>
                <c:pt idx="4530">
                  <c:v>2.95722877201454</c:v>
                </c:pt>
                <c:pt idx="4531">
                  <c:v>3.19138167211401</c:v>
                </c:pt>
                <c:pt idx="4532">
                  <c:v>0.31264764184232202</c:v>
                </c:pt>
                <c:pt idx="4533">
                  <c:v>1.4737670097898301</c:v>
                </c:pt>
                <c:pt idx="4534">
                  <c:v>-0.20550536915118001</c:v>
                </c:pt>
                <c:pt idx="4535">
                  <c:v>-1.9424021148586501</c:v>
                </c:pt>
                <c:pt idx="4536">
                  <c:v>1.10692180845009</c:v>
                </c:pt>
                <c:pt idx="4537">
                  <c:v>0.72723236976647598</c:v>
                </c:pt>
                <c:pt idx="4538">
                  <c:v>-1.9508348492772101</c:v>
                </c:pt>
                <c:pt idx="4539">
                  <c:v>-1.6215292633459799</c:v>
                </c:pt>
                <c:pt idx="4540">
                  <c:v>2.64078603655671</c:v>
                </c:pt>
                <c:pt idx="4541">
                  <c:v>-3.8635995971985202</c:v>
                </c:pt>
                <c:pt idx="4542">
                  <c:v>-2.32146911611374</c:v>
                </c:pt>
                <c:pt idx="4543">
                  <c:v>0.86431380844672701</c:v>
                </c:pt>
                <c:pt idx="4544">
                  <c:v>-1.57316765796201</c:v>
                </c:pt>
                <c:pt idx="4545">
                  <c:v>1.5687127091643001</c:v>
                </c:pt>
                <c:pt idx="4546">
                  <c:v>0.32888709044053499</c:v>
                </c:pt>
                <c:pt idx="4547">
                  <c:v>-0.57559604165189204</c:v>
                </c:pt>
                <c:pt idx="4548">
                  <c:v>-0.558875430482769</c:v>
                </c:pt>
                <c:pt idx="4549">
                  <c:v>-0.92109017485514699</c:v>
                </c:pt>
                <c:pt idx="4550">
                  <c:v>-2.0391787512083401</c:v>
                </c:pt>
                <c:pt idx="4551">
                  <c:v>-0.55455340615348303</c:v>
                </c:pt>
                <c:pt idx="4552">
                  <c:v>-0.84568416484629105</c:v>
                </c:pt>
                <c:pt idx="4553">
                  <c:v>-0.124965008789861</c:v>
                </c:pt>
                <c:pt idx="4554">
                  <c:v>2.0073543796178699</c:v>
                </c:pt>
                <c:pt idx="4555">
                  <c:v>-3.9273732052796897E-2</c:v>
                </c:pt>
                <c:pt idx="4556">
                  <c:v>-0.53214426965916894</c:v>
                </c:pt>
                <c:pt idx="4557">
                  <c:v>-0.341856406646255</c:v>
                </c:pt>
                <c:pt idx="4558">
                  <c:v>0.51171954300140698</c:v>
                </c:pt>
                <c:pt idx="4559">
                  <c:v>0.90898319989785203</c:v>
                </c:pt>
                <c:pt idx="4560">
                  <c:v>-0.92109101916454295</c:v>
                </c:pt>
                <c:pt idx="4561">
                  <c:v>2.9368883445604701</c:v>
                </c:pt>
                <c:pt idx="4562">
                  <c:v>-1.0732107284794701</c:v>
                </c:pt>
                <c:pt idx="4563">
                  <c:v>0.54729478755557204</c:v>
                </c:pt>
                <c:pt idx="4564">
                  <c:v>0.33348197638420601</c:v>
                </c:pt>
                <c:pt idx="4565">
                  <c:v>7.4719901020102397E-2</c:v>
                </c:pt>
                <c:pt idx="4566">
                  <c:v>-3.6353309622799799</c:v>
                </c:pt>
                <c:pt idx="4567">
                  <c:v>0.74739376257611501</c:v>
                </c:pt>
                <c:pt idx="4568">
                  <c:v>-2.9925525872806502</c:v>
                </c:pt>
                <c:pt idx="4569">
                  <c:v>-0.93166169829863199</c:v>
                </c:pt>
                <c:pt idx="4570">
                  <c:v>-2.3805149440569902</c:v>
                </c:pt>
                <c:pt idx="4571">
                  <c:v>0.29579994646484298</c:v>
                </c:pt>
                <c:pt idx="4572">
                  <c:v>1.6701020162832501</c:v>
                </c:pt>
                <c:pt idx="4573">
                  <c:v>-0.93520719362433102</c:v>
                </c:pt>
                <c:pt idx="4574">
                  <c:v>-0.170705769833076</c:v>
                </c:pt>
                <c:pt idx="4575">
                  <c:v>0.99798873572565105</c:v>
                </c:pt>
                <c:pt idx="4576">
                  <c:v>-0.99909181842086803</c:v>
                </c:pt>
                <c:pt idx="4577">
                  <c:v>2.8795986087894598</c:v>
                </c:pt>
                <c:pt idx="4578">
                  <c:v>0.30003490760423801</c:v>
                </c:pt>
                <c:pt idx="4579">
                  <c:v>3.57367137109377</c:v>
                </c:pt>
                <c:pt idx="4580">
                  <c:v>1.0166234879123199</c:v>
                </c:pt>
                <c:pt idx="4581">
                  <c:v>-0.77480308425121902</c:v>
                </c:pt>
                <c:pt idx="4582">
                  <c:v>1.3214777148090999</c:v>
                </c:pt>
                <c:pt idx="4583">
                  <c:v>-0.149360839861371</c:v>
                </c:pt>
                <c:pt idx="4584">
                  <c:v>0.75697923195155004</c:v>
                </c:pt>
                <c:pt idx="4585">
                  <c:v>0.43855283116757898</c:v>
                </c:pt>
                <c:pt idx="4586">
                  <c:v>-0.31340921413601203</c:v>
                </c:pt>
                <c:pt idx="4587">
                  <c:v>-2.0069827787469898</c:v>
                </c:pt>
                <c:pt idx="4588">
                  <c:v>-8.73697670463945E-2</c:v>
                </c:pt>
                <c:pt idx="4589">
                  <c:v>5.84140204416149</c:v>
                </c:pt>
                <c:pt idx="4590">
                  <c:v>-1.6845720984032599</c:v>
                </c:pt>
                <c:pt idx="4591">
                  <c:v>3.3584103185037101E-2</c:v>
                </c:pt>
                <c:pt idx="4592">
                  <c:v>0.32888643247240901</c:v>
                </c:pt>
                <c:pt idx="4593">
                  <c:v>-0.59094215964994901</c:v>
                </c:pt>
                <c:pt idx="4594">
                  <c:v>1.4040032953846899</c:v>
                </c:pt>
                <c:pt idx="4595">
                  <c:v>1.8801277005516199</c:v>
                </c:pt>
                <c:pt idx="4596">
                  <c:v>-0.78238435780394999</c:v>
                </c:pt>
                <c:pt idx="4597">
                  <c:v>-2.38052243654771</c:v>
                </c:pt>
                <c:pt idx="4598">
                  <c:v>8.6601887998703206E-2</c:v>
                </c:pt>
                <c:pt idx="4599">
                  <c:v>1.1214122058237601</c:v>
                </c:pt>
                <c:pt idx="4600">
                  <c:v>0.88146135858338504</c:v>
                </c:pt>
                <c:pt idx="4601">
                  <c:v>-2.0379991321254098</c:v>
                </c:pt>
                <c:pt idx="4602">
                  <c:v>0.97411134236112895</c:v>
                </c:pt>
                <c:pt idx="4603">
                  <c:v>-0.53799780289048904</c:v>
                </c:pt>
                <c:pt idx="4604">
                  <c:v>1.85434714730774</c:v>
                </c:pt>
                <c:pt idx="4605">
                  <c:v>-1.04394884980314</c:v>
                </c:pt>
                <c:pt idx="4606">
                  <c:v>-4.1721680856813097E-2</c:v>
                </c:pt>
                <c:pt idx="4607">
                  <c:v>1.2327127868996299</c:v>
                </c:pt>
                <c:pt idx="4608">
                  <c:v>-3.2430114898291502</c:v>
                </c:pt>
                <c:pt idx="4609">
                  <c:v>0.49394513892015501</c:v>
                </c:pt>
                <c:pt idx="4610">
                  <c:v>-0.52199640071882203</c:v>
                </c:pt>
                <c:pt idx="4611">
                  <c:v>-4.2475173477776096</c:v>
                </c:pt>
                <c:pt idx="4612">
                  <c:v>-1.23540712116664</c:v>
                </c:pt>
                <c:pt idx="4613">
                  <c:v>-4.1109042410683996</c:v>
                </c:pt>
                <c:pt idx="4614">
                  <c:v>-1.50204170921028</c:v>
                </c:pt>
                <c:pt idx="4615">
                  <c:v>0.35511787830163299</c:v>
                </c:pt>
                <c:pt idx="4616">
                  <c:v>1.11367322271846</c:v>
                </c:pt>
                <c:pt idx="4617">
                  <c:v>-0.77704171265500599</c:v>
                </c:pt>
                <c:pt idx="4618">
                  <c:v>2.66386906195509</c:v>
                </c:pt>
                <c:pt idx="4619">
                  <c:v>-1.6002363473222201</c:v>
                </c:pt>
                <c:pt idx="4620">
                  <c:v>0.92976394890972602</c:v>
                </c:pt>
                <c:pt idx="4621">
                  <c:v>-0.145682698895931</c:v>
                </c:pt>
                <c:pt idx="4622">
                  <c:v>0.34864531950964101</c:v>
                </c:pt>
                <c:pt idx="4623">
                  <c:v>-2.2294304869058701</c:v>
                </c:pt>
                <c:pt idx="4624">
                  <c:v>1.75697960583304</c:v>
                </c:pt>
                <c:pt idx="4625">
                  <c:v>1.9793717466610199</c:v>
                </c:pt>
                <c:pt idx="4626">
                  <c:v>2.9719908394002701</c:v>
                </c:pt>
                <c:pt idx="4627">
                  <c:v>2.9345174037728001</c:v>
                </c:pt>
                <c:pt idx="4628">
                  <c:v>0.884260058745166</c:v>
                </c:pt>
                <c:pt idx="4629">
                  <c:v>0.79511472588715304</c:v>
                </c:pt>
                <c:pt idx="4630">
                  <c:v>-2.46952720289962</c:v>
                </c:pt>
                <c:pt idx="4631">
                  <c:v>1.2688785219435801</c:v>
                </c:pt>
                <c:pt idx="4632">
                  <c:v>0.49394555085569097</c:v>
                </c:pt>
                <c:pt idx="4633">
                  <c:v>-0.24302043572430099</c:v>
                </c:pt>
                <c:pt idx="4634">
                  <c:v>0.72135526883012302</c:v>
                </c:pt>
                <c:pt idx="4635">
                  <c:v>-0.92699284893683598</c:v>
                </c:pt>
                <c:pt idx="4636">
                  <c:v>2.21640908017448</c:v>
                </c:pt>
                <c:pt idx="4637">
                  <c:v>-0.93183368669163202</c:v>
                </c:pt>
                <c:pt idx="4638">
                  <c:v>-3.0005760604510199</c:v>
                </c:pt>
                <c:pt idx="4639">
                  <c:v>9.09807448573213E-2</c:v>
                </c:pt>
                <c:pt idx="4640">
                  <c:v>0.67555167368661195</c:v>
                </c:pt>
                <c:pt idx="4641">
                  <c:v>3.0331034805004702</c:v>
                </c:pt>
                <c:pt idx="4642">
                  <c:v>0.104201487465235</c:v>
                </c:pt>
                <c:pt idx="4643">
                  <c:v>2.3268338152830399</c:v>
                </c:pt>
                <c:pt idx="4644">
                  <c:v>1.3850108244991099</c:v>
                </c:pt>
                <c:pt idx="4645">
                  <c:v>-1.02471501087509</c:v>
                </c:pt>
                <c:pt idx="4646">
                  <c:v>-0.66525193163692597</c:v>
                </c:pt>
                <c:pt idx="4647">
                  <c:v>0.91289770136732296</c:v>
                </c:pt>
                <c:pt idx="4648">
                  <c:v>-0.77284100772224096</c:v>
                </c:pt>
                <c:pt idx="4649">
                  <c:v>-1.3551494231152501</c:v>
                </c:pt>
                <c:pt idx="4650">
                  <c:v>-0.44251938798207902</c:v>
                </c:pt>
                <c:pt idx="4651">
                  <c:v>0.90898266018449203</c:v>
                </c:pt>
                <c:pt idx="4652">
                  <c:v>-1.67316377924196</c:v>
                </c:pt>
                <c:pt idx="4653">
                  <c:v>-1.46024935183662</c:v>
                </c:pt>
                <c:pt idx="4654">
                  <c:v>-1.3805239782722001</c:v>
                </c:pt>
                <c:pt idx="4655">
                  <c:v>1.1140115741173999</c:v>
                </c:pt>
                <c:pt idx="4656">
                  <c:v>-0.497901056498607</c:v>
                </c:pt>
                <c:pt idx="4657">
                  <c:v>-1.4770551225372299</c:v>
                </c:pt>
                <c:pt idx="4658">
                  <c:v>-4.4498668860252701</c:v>
                </c:pt>
                <c:pt idx="4659">
                  <c:v>-0.31065849062973899</c:v>
                </c:pt>
                <c:pt idx="4660">
                  <c:v>-0.48499296647867801</c:v>
                </c:pt>
                <c:pt idx="4661">
                  <c:v>-0.82470797384745498</c:v>
                </c:pt>
                <c:pt idx="4662">
                  <c:v>1.5028231111752099</c:v>
                </c:pt>
                <c:pt idx="4663">
                  <c:v>-9.5121966651046996E-2</c:v>
                </c:pt>
                <c:pt idx="4664">
                  <c:v>5.94375321826002E-2</c:v>
                </c:pt>
                <c:pt idx="4665">
                  <c:v>-3.1275189281302102E-2</c:v>
                </c:pt>
                <c:pt idx="4666">
                  <c:v>-2.9385191570467701</c:v>
                </c:pt>
                <c:pt idx="4667">
                  <c:v>-1.0692536369049299</c:v>
                </c:pt>
                <c:pt idx="4668">
                  <c:v>-0.28414557981021998</c:v>
                </c:pt>
                <c:pt idx="4669">
                  <c:v>0.13414580693078201</c:v>
                </c:pt>
                <c:pt idx="4670">
                  <c:v>-4.5078123049535996E-3</c:v>
                </c:pt>
                <c:pt idx="4671">
                  <c:v>-1.4411655079452701</c:v>
                </c:pt>
                <c:pt idx="4672">
                  <c:v>-0.49237997461897998</c:v>
                </c:pt>
                <c:pt idx="4673">
                  <c:v>-1.1109168695343199</c:v>
                </c:pt>
                <c:pt idx="4674">
                  <c:v>-2.03530738489206</c:v>
                </c:pt>
                <c:pt idx="4675">
                  <c:v>1.74920238348936</c:v>
                </c:pt>
                <c:pt idx="4676">
                  <c:v>1.79511435974629</c:v>
                </c:pt>
                <c:pt idx="4677">
                  <c:v>0.43120934315912701</c:v>
                </c:pt>
                <c:pt idx="4678">
                  <c:v>0.614961595423406</c:v>
                </c:pt>
                <c:pt idx="4679">
                  <c:v>-6.8846032666894E-2</c:v>
                </c:pt>
                <c:pt idx="4680">
                  <c:v>-0.86360620125513599</c:v>
                </c:pt>
                <c:pt idx="4681">
                  <c:v>-0.62763614075787799</c:v>
                </c:pt>
                <c:pt idx="4682">
                  <c:v>-0.103296086737782</c:v>
                </c:pt>
                <c:pt idx="4683">
                  <c:v>0.87433615475210302</c:v>
                </c:pt>
                <c:pt idx="4684">
                  <c:v>1.05337289971471</c:v>
                </c:pt>
                <c:pt idx="4685">
                  <c:v>1.1529079668872699</c:v>
                </c:pt>
                <c:pt idx="4686">
                  <c:v>-1.3968237608971401</c:v>
                </c:pt>
                <c:pt idx="4687">
                  <c:v>1.6388932316698399</c:v>
                </c:pt>
                <c:pt idx="4688">
                  <c:v>0.52091283509656605</c:v>
                </c:pt>
                <c:pt idx="4689">
                  <c:v>0.96107144716909698</c:v>
                </c:pt>
                <c:pt idx="4690">
                  <c:v>-0.61506568694235797</c:v>
                </c:pt>
                <c:pt idx="4691">
                  <c:v>-0.18095852754053601</c:v>
                </c:pt>
                <c:pt idx="4692">
                  <c:v>-0.14889819627634401</c:v>
                </c:pt>
                <c:pt idx="4693">
                  <c:v>0.65189759153020299</c:v>
                </c:pt>
                <c:pt idx="4694">
                  <c:v>-0.70492423908516599</c:v>
                </c:pt>
                <c:pt idx="4695">
                  <c:v>-0.232603965355859</c:v>
                </c:pt>
                <c:pt idx="4696">
                  <c:v>6.9857680281753902</c:v>
                </c:pt>
                <c:pt idx="4697">
                  <c:v>0.88857635892182896</c:v>
                </c:pt>
                <c:pt idx="4698">
                  <c:v>1.14762056182102</c:v>
                </c:pt>
                <c:pt idx="4699">
                  <c:v>-2.8752810518140701</c:v>
                </c:pt>
                <c:pt idx="4700">
                  <c:v>0.45031797559826697</c:v>
                </c:pt>
                <c:pt idx="4701">
                  <c:v>2.0158977295621998</c:v>
                </c:pt>
                <c:pt idx="4702">
                  <c:v>0.44455709199458499</c:v>
                </c:pt>
                <c:pt idx="4703">
                  <c:v>-0.92235327730894401</c:v>
                </c:pt>
                <c:pt idx="4704">
                  <c:v>-1.20887956578912</c:v>
                </c:pt>
                <c:pt idx="4705">
                  <c:v>-1.54990841419384</c:v>
                </c:pt>
                <c:pt idx="4706">
                  <c:v>1.99144474160598</c:v>
                </c:pt>
                <c:pt idx="4707">
                  <c:v>-0.98765954668824596</c:v>
                </c:pt>
                <c:pt idx="4708">
                  <c:v>-1.2296228206777</c:v>
                </c:pt>
                <c:pt idx="4709">
                  <c:v>0.20152689861535</c:v>
                </c:pt>
                <c:pt idx="4710">
                  <c:v>0.52389817656202098</c:v>
                </c:pt>
                <c:pt idx="4711">
                  <c:v>0.22646462443145801</c:v>
                </c:pt>
                <c:pt idx="4712">
                  <c:v>5.9368762077792603</c:v>
                </c:pt>
                <c:pt idx="4713">
                  <c:v>0.62982846352716004</c:v>
                </c:pt>
                <c:pt idx="4714">
                  <c:v>7.8908311296042102E-2</c:v>
                </c:pt>
                <c:pt idx="4715">
                  <c:v>-0.185387547959215</c:v>
                </c:pt>
                <c:pt idx="4716">
                  <c:v>5.13779362813791</c:v>
                </c:pt>
                <c:pt idx="4717">
                  <c:v>-1.20031595182411</c:v>
                </c:pt>
                <c:pt idx="4718">
                  <c:v>0.85069368039960103</c:v>
                </c:pt>
                <c:pt idx="4719">
                  <c:v>-1.4389401567306299</c:v>
                </c:pt>
                <c:pt idx="4720">
                  <c:v>8.4644545547849503E-2</c:v>
                </c:pt>
                <c:pt idx="4721">
                  <c:v>3.2788447723200198</c:v>
                </c:pt>
                <c:pt idx="4722">
                  <c:v>1.7378702156905701</c:v>
                </c:pt>
                <c:pt idx="4723">
                  <c:v>0.54839282421662805</c:v>
                </c:pt>
                <c:pt idx="4724">
                  <c:v>-0.144616994124008</c:v>
                </c:pt>
                <c:pt idx="4725">
                  <c:v>1.3818347221874301</c:v>
                </c:pt>
                <c:pt idx="4726">
                  <c:v>1.4707873041535999</c:v>
                </c:pt>
                <c:pt idx="4727">
                  <c:v>-0.74588147032398</c:v>
                </c:pt>
                <c:pt idx="4728">
                  <c:v>-1.6929886443083599</c:v>
                </c:pt>
                <c:pt idx="4729">
                  <c:v>-0.39724094238384999</c:v>
                </c:pt>
                <c:pt idx="4730">
                  <c:v>1.03160198504967</c:v>
                </c:pt>
                <c:pt idx="4731">
                  <c:v>-1.85182509578309</c:v>
                </c:pt>
                <c:pt idx="4732">
                  <c:v>2.55581022598109</c:v>
                </c:pt>
                <c:pt idx="4733">
                  <c:v>1.1009341855143899</c:v>
                </c:pt>
                <c:pt idx="4734">
                  <c:v>-2.1690189843041501</c:v>
                </c:pt>
                <c:pt idx="4735">
                  <c:v>-0.53406951064280095</c:v>
                </c:pt>
                <c:pt idx="4736">
                  <c:v>-0.72789432243480301</c:v>
                </c:pt>
                <c:pt idx="4737">
                  <c:v>5.5814051570890104</c:v>
                </c:pt>
                <c:pt idx="4738">
                  <c:v>0.26481129217210703</c:v>
                </c:pt>
                <c:pt idx="4739">
                  <c:v>-1.10847830879783</c:v>
                </c:pt>
                <c:pt idx="4740">
                  <c:v>-0.93284227888987203</c:v>
                </c:pt>
                <c:pt idx="4741">
                  <c:v>-0.57862302603371796</c:v>
                </c:pt>
                <c:pt idx="4742">
                  <c:v>1.2986887371036699</c:v>
                </c:pt>
                <c:pt idx="4743">
                  <c:v>0.293412224266348</c:v>
                </c:pt>
                <c:pt idx="4744">
                  <c:v>-1.73950244919243</c:v>
                </c:pt>
                <c:pt idx="4745">
                  <c:v>-0.20866902835870901</c:v>
                </c:pt>
                <c:pt idx="4746">
                  <c:v>0.29463674963214098</c:v>
                </c:pt>
                <c:pt idx="4747">
                  <c:v>3.78479431064987</c:v>
                </c:pt>
                <c:pt idx="4748">
                  <c:v>1.5263665439443199</c:v>
                </c:pt>
                <c:pt idx="4749">
                  <c:v>0.26421078639409101</c:v>
                </c:pt>
                <c:pt idx="4750">
                  <c:v>0.15290805587428299</c:v>
                </c:pt>
                <c:pt idx="4751">
                  <c:v>2.3081084675574499</c:v>
                </c:pt>
                <c:pt idx="4752">
                  <c:v>-1.93008006870045</c:v>
                </c:pt>
                <c:pt idx="4753">
                  <c:v>-1.1923006105490299</c:v>
                </c:pt>
                <c:pt idx="4754">
                  <c:v>-2.4800574035478</c:v>
                </c:pt>
                <c:pt idx="4755">
                  <c:v>1.8130133969117901</c:v>
                </c:pt>
                <c:pt idx="4756">
                  <c:v>2.5136274917298702</c:v>
                </c:pt>
                <c:pt idx="4757">
                  <c:v>-2.32026216658118</c:v>
                </c:pt>
                <c:pt idx="4758">
                  <c:v>4.7977220912160803</c:v>
                </c:pt>
                <c:pt idx="4759">
                  <c:v>2.8565141298862899</c:v>
                </c:pt>
                <c:pt idx="4760">
                  <c:v>2.1258284005497199</c:v>
                </c:pt>
                <c:pt idx="4761">
                  <c:v>0.119550377475897</c:v>
                </c:pt>
                <c:pt idx="4762">
                  <c:v>0.58666802149694997</c:v>
                </c:pt>
                <c:pt idx="4763">
                  <c:v>1.44367184073449</c:v>
                </c:pt>
                <c:pt idx="4764">
                  <c:v>-0.26816627362296602</c:v>
                </c:pt>
                <c:pt idx="4765">
                  <c:v>-3.2984884378492903E-2</c:v>
                </c:pt>
                <c:pt idx="4766">
                  <c:v>-1.3075762851141399</c:v>
                </c:pt>
                <c:pt idx="4767">
                  <c:v>-0.62032932021854204</c:v>
                </c:pt>
                <c:pt idx="4768">
                  <c:v>0.96569703420157205</c:v>
                </c:pt>
                <c:pt idx="4769">
                  <c:v>0.64515103672343299</c:v>
                </c:pt>
                <c:pt idx="4770">
                  <c:v>0.30026390246690599</c:v>
                </c:pt>
                <c:pt idx="4771">
                  <c:v>-0.113736973505111</c:v>
                </c:pt>
                <c:pt idx="4772">
                  <c:v>4.0579353719620799E-2</c:v>
                </c:pt>
                <c:pt idx="4773">
                  <c:v>4.4008292420122102</c:v>
                </c:pt>
                <c:pt idx="4774">
                  <c:v>-1.2328964886412901</c:v>
                </c:pt>
                <c:pt idx="4775">
                  <c:v>1.66386985766551</c:v>
                </c:pt>
                <c:pt idx="4776">
                  <c:v>3.69714589505642</c:v>
                </c:pt>
                <c:pt idx="4777">
                  <c:v>-1.6963850476887501</c:v>
                </c:pt>
                <c:pt idx="4778">
                  <c:v>-0.63086127647527102</c:v>
                </c:pt>
                <c:pt idx="4779">
                  <c:v>0.191382209611519</c:v>
                </c:pt>
                <c:pt idx="4780">
                  <c:v>-0.50135126547562903</c:v>
                </c:pt>
                <c:pt idx="4781">
                  <c:v>0.70693937640643401</c:v>
                </c:pt>
                <c:pt idx="4782">
                  <c:v>0.99861967661378304</c:v>
                </c:pt>
                <c:pt idx="4783">
                  <c:v>-4.2609354623197699</c:v>
                </c:pt>
                <c:pt idx="4784">
                  <c:v>1.59016054350939</c:v>
                </c:pt>
                <c:pt idx="4785">
                  <c:v>-2.8795121075051502</c:v>
                </c:pt>
                <c:pt idx="4786">
                  <c:v>0.54285476986491699</c:v>
                </c:pt>
                <c:pt idx="4787">
                  <c:v>-3.1165512621472802</c:v>
                </c:pt>
                <c:pt idx="4788">
                  <c:v>-1.1257824112221499</c:v>
                </c:pt>
                <c:pt idx="4789">
                  <c:v>2.6306335615158698</c:v>
                </c:pt>
                <c:pt idx="4790">
                  <c:v>0.166964665298969</c:v>
                </c:pt>
                <c:pt idx="4791">
                  <c:v>1.9719912124319801</c:v>
                </c:pt>
                <c:pt idx="4792">
                  <c:v>-0.74212158827791397</c:v>
                </c:pt>
                <c:pt idx="4793">
                  <c:v>1.0196413670361999</c:v>
                </c:pt>
                <c:pt idx="4794">
                  <c:v>-1.04937699916073</c:v>
                </c:pt>
                <c:pt idx="4795">
                  <c:v>0.106922138615808</c:v>
                </c:pt>
                <c:pt idx="4796">
                  <c:v>-0.60989085793455</c:v>
                </c:pt>
                <c:pt idx="4797">
                  <c:v>-1.23094537154256</c:v>
                </c:pt>
                <c:pt idx="4798">
                  <c:v>1.293033293376</c:v>
                </c:pt>
                <c:pt idx="4799">
                  <c:v>1.12471134525244</c:v>
                </c:pt>
                <c:pt idx="4800">
                  <c:v>-9.7169357601298495E-2</c:v>
                </c:pt>
                <c:pt idx="4801">
                  <c:v>0.85746504949188895</c:v>
                </c:pt>
                <c:pt idx="4802">
                  <c:v>0.22926060742243601</c:v>
                </c:pt>
                <c:pt idx="4803">
                  <c:v>2.0316013931480601</c:v>
                </c:pt>
                <c:pt idx="4804">
                  <c:v>0.122497458982707</c:v>
                </c:pt>
                <c:pt idx="4805">
                  <c:v>2.46885347720385</c:v>
                </c:pt>
                <c:pt idx="4806">
                  <c:v>1.32401983533456</c:v>
                </c:pt>
                <c:pt idx="4807">
                  <c:v>-0.53439930985192796</c:v>
                </c:pt>
                <c:pt idx="4808">
                  <c:v>-0.80561434987112301</c:v>
                </c:pt>
                <c:pt idx="4809">
                  <c:v>6.0371621584656601E-2</c:v>
                </c:pt>
                <c:pt idx="4810">
                  <c:v>0.61207127687517204</c:v>
                </c:pt>
                <c:pt idx="4811">
                  <c:v>1.8921387670713901</c:v>
                </c:pt>
                <c:pt idx="4812">
                  <c:v>-1.3473561226966799</c:v>
                </c:pt>
                <c:pt idx="4813">
                  <c:v>-1.27206921393254</c:v>
                </c:pt>
                <c:pt idx="4814">
                  <c:v>-2.2685547709306899</c:v>
                </c:pt>
                <c:pt idx="4815">
                  <c:v>-1.9691865910574999</c:v>
                </c:pt>
                <c:pt idx="4816">
                  <c:v>-4.3968125698591001</c:v>
                </c:pt>
                <c:pt idx="4817">
                  <c:v>1.22369405861333E-2</c:v>
                </c:pt>
                <c:pt idx="4818">
                  <c:v>0.15525825652251801</c:v>
                </c:pt>
                <c:pt idx="4819">
                  <c:v>1.98664889660891</c:v>
                </c:pt>
                <c:pt idx="4820">
                  <c:v>0.71633739947061303</c:v>
                </c:pt>
                <c:pt idx="4821">
                  <c:v>-2.4129436256372099</c:v>
                </c:pt>
                <c:pt idx="4822">
                  <c:v>-1.5060529007332999</c:v>
                </c:pt>
                <c:pt idx="4823">
                  <c:v>-1.96373677932358</c:v>
                </c:pt>
                <c:pt idx="4824">
                  <c:v>-1.2640815881221801</c:v>
                </c:pt>
                <c:pt idx="4825">
                  <c:v>1.9914437986412099</c:v>
                </c:pt>
                <c:pt idx="4826">
                  <c:v>-1.81038681130797</c:v>
                </c:pt>
                <c:pt idx="4827">
                  <c:v>1.5298219202471699</c:v>
                </c:pt>
                <c:pt idx="4828">
                  <c:v>0.76288021108971404</c:v>
                </c:pt>
                <c:pt idx="4829">
                  <c:v>-1.5348399467995</c:v>
                </c:pt>
                <c:pt idx="4830">
                  <c:v>-0.88134620511000095</c:v>
                </c:pt>
                <c:pt idx="4831">
                  <c:v>-0.68211421230515101</c:v>
                </c:pt>
                <c:pt idx="4832">
                  <c:v>6.0174937159602999</c:v>
                </c:pt>
                <c:pt idx="4833">
                  <c:v>0.43631159301643802</c:v>
                </c:pt>
                <c:pt idx="4834">
                  <c:v>1.84369100490153</c:v>
                </c:pt>
                <c:pt idx="4835">
                  <c:v>-2.4756789875821399</c:v>
                </c:pt>
                <c:pt idx="4836">
                  <c:v>-1.3982978457034301</c:v>
                </c:pt>
                <c:pt idx="4837">
                  <c:v>1.1933661650555101</c:v>
                </c:pt>
                <c:pt idx="4838">
                  <c:v>1.34194152391904</c:v>
                </c:pt>
                <c:pt idx="4839">
                  <c:v>1.61212699840518</c:v>
                </c:pt>
                <c:pt idx="4840">
                  <c:v>-8.4029891708140098E-2</c:v>
                </c:pt>
                <c:pt idx="4841">
                  <c:v>-1.6500202235096599</c:v>
                </c:pt>
                <c:pt idx="4842">
                  <c:v>0.171379903369107</c:v>
                </c:pt>
                <c:pt idx="4843">
                  <c:v>0.91384845842853701</c:v>
                </c:pt>
                <c:pt idx="4844">
                  <c:v>0.60684011536956195</c:v>
                </c:pt>
                <c:pt idx="4845">
                  <c:v>-1.91204661107477</c:v>
                </c:pt>
                <c:pt idx="4846">
                  <c:v>-0.62152945389145497</c:v>
                </c:pt>
                <c:pt idx="4847">
                  <c:v>5.0788815043209201</c:v>
                </c:pt>
                <c:pt idx="4848">
                  <c:v>1.5200340982687499</c:v>
                </c:pt>
                <c:pt idx="4849">
                  <c:v>0.159250220196752</c:v>
                </c:pt>
                <c:pt idx="4850">
                  <c:v>-0.99901643005375196</c:v>
                </c:pt>
                <c:pt idx="4851">
                  <c:v>1.0789093748979799</c:v>
                </c:pt>
                <c:pt idx="4852">
                  <c:v>0.22808429900796501</c:v>
                </c:pt>
                <c:pt idx="4853">
                  <c:v>0.39440940393542201</c:v>
                </c:pt>
                <c:pt idx="4854">
                  <c:v>-7.5420865314979005E-2</c:v>
                </c:pt>
                <c:pt idx="4855">
                  <c:v>1.14817061711066</c:v>
                </c:pt>
                <c:pt idx="4856">
                  <c:v>-0.93544713620620401</c:v>
                </c:pt>
                <c:pt idx="4857">
                  <c:v>-0.66405606358568203</c:v>
                </c:pt>
                <c:pt idx="4858">
                  <c:v>-1.10750468145331</c:v>
                </c:pt>
                <c:pt idx="4859">
                  <c:v>-0.68662622302588205</c:v>
                </c:pt>
                <c:pt idx="4860">
                  <c:v>-0.14348467476809801</c:v>
                </c:pt>
                <c:pt idx="4861">
                  <c:v>-2.21387262857654</c:v>
                </c:pt>
                <c:pt idx="4862">
                  <c:v>-0.90360498194410999</c:v>
                </c:pt>
                <c:pt idx="4863">
                  <c:v>-0.243019852164294</c:v>
                </c:pt>
                <c:pt idx="4864">
                  <c:v>-0.65805744561030699</c:v>
                </c:pt>
                <c:pt idx="4865">
                  <c:v>-0.30936246826275299</c:v>
                </c:pt>
                <c:pt idx="4866">
                  <c:v>-1.0763687478191399</c:v>
                </c:pt>
                <c:pt idx="4867">
                  <c:v>1.0789075159057899</c:v>
                </c:pt>
                <c:pt idx="4868">
                  <c:v>0.64827384516601105</c:v>
                </c:pt>
                <c:pt idx="4869">
                  <c:v>-0.152046560485045</c:v>
                </c:pt>
                <c:pt idx="4870">
                  <c:v>1.78940031435124</c:v>
                </c:pt>
                <c:pt idx="4871">
                  <c:v>2.0538169754221798</c:v>
                </c:pt>
                <c:pt idx="4872">
                  <c:v>1.25108836264356</c:v>
                </c:pt>
                <c:pt idx="4873">
                  <c:v>1.2044379966493299</c:v>
                </c:pt>
                <c:pt idx="4874">
                  <c:v>1.42849199543849</c:v>
                </c:pt>
                <c:pt idx="4875">
                  <c:v>2.2058198466710199</c:v>
                </c:pt>
                <c:pt idx="4876">
                  <c:v>2.4939440552305601</c:v>
                </c:pt>
                <c:pt idx="4877">
                  <c:v>-1.85182842146783</c:v>
                </c:pt>
                <c:pt idx="4878">
                  <c:v>6.7033416616029504E-2</c:v>
                </c:pt>
                <c:pt idx="4879">
                  <c:v>0.127503072557792</c:v>
                </c:pt>
                <c:pt idx="4880">
                  <c:v>-1.10975325530703</c:v>
                </c:pt>
                <c:pt idx="4881">
                  <c:v>0.55166057530065904</c:v>
                </c:pt>
                <c:pt idx="4882">
                  <c:v>0.48656536364813702</c:v>
                </c:pt>
                <c:pt idx="4883">
                  <c:v>-0.52443248102108997</c:v>
                </c:pt>
                <c:pt idx="4884">
                  <c:v>-1.66773538356746</c:v>
                </c:pt>
                <c:pt idx="4885">
                  <c:v>-1.5455818657978699</c:v>
                </c:pt>
                <c:pt idx="4886">
                  <c:v>3.1629708464906701</c:v>
                </c:pt>
                <c:pt idx="4887">
                  <c:v>-0.23525387484665899</c:v>
                </c:pt>
                <c:pt idx="4888">
                  <c:v>-3.1043125049223699</c:v>
                </c:pt>
                <c:pt idx="4889">
                  <c:v>-0.98270568068567898</c:v>
                </c:pt>
                <c:pt idx="4890">
                  <c:v>-0.62548969567929902</c:v>
                </c:pt>
                <c:pt idx="4891">
                  <c:v>-2.5782038424536902</c:v>
                </c:pt>
                <c:pt idx="4892">
                  <c:v>-1.66006024982962</c:v>
                </c:pt>
                <c:pt idx="4893">
                  <c:v>-1.13161884600069</c:v>
                </c:pt>
                <c:pt idx="4894">
                  <c:v>-1.5948633600580699</c:v>
                </c:pt>
                <c:pt idx="4895">
                  <c:v>0.50740286075619401</c:v>
                </c:pt>
                <c:pt idx="4896">
                  <c:v>-1.3288215354449899</c:v>
                </c:pt>
                <c:pt idx="4897">
                  <c:v>-1.8047442895753001</c:v>
                </c:pt>
                <c:pt idx="4898">
                  <c:v>-1.39057743092955</c:v>
                </c:pt>
                <c:pt idx="4899">
                  <c:v>2.3199155580145998</c:v>
                </c:pt>
                <c:pt idx="4900">
                  <c:v>-0.74693960733438503</c:v>
                </c:pt>
                <c:pt idx="4901">
                  <c:v>0.92020972579804305</c:v>
                </c:pt>
                <c:pt idx="4902">
                  <c:v>-0.34993548900601101</c:v>
                </c:pt>
                <c:pt idx="4903">
                  <c:v>-4.8518158060810403</c:v>
                </c:pt>
                <c:pt idx="4904">
                  <c:v>0.57669656897231003</c:v>
                </c:pt>
                <c:pt idx="4905">
                  <c:v>-0.702120197022718</c:v>
                </c:pt>
                <c:pt idx="4906">
                  <c:v>0.75110324051520505</c:v>
                </c:pt>
                <c:pt idx="4907">
                  <c:v>-0.32650537229736498</c:v>
                </c:pt>
                <c:pt idx="4908">
                  <c:v>1.57689768047826</c:v>
                </c:pt>
                <c:pt idx="4909">
                  <c:v>0.12666066965428799</c:v>
                </c:pt>
                <c:pt idx="4910">
                  <c:v>0.26976145673375701</c:v>
                </c:pt>
                <c:pt idx="4911">
                  <c:v>1.1646373579020799</c:v>
                </c:pt>
                <c:pt idx="4912">
                  <c:v>3.9533706637817501</c:v>
                </c:pt>
                <c:pt idx="4913">
                  <c:v>-2.27612854739739</c:v>
                </c:pt>
                <c:pt idx="4914">
                  <c:v>-4.8937814727908302</c:v>
                </c:pt>
                <c:pt idx="4915">
                  <c:v>-0.22065280965805401</c:v>
                </c:pt>
                <c:pt idx="4916">
                  <c:v>-3.7852744904597802</c:v>
                </c:pt>
                <c:pt idx="4917">
                  <c:v>-2.2339743164468602</c:v>
                </c:pt>
                <c:pt idx="4918">
                  <c:v>-1.0635365293569301</c:v>
                </c:pt>
                <c:pt idx="4919">
                  <c:v>-2.5259529595183499</c:v>
                </c:pt>
                <c:pt idx="4920">
                  <c:v>-2.7914549483527802</c:v>
                </c:pt>
                <c:pt idx="4921">
                  <c:v>2.7867261575276601</c:v>
                </c:pt>
                <c:pt idx="4922">
                  <c:v>2.3625021012811599E-2</c:v>
                </c:pt>
                <c:pt idx="4923">
                  <c:v>1.6327403555087301</c:v>
                </c:pt>
                <c:pt idx="4924">
                  <c:v>2.0070146536497</c:v>
                </c:pt>
                <c:pt idx="4925">
                  <c:v>0.60158607886708304</c:v>
                </c:pt>
                <c:pt idx="4926">
                  <c:v>1.307726277297</c:v>
                </c:pt>
                <c:pt idx="4927">
                  <c:v>-7.4396557823895801E-2</c:v>
                </c:pt>
                <c:pt idx="4928">
                  <c:v>-2.3545753293480298</c:v>
                </c:pt>
                <c:pt idx="4929">
                  <c:v>-3.5357955854834699</c:v>
                </c:pt>
                <c:pt idx="4930">
                  <c:v>-3.2490160246468198</c:v>
                </c:pt>
                <c:pt idx="4931">
                  <c:v>-0.23986378977717299</c:v>
                </c:pt>
                <c:pt idx="4932">
                  <c:v>1.01179351152838</c:v>
                </c:pt>
                <c:pt idx="4933">
                  <c:v>-0.67921497802222697</c:v>
                </c:pt>
                <c:pt idx="4934">
                  <c:v>-1.81833121980603</c:v>
                </c:pt>
                <c:pt idx="4935">
                  <c:v>2.0142984931738401</c:v>
                </c:pt>
                <c:pt idx="4936">
                  <c:v>1.0338977183826501</c:v>
                </c:pt>
                <c:pt idx="4937">
                  <c:v>-1.16901677781647</c:v>
                </c:pt>
                <c:pt idx="4938">
                  <c:v>0.96822152211145895</c:v>
                </c:pt>
                <c:pt idx="4939">
                  <c:v>3.44455610382572</c:v>
                </c:pt>
                <c:pt idx="4940">
                  <c:v>0.109281375474544</c:v>
                </c:pt>
                <c:pt idx="4941">
                  <c:v>-2.7675460220171999</c:v>
                </c:pt>
                <c:pt idx="4942">
                  <c:v>-0.44763733109097398</c:v>
                </c:pt>
                <c:pt idx="4943">
                  <c:v>0.23091074706828699</c:v>
                </c:pt>
                <c:pt idx="4944">
                  <c:v>-0.790417018586687</c:v>
                </c:pt>
                <c:pt idx="4945">
                  <c:v>-1.6215218522643999</c:v>
                </c:pt>
                <c:pt idx="4946">
                  <c:v>-0.62153179061363395</c:v>
                </c:pt>
                <c:pt idx="4947">
                  <c:v>0.64078669709073599</c:v>
                </c:pt>
                <c:pt idx="4948">
                  <c:v>0.48070023553943603</c:v>
                </c:pt>
                <c:pt idx="4949">
                  <c:v>-0.76754631151455199</c:v>
                </c:pt>
                <c:pt idx="4950">
                  <c:v>2.21015214818441</c:v>
                </c:pt>
                <c:pt idx="4951">
                  <c:v>1.1636496056372101</c:v>
                </c:pt>
                <c:pt idx="4952">
                  <c:v>2.5269858511553701E-2</c:v>
                </c:pt>
                <c:pt idx="4953">
                  <c:v>5.0788978590576601</c:v>
                </c:pt>
                <c:pt idx="4954">
                  <c:v>-1.0233675956095101</c:v>
                </c:pt>
                <c:pt idx="4955">
                  <c:v>6.47119839422799</c:v>
                </c:pt>
                <c:pt idx="4956">
                  <c:v>1.2273327194158701</c:v>
                </c:pt>
                <c:pt idx="4957">
                  <c:v>-1.16901867674986</c:v>
                </c:pt>
                <c:pt idx="4958">
                  <c:v>2.01179269319127</c:v>
                </c:pt>
                <c:pt idx="4959">
                  <c:v>0.57080426931164097</c:v>
                </c:pt>
                <c:pt idx="4960">
                  <c:v>0.90898335444428902</c:v>
                </c:pt>
                <c:pt idx="4961">
                  <c:v>-2.36403321935743</c:v>
                </c:pt>
                <c:pt idx="4962">
                  <c:v>2.5225134989326001</c:v>
                </c:pt>
                <c:pt idx="4963">
                  <c:v>-1.86230285166891</c:v>
                </c:pt>
                <c:pt idx="4964">
                  <c:v>1.6024693560629999</c:v>
                </c:pt>
                <c:pt idx="4965">
                  <c:v>-6.6863790313711993E-2</c:v>
                </c:pt>
                <c:pt idx="4966">
                  <c:v>0.59703890790709402</c:v>
                </c:pt>
                <c:pt idx="4967">
                  <c:v>1.20819056984191</c:v>
                </c:pt>
                <c:pt idx="4968">
                  <c:v>-1.1973692516030601</c:v>
                </c:pt>
                <c:pt idx="4969">
                  <c:v>-3.6333714698294299</c:v>
                </c:pt>
                <c:pt idx="4970">
                  <c:v>0.21729120609519501</c:v>
                </c:pt>
                <c:pt idx="4971">
                  <c:v>-2.9434553484122001</c:v>
                </c:pt>
                <c:pt idx="4972">
                  <c:v>-0.30323840390933199</c:v>
                </c:pt>
                <c:pt idx="4973">
                  <c:v>1.20443846212995</c:v>
                </c:pt>
                <c:pt idx="4974">
                  <c:v>4.6638654665457002</c:v>
                </c:pt>
                <c:pt idx="4975">
                  <c:v>0.103155289662185</c:v>
                </c:pt>
                <c:pt idx="4976">
                  <c:v>-4.6759673043864796</c:v>
                </c:pt>
                <c:pt idx="4977">
                  <c:v>0.10625105890438601</c:v>
                </c:pt>
                <c:pt idx="4978">
                  <c:v>0.115433530029039</c:v>
                </c:pt>
                <c:pt idx="4979">
                  <c:v>1.9245791742402201</c:v>
                </c:pt>
                <c:pt idx="4980">
                  <c:v>-1.7346931534238701</c:v>
                </c:pt>
                <c:pt idx="4981">
                  <c:v>-1.2653877818477199</c:v>
                </c:pt>
                <c:pt idx="4982">
                  <c:v>-0.97171706848955997</c:v>
                </c:pt>
                <c:pt idx="4983">
                  <c:v>2.0235644467930101</c:v>
                </c:pt>
                <c:pt idx="4984">
                  <c:v>-1.0282812944139701</c:v>
                </c:pt>
                <c:pt idx="4985">
                  <c:v>0.51024685469583997</c:v>
                </c:pt>
                <c:pt idx="4986">
                  <c:v>1.8058888609308601</c:v>
                </c:pt>
                <c:pt idx="4987">
                  <c:v>0.819040656502938</c:v>
                </c:pt>
                <c:pt idx="4988">
                  <c:v>-1.2736359225157701</c:v>
                </c:pt>
                <c:pt idx="4989">
                  <c:v>0.72103832372065702</c:v>
                </c:pt>
                <c:pt idx="4990">
                  <c:v>0.90465694997000101</c:v>
                </c:pt>
                <c:pt idx="4991">
                  <c:v>1.24883254966716</c:v>
                </c:pt>
                <c:pt idx="4992">
                  <c:v>1.44994892367724</c:v>
                </c:pt>
                <c:pt idx="4993">
                  <c:v>1.23220369097308</c:v>
                </c:pt>
                <c:pt idx="4994">
                  <c:v>-1.4914077508458099</c:v>
                </c:pt>
                <c:pt idx="4995">
                  <c:v>-1.5863428620220601</c:v>
                </c:pt>
                <c:pt idx="4996">
                  <c:v>2.8058883827760801</c:v>
                </c:pt>
                <c:pt idx="4997">
                  <c:v>-1.3571910584951701</c:v>
                </c:pt>
                <c:pt idx="4998">
                  <c:v>1.2936472934485199</c:v>
                </c:pt>
                <c:pt idx="4999">
                  <c:v>5.20124512224273E-2</c:v>
                </c:pt>
                <c:pt idx="5000">
                  <c:v>-1.1806546567809999</c:v>
                </c:pt>
                <c:pt idx="5001">
                  <c:v>-2.3656931779411301</c:v>
                </c:pt>
                <c:pt idx="5002">
                  <c:v>-0.88723360615734004</c:v>
                </c:pt>
                <c:pt idx="5003">
                  <c:v>-1.0400330545643499</c:v>
                </c:pt>
                <c:pt idx="5004">
                  <c:v>0.69808590009142801</c:v>
                </c:pt>
                <c:pt idx="5005">
                  <c:v>-1.70244858767607</c:v>
                </c:pt>
                <c:pt idx="5006">
                  <c:v>3.8862538264373501</c:v>
                </c:pt>
                <c:pt idx="5007">
                  <c:v>2.1577628002839599</c:v>
                </c:pt>
                <c:pt idx="5008">
                  <c:v>-0.27743002671813199</c:v>
                </c:pt>
                <c:pt idx="5009">
                  <c:v>0.24194113002436399</c:v>
                </c:pt>
                <c:pt idx="5010">
                  <c:v>6.37658039735381</c:v>
                </c:pt>
                <c:pt idx="5011">
                  <c:v>-2.8620928717420498E-2</c:v>
                </c:pt>
                <c:pt idx="5012">
                  <c:v>-0.51935086831248101</c:v>
                </c:pt>
                <c:pt idx="5013">
                  <c:v>-1.1958857197596899</c:v>
                </c:pt>
                <c:pt idx="5014">
                  <c:v>1.1897681504728601</c:v>
                </c:pt>
                <c:pt idx="5015">
                  <c:v>3.2152044398599103E-2</c:v>
                </c:pt>
                <c:pt idx="5016">
                  <c:v>-0.54124439048372597</c:v>
                </c:pt>
                <c:pt idx="5017">
                  <c:v>-0.65933436621825003</c:v>
                </c:pt>
                <c:pt idx="5018">
                  <c:v>-0.73719039668415898</c:v>
                </c:pt>
                <c:pt idx="5019">
                  <c:v>-1.9914795357323201</c:v>
                </c:pt>
                <c:pt idx="5020">
                  <c:v>0.88096799664208703</c:v>
                </c:pt>
                <c:pt idx="5021">
                  <c:v>4.4008176454047403</c:v>
                </c:pt>
                <c:pt idx="5022">
                  <c:v>1.9703829692524599</c:v>
                </c:pt>
                <c:pt idx="5023">
                  <c:v>-0.56777096517559</c:v>
                </c:pt>
                <c:pt idx="5024">
                  <c:v>-0.117489505623598</c:v>
                </c:pt>
                <c:pt idx="5025">
                  <c:v>-0.156889145886415</c:v>
                </c:pt>
                <c:pt idx="5026">
                  <c:v>2.72357630220095</c:v>
                </c:pt>
                <c:pt idx="5027">
                  <c:v>-0.233655404528371</c:v>
                </c:pt>
                <c:pt idx="5028">
                  <c:v>0.172016940393944</c:v>
                </c:pt>
                <c:pt idx="5029">
                  <c:v>-1.2005152504480601</c:v>
                </c:pt>
                <c:pt idx="5030">
                  <c:v>-0.96548505821552899</c:v>
                </c:pt>
                <c:pt idx="5031">
                  <c:v>3.6638607049584899</c:v>
                </c:pt>
                <c:pt idx="5032">
                  <c:v>-1.6162378252690099</c:v>
                </c:pt>
                <c:pt idx="5033">
                  <c:v>-1.84536443427214</c:v>
                </c:pt>
                <c:pt idx="5034">
                  <c:v>-1.7111688122923401</c:v>
                </c:pt>
                <c:pt idx="5035">
                  <c:v>-0.184126979628563</c:v>
                </c:pt>
                <c:pt idx="5036">
                  <c:v>1.04976118743132</c:v>
                </c:pt>
                <c:pt idx="5037">
                  <c:v>-2.2996025504216702</c:v>
                </c:pt>
                <c:pt idx="5038">
                  <c:v>-1.4264666594423301</c:v>
                </c:pt>
                <c:pt idx="5039">
                  <c:v>0.88987447426349897</c:v>
                </c:pt>
                <c:pt idx="5040">
                  <c:v>1.0073548768921501</c:v>
                </c:pt>
                <c:pt idx="5041">
                  <c:v>-2.8659494530909302</c:v>
                </c:pt>
                <c:pt idx="5042">
                  <c:v>-0.54558261400720198</c:v>
                </c:pt>
                <c:pt idx="5043">
                  <c:v>-0.14045076851333799</c:v>
                </c:pt>
                <c:pt idx="5044">
                  <c:v>1.32147758942769</c:v>
                </c:pt>
                <c:pt idx="5045">
                  <c:v>7.8907523093141002E-2</c:v>
                </c:pt>
                <c:pt idx="5046">
                  <c:v>2.41451040459628</c:v>
                </c:pt>
                <c:pt idx="5047">
                  <c:v>4.5777117017866802</c:v>
                </c:pt>
                <c:pt idx="5048">
                  <c:v>0.91844324269808797</c:v>
                </c:pt>
                <c:pt idx="5049">
                  <c:v>2.5445702303228099</c:v>
                </c:pt>
                <c:pt idx="5050">
                  <c:v>-4.7665677672244398</c:v>
                </c:pt>
                <c:pt idx="5051">
                  <c:v>2.0147765743759498</c:v>
                </c:pt>
                <c:pt idx="5052">
                  <c:v>-0.16539912700009499</c:v>
                </c:pt>
                <c:pt idx="5053">
                  <c:v>-0.16055833982081399</c:v>
                </c:pt>
                <c:pt idx="5054">
                  <c:v>-0.40591555291539799</c:v>
                </c:pt>
                <c:pt idx="5055">
                  <c:v>0.83983628706628499</c:v>
                </c:pt>
                <c:pt idx="5056">
                  <c:v>2.86317831245657</c:v>
                </c:pt>
                <c:pt idx="5057">
                  <c:v>-3.0716974366918198E-2</c:v>
                </c:pt>
                <c:pt idx="5058">
                  <c:v>-2.7065870980744</c:v>
                </c:pt>
                <c:pt idx="5059">
                  <c:v>0.43970198216356299</c:v>
                </c:pt>
                <c:pt idx="5060">
                  <c:v>-1.17375767218114</c:v>
                </c:pt>
                <c:pt idx="5061">
                  <c:v>-6.2753298330508106E-2</c:v>
                </c:pt>
                <c:pt idx="5062">
                  <c:v>-0.64607259085677105</c:v>
                </c:pt>
                <c:pt idx="5063">
                  <c:v>2.06278818077744</c:v>
                </c:pt>
                <c:pt idx="5064">
                  <c:v>0.35980854543408203</c:v>
                </c:pt>
                <c:pt idx="5065">
                  <c:v>-0.66783523754170504</c:v>
                </c:pt>
                <c:pt idx="5066">
                  <c:v>5.0788868257534201</c:v>
                </c:pt>
                <c:pt idx="5067">
                  <c:v>0.305872992527979</c:v>
                </c:pt>
                <c:pt idx="5068">
                  <c:v>4.0788990963200202</c:v>
                </c:pt>
                <c:pt idx="5069">
                  <c:v>1.28326606841927</c:v>
                </c:pt>
                <c:pt idx="5070">
                  <c:v>4.4008311801910898</c:v>
                </c:pt>
                <c:pt idx="5071">
                  <c:v>2.0789071813831299</c:v>
                </c:pt>
                <c:pt idx="5072">
                  <c:v>-0.73323203996606201</c:v>
                </c:pt>
                <c:pt idx="5073">
                  <c:v>1.5098863989603599</c:v>
                </c:pt>
                <c:pt idx="5074">
                  <c:v>3.2715505838643</c:v>
                </c:pt>
                <c:pt idx="5075">
                  <c:v>-1.13125438052132</c:v>
                </c:pt>
                <c:pt idx="5076">
                  <c:v>-0.96211858776805104</c:v>
                </c:pt>
                <c:pt idx="5077">
                  <c:v>-0.39582210333462903</c:v>
                </c:pt>
                <c:pt idx="5078">
                  <c:v>-0.36368313095243898</c:v>
                </c:pt>
                <c:pt idx="5079">
                  <c:v>-0.34735664943648498</c:v>
                </c:pt>
                <c:pt idx="5080">
                  <c:v>-0.253288532806977</c:v>
                </c:pt>
                <c:pt idx="5081">
                  <c:v>-0.92462399560828801</c:v>
                </c:pt>
                <c:pt idx="5082">
                  <c:v>2.9488462841325802</c:v>
                </c:pt>
                <c:pt idx="5083">
                  <c:v>1.3850104320079699</c:v>
                </c:pt>
                <c:pt idx="5084">
                  <c:v>1.0533725953372499</c:v>
                </c:pt>
                <c:pt idx="5085">
                  <c:v>2.550049969392</c:v>
                </c:pt>
                <c:pt idx="5086">
                  <c:v>-1.6215282062410299</c:v>
                </c:pt>
                <c:pt idx="5087">
                  <c:v>3.9945139283719602</c:v>
                </c:pt>
                <c:pt idx="5088">
                  <c:v>-0.155457556600817</c:v>
                </c:pt>
                <c:pt idx="5089">
                  <c:v>-0.56977345975110705</c:v>
                </c:pt>
                <c:pt idx="5090">
                  <c:v>-0.20086090670051501</c:v>
                </c:pt>
                <c:pt idx="5091">
                  <c:v>-3.7024491106856998</c:v>
                </c:pt>
                <c:pt idx="5092">
                  <c:v>-0.30572837616891702</c:v>
                </c:pt>
                <c:pt idx="5093">
                  <c:v>4.6024665186695604</c:v>
                </c:pt>
                <c:pt idx="5094">
                  <c:v>1.01952411778673E-2</c:v>
                </c:pt>
                <c:pt idx="5095">
                  <c:v>2.1629716401299901</c:v>
                </c:pt>
                <c:pt idx="5096">
                  <c:v>0.36841523170108498</c:v>
                </c:pt>
                <c:pt idx="5097">
                  <c:v>0.250388851361104</c:v>
                </c:pt>
                <c:pt idx="5098">
                  <c:v>1.0147771528496099</c:v>
                </c:pt>
                <c:pt idx="5099">
                  <c:v>-1.20724970179519</c:v>
                </c:pt>
                <c:pt idx="5100">
                  <c:v>-0.92957412112382598</c:v>
                </c:pt>
                <c:pt idx="5101">
                  <c:v>1.7016025658931899</c:v>
                </c:pt>
                <c:pt idx="5102">
                  <c:v>0.108054179809755</c:v>
                </c:pt>
                <c:pt idx="5103">
                  <c:v>1.25108846117793</c:v>
                </c:pt>
                <c:pt idx="5104">
                  <c:v>-0.11373590228132301</c:v>
                </c:pt>
                <c:pt idx="5105">
                  <c:v>1.1613704897016901</c:v>
                </c:pt>
                <c:pt idx="5106">
                  <c:v>-1.8223136730187799</c:v>
                </c:pt>
                <c:pt idx="5107">
                  <c:v>-3.4602453827240498</c:v>
                </c:pt>
                <c:pt idx="5108">
                  <c:v>1.6081605666200001</c:v>
                </c:pt>
                <c:pt idx="5109">
                  <c:v>-0.92109074140890401</c:v>
                </c:pt>
                <c:pt idx="5110">
                  <c:v>-1.4972308506554499</c:v>
                </c:pt>
                <c:pt idx="5111">
                  <c:v>-1.4769079299939101</c:v>
                </c:pt>
                <c:pt idx="5112">
                  <c:v>-2.2786431150473301</c:v>
                </c:pt>
                <c:pt idx="5113">
                  <c:v>-1.0910143958498499</c:v>
                </c:pt>
                <c:pt idx="5114">
                  <c:v>-2.7590333925440498</c:v>
                </c:pt>
                <c:pt idx="5115">
                  <c:v>2.3133725126467399</c:v>
                </c:pt>
                <c:pt idx="5116">
                  <c:v>0.94140424831760094</c:v>
                </c:pt>
                <c:pt idx="5117">
                  <c:v>0.74597088610769502</c:v>
                </c:pt>
                <c:pt idx="5118">
                  <c:v>-0.89150573175288195</c:v>
                </c:pt>
                <c:pt idx="5119">
                  <c:v>0.83908116022396295</c:v>
                </c:pt>
                <c:pt idx="5120">
                  <c:v>-3.0085525191076901</c:v>
                </c:pt>
                <c:pt idx="5121">
                  <c:v>2.5707603558652301</c:v>
                </c:pt>
                <c:pt idx="5122">
                  <c:v>0.25038921601011599</c:v>
                </c:pt>
                <c:pt idx="5123">
                  <c:v>-3.54836397923324</c:v>
                </c:pt>
                <c:pt idx="5124">
                  <c:v>-0.95829139410976905</c:v>
                </c:pt>
                <c:pt idx="5125">
                  <c:v>1.1740648894746899</c:v>
                </c:pt>
                <c:pt idx="5126">
                  <c:v>2.84074691357511</c:v>
                </c:pt>
                <c:pt idx="5127">
                  <c:v>0.54839290672167296</c:v>
                </c:pt>
                <c:pt idx="5128">
                  <c:v>0.37455639503918797</c:v>
                </c:pt>
                <c:pt idx="5129">
                  <c:v>-0.16236984013797701</c:v>
                </c:pt>
                <c:pt idx="5130">
                  <c:v>1.8627740905444901</c:v>
                </c:pt>
                <c:pt idx="5131">
                  <c:v>2.0789073306585202</c:v>
                </c:pt>
                <c:pt idx="5132">
                  <c:v>-2.2752347787368801</c:v>
                </c:pt>
                <c:pt idx="5133">
                  <c:v>2.5133100330951499</c:v>
                </c:pt>
                <c:pt idx="5134">
                  <c:v>-3.3338705910530901</c:v>
                </c:pt>
                <c:pt idx="5135">
                  <c:v>4.83199941009834E-2</c:v>
                </c:pt>
                <c:pt idx="5136">
                  <c:v>-1.83846460686183</c:v>
                </c:pt>
                <c:pt idx="5137">
                  <c:v>4.96154908768652</c:v>
                </c:pt>
                <c:pt idx="5138">
                  <c:v>0.66241628956729004</c:v>
                </c:pt>
                <c:pt idx="5139">
                  <c:v>1.75133294071502</c:v>
                </c:pt>
                <c:pt idx="5140">
                  <c:v>0.227158699583176</c:v>
                </c:pt>
                <c:pt idx="5141">
                  <c:v>-5.7665650964388603E-2</c:v>
                </c:pt>
                <c:pt idx="5142">
                  <c:v>0.89958404612027798</c:v>
                </c:pt>
                <c:pt idx="5143">
                  <c:v>-3.66623009644707</c:v>
                </c:pt>
                <c:pt idx="5144">
                  <c:v>1.68157205915146</c:v>
                </c:pt>
                <c:pt idx="5145">
                  <c:v>5.6539876579155803E-2</c:v>
                </c:pt>
                <c:pt idx="5146">
                  <c:v>-3.9210788979832398</c:v>
                </c:pt>
                <c:pt idx="5147">
                  <c:v>-3.6386503693905499</c:v>
                </c:pt>
                <c:pt idx="5148">
                  <c:v>-0.17201276718667599</c:v>
                </c:pt>
                <c:pt idx="5149">
                  <c:v>-1.0150677883869601</c:v>
                </c:pt>
                <c:pt idx="5150">
                  <c:v>-2.2253664652229799</c:v>
                </c:pt>
                <c:pt idx="5151">
                  <c:v>-1.8559974385498701</c:v>
                </c:pt>
                <c:pt idx="5152">
                  <c:v>-1.4341602329815699</c:v>
                </c:pt>
                <c:pt idx="5153">
                  <c:v>2.6194758443042598</c:v>
                </c:pt>
                <c:pt idx="5154">
                  <c:v>0.713726137452804</c:v>
                </c:pt>
                <c:pt idx="5155">
                  <c:v>0.56758115841469103</c:v>
                </c:pt>
                <c:pt idx="5156">
                  <c:v>0.51648794715156998</c:v>
                </c:pt>
                <c:pt idx="5157">
                  <c:v>1.7003947987555701</c:v>
                </c:pt>
                <c:pt idx="5158">
                  <c:v>-2.3598832868092998</c:v>
                </c:pt>
                <c:pt idx="5159">
                  <c:v>0.472634302751957</c:v>
                </c:pt>
                <c:pt idx="5160">
                  <c:v>3.6291029155715702</c:v>
                </c:pt>
                <c:pt idx="5161">
                  <c:v>-3.6490008266538698</c:v>
                </c:pt>
                <c:pt idx="5162">
                  <c:v>0.68476757255154697</c:v>
                </c:pt>
                <c:pt idx="5163">
                  <c:v>-1.9654848950238499</c:v>
                </c:pt>
                <c:pt idx="5164">
                  <c:v>-3.0503724336615199</c:v>
                </c:pt>
                <c:pt idx="5165">
                  <c:v>-0.43941746188122599</c:v>
                </c:pt>
                <c:pt idx="5166">
                  <c:v>-2.1690146023110399</c:v>
                </c:pt>
                <c:pt idx="5167">
                  <c:v>6.9368583149510101</c:v>
                </c:pt>
                <c:pt idx="5168">
                  <c:v>0.92809696946340703</c:v>
                </c:pt>
                <c:pt idx="5169">
                  <c:v>0.66091649968969601</c:v>
                </c:pt>
                <c:pt idx="5170">
                  <c:v>2.4994831207958499</c:v>
                </c:pt>
                <c:pt idx="5171">
                  <c:v>-2.17231679164134</c:v>
                </c:pt>
                <c:pt idx="5172">
                  <c:v>-0.92388591894846495</c:v>
                </c:pt>
                <c:pt idx="5173">
                  <c:v>1.97702769076938</c:v>
                </c:pt>
                <c:pt idx="5174">
                  <c:v>-0.52867798130741905</c:v>
                </c:pt>
                <c:pt idx="5175">
                  <c:v>0.71634012209943299</c:v>
                </c:pt>
                <c:pt idx="5176">
                  <c:v>-0.92801107526527304</c:v>
                </c:pt>
                <c:pt idx="5177">
                  <c:v>-1.2663173286663001</c:v>
                </c:pt>
                <c:pt idx="5178">
                  <c:v>-2.2999891967245798</c:v>
                </c:pt>
                <c:pt idx="5179">
                  <c:v>1.12285080019081</c:v>
                </c:pt>
                <c:pt idx="5180">
                  <c:v>0.53262551994854501</c:v>
                </c:pt>
                <c:pt idx="5181">
                  <c:v>-2.3028007637352599</c:v>
                </c:pt>
                <c:pt idx="5182">
                  <c:v>-1.1867761898508</c:v>
                </c:pt>
                <c:pt idx="5183">
                  <c:v>1.5225155163897099</c:v>
                </c:pt>
                <c:pt idx="5184">
                  <c:v>-1.55206723692819</c:v>
                </c:pt>
                <c:pt idx="5185">
                  <c:v>1.1592495912018701</c:v>
                </c:pt>
                <c:pt idx="5186">
                  <c:v>-3.1905507984963801</c:v>
                </c:pt>
                <c:pt idx="5187">
                  <c:v>-3.2786398542667299</c:v>
                </c:pt>
                <c:pt idx="5188">
                  <c:v>-1.5559034631261399</c:v>
                </c:pt>
                <c:pt idx="5189">
                  <c:v>2.72483779982824</c:v>
                </c:pt>
                <c:pt idx="5190">
                  <c:v>-1.4427525141001101</c:v>
                </c:pt>
                <c:pt idx="5191">
                  <c:v>0.40202247914469802</c:v>
                </c:pt>
                <c:pt idx="5192">
                  <c:v>5.3374805506250497E-2</c:v>
                </c:pt>
                <c:pt idx="5193">
                  <c:v>-0.320498984175491</c:v>
                </c:pt>
                <c:pt idx="5194">
                  <c:v>0.57467615180776199</c:v>
                </c:pt>
                <c:pt idx="5195">
                  <c:v>0.51149310657124403</c:v>
                </c:pt>
                <c:pt idx="5196">
                  <c:v>0.69188444422277195</c:v>
                </c:pt>
                <c:pt idx="5197">
                  <c:v>0.25506433083971097</c:v>
                </c:pt>
                <c:pt idx="5198">
                  <c:v>0.189791754275908</c:v>
                </c:pt>
                <c:pt idx="5199">
                  <c:v>6.4110618832520394E-2</c:v>
                </c:pt>
                <c:pt idx="5200">
                  <c:v>1.06098658076566</c:v>
                </c:pt>
                <c:pt idx="5201">
                  <c:v>3.0049049448951899</c:v>
                </c:pt>
                <c:pt idx="5202">
                  <c:v>-0.32902796664261302</c:v>
                </c:pt>
                <c:pt idx="5203">
                  <c:v>2.44331876262881</c:v>
                </c:pt>
                <c:pt idx="5204">
                  <c:v>-2.2715879487793198</c:v>
                </c:pt>
                <c:pt idx="5205">
                  <c:v>2.1858222593187602</c:v>
                </c:pt>
                <c:pt idx="5206">
                  <c:v>0.77824825698642697</c:v>
                </c:pt>
                <c:pt idx="5207">
                  <c:v>2.3419400865193798</c:v>
                </c:pt>
                <c:pt idx="5208">
                  <c:v>0.207762465294037</c:v>
                </c:pt>
                <c:pt idx="5209">
                  <c:v>0.25358607822960599</c:v>
                </c:pt>
                <c:pt idx="5210">
                  <c:v>3.83864376615512</c:v>
                </c:pt>
                <c:pt idx="5211">
                  <c:v>-0.13535718187162701</c:v>
                </c:pt>
                <c:pt idx="5212">
                  <c:v>-2.1798249316469001</c:v>
                </c:pt>
                <c:pt idx="5213">
                  <c:v>0.65982362673219397</c:v>
                </c:pt>
                <c:pt idx="5214">
                  <c:v>3.7883166274481002</c:v>
                </c:pt>
                <c:pt idx="5215">
                  <c:v>-1.78103088385668</c:v>
                </c:pt>
                <c:pt idx="5216">
                  <c:v>0.38368532483137002</c:v>
                </c:pt>
                <c:pt idx="5217">
                  <c:v>1.0963950813328001</c:v>
                </c:pt>
                <c:pt idx="5218">
                  <c:v>0.81009043909979594</c:v>
                </c:pt>
                <c:pt idx="5219">
                  <c:v>-0.71550817463454497</c:v>
                </c:pt>
                <c:pt idx="5220">
                  <c:v>0.98512547288574803</c:v>
                </c:pt>
                <c:pt idx="5221">
                  <c:v>2.0247405984932399E-2</c:v>
                </c:pt>
                <c:pt idx="5222">
                  <c:v>0.318525276537163</c:v>
                </c:pt>
                <c:pt idx="5223">
                  <c:v>-0.39357886887196702</c:v>
                </c:pt>
                <c:pt idx="5224">
                  <c:v>-0.85445469110356698</c:v>
                </c:pt>
                <c:pt idx="5225">
                  <c:v>-1.45247317900957</c:v>
                </c:pt>
                <c:pt idx="5226">
                  <c:v>-0.521484673786341</c:v>
                </c:pt>
                <c:pt idx="5227">
                  <c:v>1.0656114361368001</c:v>
                </c:pt>
                <c:pt idx="5228">
                  <c:v>-1.73778421844294</c:v>
                </c:pt>
                <c:pt idx="5229">
                  <c:v>-1.3076728170538801</c:v>
                </c:pt>
                <c:pt idx="5230">
                  <c:v>-1.18794367571125</c:v>
                </c:pt>
                <c:pt idx="5231">
                  <c:v>-6.0960022822992697</c:v>
                </c:pt>
                <c:pt idx="5232">
                  <c:v>-3.9979015262250699</c:v>
                </c:pt>
                <c:pt idx="5233">
                  <c:v>-0.57043398728776296</c:v>
                </c:pt>
                <c:pt idx="5234">
                  <c:v>5.6638595704113897</c:v>
                </c:pt>
                <c:pt idx="5235">
                  <c:v>2.6846277247039501</c:v>
                </c:pt>
                <c:pt idx="5236">
                  <c:v>-1.3440638873145301</c:v>
                </c:pt>
                <c:pt idx="5237">
                  <c:v>-2.0596528617254499</c:v>
                </c:pt>
                <c:pt idx="5238">
                  <c:v>-5.3473423089152501</c:v>
                </c:pt>
                <c:pt idx="5239">
                  <c:v>-2.03656859706981</c:v>
                </c:pt>
                <c:pt idx="5240">
                  <c:v>5.9857865646734396</c:v>
                </c:pt>
                <c:pt idx="5241">
                  <c:v>-1.08297859843808</c:v>
                </c:pt>
                <c:pt idx="5242">
                  <c:v>-2.51271707095027</c:v>
                </c:pt>
                <c:pt idx="5243">
                  <c:v>2.1685453225453299</c:v>
                </c:pt>
                <c:pt idx="5244">
                  <c:v>0.346191523778838</c:v>
                </c:pt>
                <c:pt idx="5245">
                  <c:v>-0.19647811548268199</c:v>
                </c:pt>
                <c:pt idx="5246">
                  <c:v>1.2354120317119901</c:v>
                </c:pt>
                <c:pt idx="5247">
                  <c:v>1.9512932484549601</c:v>
                </c:pt>
                <c:pt idx="5248">
                  <c:v>-1.9434599309286</c:v>
                </c:pt>
                <c:pt idx="5249">
                  <c:v>-1.24067947102724</c:v>
                </c:pt>
                <c:pt idx="5250">
                  <c:v>-3.39681979776933</c:v>
                </c:pt>
                <c:pt idx="5251">
                  <c:v>6.2883438005167998</c:v>
                </c:pt>
                <c:pt idx="5252">
                  <c:v>0.113673533489021</c:v>
                </c:pt>
                <c:pt idx="5253">
                  <c:v>-1.8037347854760299</c:v>
                </c:pt>
                <c:pt idx="5254">
                  <c:v>-3.7539774302215498</c:v>
                </c:pt>
                <c:pt idx="5255">
                  <c:v>2.55464072064014</c:v>
                </c:pt>
                <c:pt idx="5256">
                  <c:v>-0.51378970970281701</c:v>
                </c:pt>
                <c:pt idx="5257">
                  <c:v>0.22646479298330899</c:v>
                </c:pt>
                <c:pt idx="5258">
                  <c:v>-2.2149916443394302</c:v>
                </c:pt>
                <c:pt idx="5259">
                  <c:v>-0.90767145410250905</c:v>
                </c:pt>
                <c:pt idx="5260">
                  <c:v>1.3221785567603801</c:v>
                </c:pt>
                <c:pt idx="5261">
                  <c:v>-0.532723029189616</c:v>
                </c:pt>
                <c:pt idx="5262">
                  <c:v>-1.74891074075019</c:v>
                </c:pt>
                <c:pt idx="5263">
                  <c:v>1.7707086477326699E-2</c:v>
                </c:pt>
                <c:pt idx="5264">
                  <c:v>-1.25714155045934</c:v>
                </c:pt>
                <c:pt idx="5265">
                  <c:v>2.3199136134149301</c:v>
                </c:pt>
                <c:pt idx="5266">
                  <c:v>0.60497606425083295</c:v>
                </c:pt>
                <c:pt idx="5267">
                  <c:v>-0.94592381718570995</c:v>
                </c:pt>
                <c:pt idx="5268">
                  <c:v>-8.55425626132497E-3</c:v>
                </c:pt>
                <c:pt idx="5269">
                  <c:v>0.85167425572127098</c:v>
                </c:pt>
                <c:pt idx="5270">
                  <c:v>3.16636947117992</c:v>
                </c:pt>
                <c:pt idx="5271">
                  <c:v>2.0133191784392599</c:v>
                </c:pt>
                <c:pt idx="5272">
                  <c:v>-0.83522372130620504</c:v>
                </c:pt>
                <c:pt idx="5273">
                  <c:v>0.30462048773246803</c:v>
                </c:pt>
                <c:pt idx="5274">
                  <c:v>-1.52459747416086E-2</c:v>
                </c:pt>
                <c:pt idx="5275">
                  <c:v>0.38258473421678801</c:v>
                </c:pt>
                <c:pt idx="5276">
                  <c:v>6.5383245830011996</c:v>
                </c:pt>
                <c:pt idx="5277">
                  <c:v>-0.20467404068746001</c:v>
                </c:pt>
                <c:pt idx="5278">
                  <c:v>-0.85464288659579701</c:v>
                </c:pt>
                <c:pt idx="5279">
                  <c:v>0.72975899178793502</c:v>
                </c:pt>
                <c:pt idx="5280">
                  <c:v>0.73231715331997704</c:v>
                </c:pt>
                <c:pt idx="5281">
                  <c:v>-1.1557815278897201</c:v>
                </c:pt>
                <c:pt idx="5282">
                  <c:v>-1.7917434884660499</c:v>
                </c:pt>
                <c:pt idx="5283">
                  <c:v>-4.12075801539648</c:v>
                </c:pt>
                <c:pt idx="5284">
                  <c:v>1.2557853534741701</c:v>
                </c:pt>
                <c:pt idx="5285">
                  <c:v>-0.70868437108885696</c:v>
                </c:pt>
                <c:pt idx="5286">
                  <c:v>2.1507402883243798</c:v>
                </c:pt>
                <c:pt idx="5287">
                  <c:v>1.30129997479944</c:v>
                </c:pt>
                <c:pt idx="5288">
                  <c:v>4.6396196854960801</c:v>
                </c:pt>
                <c:pt idx="5289">
                  <c:v>-3.3134060824990099</c:v>
                </c:pt>
                <c:pt idx="5290">
                  <c:v>0.79228608528532896</c:v>
                </c:pt>
                <c:pt idx="5291">
                  <c:v>7.08639496906786</c:v>
                </c:pt>
                <c:pt idx="5292">
                  <c:v>1.7569793946847001</c:v>
                </c:pt>
                <c:pt idx="5293">
                  <c:v>2.4731859646074499</c:v>
                </c:pt>
                <c:pt idx="5294">
                  <c:v>2.20723150280062</c:v>
                </c:pt>
                <c:pt idx="5295">
                  <c:v>-7.8631585901327697E-2</c:v>
                </c:pt>
                <c:pt idx="5296">
                  <c:v>5.2488269957059002</c:v>
                </c:pt>
                <c:pt idx="5297">
                  <c:v>1.62252898187886</c:v>
                </c:pt>
                <c:pt idx="5298">
                  <c:v>-3.4022137979487299</c:v>
                </c:pt>
                <c:pt idx="5299">
                  <c:v>-1.67323712898793</c:v>
                </c:pt>
                <c:pt idx="5300">
                  <c:v>-0.53406868670790997</c:v>
                </c:pt>
                <c:pt idx="5301">
                  <c:v>1.31841925911795</c:v>
                </c:pt>
                <c:pt idx="5302">
                  <c:v>0.866362919482767</c:v>
                </c:pt>
                <c:pt idx="5303">
                  <c:v>2.2251281486761898</c:v>
                </c:pt>
                <c:pt idx="5304">
                  <c:v>-1.5548285888345701</c:v>
                </c:pt>
                <c:pt idx="5305">
                  <c:v>2.5059572658754798</c:v>
                </c:pt>
                <c:pt idx="5306">
                  <c:v>-8.7741698349382599E-2</c:v>
                </c:pt>
                <c:pt idx="5307">
                  <c:v>-0.19317181714253301</c:v>
                </c:pt>
                <c:pt idx="5308">
                  <c:v>0.83498201150375495</c:v>
                </c:pt>
                <c:pt idx="5309">
                  <c:v>0.72589187852120796</c:v>
                </c:pt>
                <c:pt idx="5310">
                  <c:v>2.4008327698744099</c:v>
                </c:pt>
                <c:pt idx="5311">
                  <c:v>-2.06793196525456</c:v>
                </c:pt>
                <c:pt idx="5312">
                  <c:v>1.2302589195038001</c:v>
                </c:pt>
                <c:pt idx="5313">
                  <c:v>-0.32494253190594302</c:v>
                </c:pt>
                <c:pt idx="5314">
                  <c:v>1.47483592513595</c:v>
                </c:pt>
                <c:pt idx="5315">
                  <c:v>2.7893999262423299</c:v>
                </c:pt>
                <c:pt idx="5316">
                  <c:v>3.21640670280421</c:v>
                </c:pt>
                <c:pt idx="5317">
                  <c:v>-0.32355183555933598</c:v>
                </c:pt>
                <c:pt idx="5318">
                  <c:v>1.7812268232941799</c:v>
                </c:pt>
                <c:pt idx="5319">
                  <c:v>0.63771777350599101</c:v>
                </c:pt>
                <c:pt idx="5320">
                  <c:v>2.7679779864885199</c:v>
                </c:pt>
                <c:pt idx="5321">
                  <c:v>1.56150812440158</c:v>
                </c:pt>
                <c:pt idx="5322">
                  <c:v>-0.66302436888098604</c:v>
                </c:pt>
                <c:pt idx="5323">
                  <c:v>-1.51339706558334</c:v>
                </c:pt>
                <c:pt idx="5324">
                  <c:v>0.88251100663031501</c:v>
                </c:pt>
                <c:pt idx="5325">
                  <c:v>-0.11510267870995999</c:v>
                </c:pt>
                <c:pt idx="5326">
                  <c:v>-2.7955601055830601</c:v>
                </c:pt>
                <c:pt idx="5327">
                  <c:v>3.0327591973250599E-2</c:v>
                </c:pt>
                <c:pt idx="5328">
                  <c:v>0.78940106954840905</c:v>
                </c:pt>
                <c:pt idx="5329">
                  <c:v>-2.5649475358432499</c:v>
                </c:pt>
                <c:pt idx="5330">
                  <c:v>3.73097963763239</c:v>
                </c:pt>
                <c:pt idx="5331">
                  <c:v>9.8536543230785104E-2</c:v>
                </c:pt>
                <c:pt idx="5332">
                  <c:v>-1.0780315181804301</c:v>
                </c:pt>
                <c:pt idx="5333">
                  <c:v>-0.82195935829552802</c:v>
                </c:pt>
                <c:pt idx="5334">
                  <c:v>2.2488318651419799</c:v>
                </c:pt>
                <c:pt idx="5335">
                  <c:v>-1.2549934026362599</c:v>
                </c:pt>
                <c:pt idx="5336">
                  <c:v>-0.23004252482763399</c:v>
                </c:pt>
                <c:pt idx="5337">
                  <c:v>-0.159497046379592</c:v>
                </c:pt>
                <c:pt idx="5338">
                  <c:v>1.25578490064711</c:v>
                </c:pt>
                <c:pt idx="5339">
                  <c:v>2.1326790229597599</c:v>
                </c:pt>
                <c:pt idx="5340">
                  <c:v>2.7463318661751499</c:v>
                </c:pt>
                <c:pt idx="5341">
                  <c:v>-2.8279747654405698</c:v>
                </c:pt>
                <c:pt idx="5342">
                  <c:v>2.6903417314993598</c:v>
                </c:pt>
                <c:pt idx="5343">
                  <c:v>1.9067262778709599</c:v>
                </c:pt>
                <c:pt idx="5344">
                  <c:v>-0.56650774407262905</c:v>
                </c:pt>
                <c:pt idx="5345">
                  <c:v>6.1086449974876498</c:v>
                </c:pt>
                <c:pt idx="5346">
                  <c:v>-1.16678504332444</c:v>
                </c:pt>
                <c:pt idx="5347">
                  <c:v>1.10199137162114</c:v>
                </c:pt>
                <c:pt idx="5348">
                  <c:v>0.34092251824910103</c:v>
                </c:pt>
                <c:pt idx="5349">
                  <c:v>1.41477503831466</c:v>
                </c:pt>
                <c:pt idx="5350">
                  <c:v>2.0789071186524701</c:v>
                </c:pt>
                <c:pt idx="5351">
                  <c:v>2.3625105749889401E-2</c:v>
                </c:pt>
                <c:pt idx="5352">
                  <c:v>-1.0085544440086101</c:v>
                </c:pt>
                <c:pt idx="5353">
                  <c:v>-0.91646087209096205</c:v>
                </c:pt>
                <c:pt idx="5354">
                  <c:v>0.62239362624901395</c:v>
                </c:pt>
                <c:pt idx="5355">
                  <c:v>0.55657581920289501</c:v>
                </c:pt>
                <c:pt idx="5356">
                  <c:v>1.47483663081673</c:v>
                </c:pt>
                <c:pt idx="5357">
                  <c:v>0.22914998868270001</c:v>
                </c:pt>
                <c:pt idx="5358">
                  <c:v>-0.35329387695233899</c:v>
                </c:pt>
                <c:pt idx="5359">
                  <c:v>1.5934805971622299</c:v>
                </c:pt>
                <c:pt idx="5360">
                  <c:v>2.1492961009351901</c:v>
                </c:pt>
                <c:pt idx="5361">
                  <c:v>1.69188463822769</c:v>
                </c:pt>
                <c:pt idx="5362">
                  <c:v>1.8997386409139201</c:v>
                </c:pt>
                <c:pt idx="5363">
                  <c:v>2.3320263560039201</c:v>
                </c:pt>
                <c:pt idx="5364">
                  <c:v>1.3962965235785301</c:v>
                </c:pt>
                <c:pt idx="5365">
                  <c:v>1.0166230145922499</c:v>
                </c:pt>
                <c:pt idx="5366">
                  <c:v>6.6024437845961401</c:v>
                </c:pt>
                <c:pt idx="5367">
                  <c:v>0.88251054976979204</c:v>
                </c:pt>
                <c:pt idx="5368">
                  <c:v>0.81376609581207104</c:v>
                </c:pt>
                <c:pt idx="5369">
                  <c:v>-0.30272665791030001</c:v>
                </c:pt>
                <c:pt idx="5370">
                  <c:v>-1.9634027879251901</c:v>
                </c:pt>
                <c:pt idx="5371">
                  <c:v>-1.1709512935387001</c:v>
                </c:pt>
                <c:pt idx="5372">
                  <c:v>1.4210136319044699</c:v>
                </c:pt>
                <c:pt idx="5373">
                  <c:v>1.26138568062485</c:v>
                </c:pt>
                <c:pt idx="5374">
                  <c:v>6.2488043293111701</c:v>
                </c:pt>
                <c:pt idx="5375">
                  <c:v>0.96525089221998095</c:v>
                </c:pt>
                <c:pt idx="5376">
                  <c:v>1.31991576424382</c:v>
                </c:pt>
                <c:pt idx="5377">
                  <c:v>-5.8694441579561198</c:v>
                </c:pt>
                <c:pt idx="5378">
                  <c:v>-3.8518165020556401</c:v>
                </c:pt>
                <c:pt idx="5379">
                  <c:v>-0.28866302506261898</c:v>
                </c:pt>
                <c:pt idx="5380">
                  <c:v>5.3419378404788302</c:v>
                </c:pt>
                <c:pt idx="5381">
                  <c:v>4.3079021936767603</c:v>
                </c:pt>
                <c:pt idx="5382">
                  <c:v>0.55890059702837402</c:v>
                </c:pt>
                <c:pt idx="5383">
                  <c:v>3.6477495083786402</c:v>
                </c:pt>
                <c:pt idx="5384">
                  <c:v>6.2588122858506701</c:v>
                </c:pt>
                <c:pt idx="5385">
                  <c:v>1.1176769970378999</c:v>
                </c:pt>
                <c:pt idx="5386">
                  <c:v>-0.55604281024059699</c:v>
                </c:pt>
                <c:pt idx="5387">
                  <c:v>3.6472021154752898E-2</c:v>
                </c:pt>
                <c:pt idx="5388">
                  <c:v>-1.0877199941754501</c:v>
                </c:pt>
                <c:pt idx="5389">
                  <c:v>8.4008028334301308</c:v>
                </c:pt>
                <c:pt idx="5390">
                  <c:v>0.99832238862374401</c:v>
                </c:pt>
                <c:pt idx="5391">
                  <c:v>2.7102625127201998</c:v>
                </c:pt>
                <c:pt idx="5392">
                  <c:v>1.23455819147293</c:v>
                </c:pt>
                <c:pt idx="5393">
                  <c:v>-1.6122527618765401</c:v>
                </c:pt>
                <c:pt idx="5394">
                  <c:v>0.52736774957835597</c:v>
                </c:pt>
                <c:pt idx="5395">
                  <c:v>-2.1954334943395999</c:v>
                </c:pt>
                <c:pt idx="5396">
                  <c:v>1.02546827686145</c:v>
                </c:pt>
                <c:pt idx="5397">
                  <c:v>-4.5792895783337597</c:v>
                </c:pt>
                <c:pt idx="5398">
                  <c:v>0.41863963149918798</c:v>
                </c:pt>
                <c:pt idx="5399">
                  <c:v>-0.21059882675778199</c:v>
                </c:pt>
                <c:pt idx="5400">
                  <c:v>1.6314493067531499</c:v>
                </c:pt>
                <c:pt idx="5401">
                  <c:v>5.7793339844578204</c:v>
                </c:pt>
                <c:pt idx="5402">
                  <c:v>-3.9871711173503299</c:v>
                </c:pt>
                <c:pt idx="5403">
                  <c:v>7.1232747666046103</c:v>
                </c:pt>
                <c:pt idx="5404">
                  <c:v>-2.09101278256305</c:v>
                </c:pt>
                <c:pt idx="5405">
                  <c:v>0.97457089063665503</c:v>
                </c:pt>
                <c:pt idx="5406">
                  <c:v>4.4008322353277496</c:v>
                </c:pt>
                <c:pt idx="5407">
                  <c:v>1.16744427105329</c:v>
                </c:pt>
                <c:pt idx="5408">
                  <c:v>0.55737040366814705</c:v>
                </c:pt>
                <c:pt idx="5409">
                  <c:v>-0.34594685311140699</c:v>
                </c:pt>
                <c:pt idx="5410">
                  <c:v>-4.0640452383019499</c:v>
                </c:pt>
                <c:pt idx="5411">
                  <c:v>-0.59351697797120595</c:v>
                </c:pt>
                <c:pt idx="5412">
                  <c:v>-1.3854644672844001</c:v>
                </c:pt>
                <c:pt idx="5413">
                  <c:v>-1.1351256862155299</c:v>
                </c:pt>
                <c:pt idx="5414">
                  <c:v>1.07890853979895</c:v>
                </c:pt>
                <c:pt idx="5415">
                  <c:v>-0.22690079466836899</c:v>
                </c:pt>
                <c:pt idx="5416">
                  <c:v>3.0894764057520101</c:v>
                </c:pt>
                <c:pt idx="5417">
                  <c:v>-1.1055145446213299</c:v>
                </c:pt>
                <c:pt idx="5418">
                  <c:v>-1.4985209995269</c:v>
                </c:pt>
                <c:pt idx="5419">
                  <c:v>0.18324424818434601</c:v>
                </c:pt>
                <c:pt idx="5420">
                  <c:v>0.59891472273683999</c:v>
                </c:pt>
                <c:pt idx="5421">
                  <c:v>-1.2954365618155901</c:v>
                </c:pt>
                <c:pt idx="5422">
                  <c:v>-1.0596527435005401</c:v>
                </c:pt>
                <c:pt idx="5423">
                  <c:v>3.0789067094827902</c:v>
                </c:pt>
                <c:pt idx="5424">
                  <c:v>-0.56494735321461398</c:v>
                </c:pt>
                <c:pt idx="5425">
                  <c:v>-2.5504444712804899</c:v>
                </c:pt>
                <c:pt idx="5426">
                  <c:v>2.46305102505278</c:v>
                </c:pt>
                <c:pt idx="5427">
                  <c:v>4.4939375820989103</c:v>
                </c:pt>
                <c:pt idx="5428">
                  <c:v>-1.3086966648989899</c:v>
                </c:pt>
                <c:pt idx="5429">
                  <c:v>0.56150856707990104</c:v>
                </c:pt>
                <c:pt idx="5430">
                  <c:v>-1.1631657890527001</c:v>
                </c:pt>
                <c:pt idx="5431">
                  <c:v>0.27704831974225003</c:v>
                </c:pt>
                <c:pt idx="5432">
                  <c:v>-0.68485809512055396</c:v>
                </c:pt>
                <c:pt idx="5433">
                  <c:v>-0.20119728357570599</c:v>
                </c:pt>
                <c:pt idx="5434">
                  <c:v>1.7851767209687099</c:v>
                </c:pt>
                <c:pt idx="5435">
                  <c:v>2.3419418355706099</c:v>
                </c:pt>
                <c:pt idx="5436">
                  <c:v>-0.71517488184788003</c:v>
                </c:pt>
                <c:pt idx="5437">
                  <c:v>-2.4695251310273201</c:v>
                </c:pt>
                <c:pt idx="5438">
                  <c:v>1.0101952612079299</c:v>
                </c:pt>
                <c:pt idx="5439">
                  <c:v>-4.0085474554873999</c:v>
                </c:pt>
                <c:pt idx="5440">
                  <c:v>-1.0098214533569601</c:v>
                </c:pt>
                <c:pt idx="5441">
                  <c:v>-2.2704998117866699</c:v>
                </c:pt>
                <c:pt idx="5442">
                  <c:v>3.8862537352395101</c:v>
                </c:pt>
                <c:pt idx="5443">
                  <c:v>2.9719901711907402</c:v>
                </c:pt>
                <c:pt idx="5444">
                  <c:v>3.3826875044256299</c:v>
                </c:pt>
                <c:pt idx="5445">
                  <c:v>-1.34069676327661</c:v>
                </c:pt>
                <c:pt idx="5446">
                  <c:v>0.85183964876862905</c:v>
                </c:pt>
                <c:pt idx="5447">
                  <c:v>-1.3199037219930301</c:v>
                </c:pt>
                <c:pt idx="5448">
                  <c:v>0.66105494801047104</c:v>
                </c:pt>
                <c:pt idx="5449">
                  <c:v>-8.6151181952196093E-2</c:v>
                </c:pt>
                <c:pt idx="5450">
                  <c:v>1.49394444458343</c:v>
                </c:pt>
                <c:pt idx="5451">
                  <c:v>0.67082329420283404</c:v>
                </c:pt>
                <c:pt idx="5452">
                  <c:v>0.39953003621366201</c:v>
                </c:pt>
                <c:pt idx="5453">
                  <c:v>-0.67597947603049802</c:v>
                </c:pt>
                <c:pt idx="5454">
                  <c:v>-0.89054148952081402</c:v>
                </c:pt>
                <c:pt idx="5455">
                  <c:v>1.6094231651690301</c:v>
                </c:pt>
                <c:pt idx="5456">
                  <c:v>0.31809540706721401</c:v>
                </c:pt>
                <c:pt idx="5457">
                  <c:v>3.07890488579238</c:v>
                </c:pt>
                <c:pt idx="5458">
                  <c:v>1.91225766077321</c:v>
                </c:pt>
                <c:pt idx="5459">
                  <c:v>0.25447907236595801</c:v>
                </c:pt>
                <c:pt idx="5460">
                  <c:v>-0.237858912963826</c:v>
                </c:pt>
                <c:pt idx="5461">
                  <c:v>1.87245651538266</c:v>
                </c:pt>
                <c:pt idx="5462">
                  <c:v>0.33640382418271197</c:v>
                </c:pt>
                <c:pt idx="5463">
                  <c:v>-4.0503623279893697</c:v>
                </c:pt>
                <c:pt idx="5464">
                  <c:v>3.8862589857708598</c:v>
                </c:pt>
                <c:pt idx="5465">
                  <c:v>2.98579753247272</c:v>
                </c:pt>
                <c:pt idx="5466">
                  <c:v>-3.83994928373831</c:v>
                </c:pt>
                <c:pt idx="5467">
                  <c:v>0.25447983181834399</c:v>
                </c:pt>
                <c:pt idx="5468">
                  <c:v>3.4268285749004299</c:v>
                </c:pt>
                <c:pt idx="5469">
                  <c:v>3.1012746891940899</c:v>
                </c:pt>
                <c:pt idx="5470">
                  <c:v>-2.5259526328529902</c:v>
                </c:pt>
                <c:pt idx="5471">
                  <c:v>-2.6178272431649998</c:v>
                </c:pt>
                <c:pt idx="5472">
                  <c:v>-0.36587477339489999</c:v>
                </c:pt>
                <c:pt idx="5473">
                  <c:v>-2.1322393797968102</c:v>
                </c:pt>
                <c:pt idx="5474">
                  <c:v>-1.1174895257773401</c:v>
                </c:pt>
                <c:pt idx="5475">
                  <c:v>0.60732673786818203</c:v>
                </c:pt>
                <c:pt idx="5476">
                  <c:v>-8.7528151724661704E-2</c:v>
                </c:pt>
                <c:pt idx="5477">
                  <c:v>1.2460179804800999</c:v>
                </c:pt>
                <c:pt idx="5478">
                  <c:v>-1.2089581277547701</c:v>
                </c:pt>
                <c:pt idx="5479">
                  <c:v>0.44419220916242003</c:v>
                </c:pt>
                <c:pt idx="5480">
                  <c:v>1.0963525630535</c:v>
                </c:pt>
                <c:pt idx="5481">
                  <c:v>-1.3647569315083099</c:v>
                </c:pt>
                <c:pt idx="5482">
                  <c:v>4.6638485145761903</c:v>
                </c:pt>
                <c:pt idx="5483">
                  <c:v>-1.06244792654797</c:v>
                </c:pt>
                <c:pt idx="5484">
                  <c:v>-2.6490108023244998</c:v>
                </c:pt>
                <c:pt idx="5485">
                  <c:v>-1.70923658049338</c:v>
                </c:pt>
                <c:pt idx="5486">
                  <c:v>0.27155403796821398</c:v>
                </c:pt>
                <c:pt idx="5487">
                  <c:v>1.53141949880172</c:v>
                </c:pt>
                <c:pt idx="5488">
                  <c:v>0.24866404014836699</c:v>
                </c:pt>
                <c:pt idx="5489">
                  <c:v>-3.28030733497649E-2</c:v>
                </c:pt>
                <c:pt idx="5490">
                  <c:v>4.3012898682202101</c:v>
                </c:pt>
                <c:pt idx="5491">
                  <c:v>1.18918956305945</c:v>
                </c:pt>
                <c:pt idx="5492">
                  <c:v>-6.7932663567099302E-2</c:v>
                </c:pt>
                <c:pt idx="5493">
                  <c:v>0.66752507349976498</c:v>
                </c:pt>
                <c:pt idx="5494">
                  <c:v>-1.5184385318390301</c:v>
                </c:pt>
                <c:pt idx="5495">
                  <c:v>-1.37504821796823</c:v>
                </c:pt>
                <c:pt idx="5496">
                  <c:v>-3.1765907942045599</c:v>
                </c:pt>
                <c:pt idx="5497">
                  <c:v>-0.30882229980268999</c:v>
                </c:pt>
                <c:pt idx="5498">
                  <c:v>-1.14990764912497</c:v>
                </c:pt>
                <c:pt idx="5499">
                  <c:v>0.29463627360577599</c:v>
                </c:pt>
                <c:pt idx="5500">
                  <c:v>-1.06244826946854</c:v>
                </c:pt>
                <c:pt idx="5501">
                  <c:v>-1.9567130544065501</c:v>
                </c:pt>
                <c:pt idx="5502">
                  <c:v>-0.12272588174354999</c:v>
                </c:pt>
                <c:pt idx="5503">
                  <c:v>2.9533759756132998</c:v>
                </c:pt>
                <c:pt idx="5504">
                  <c:v>-2.1174866158603902</c:v>
                </c:pt>
                <c:pt idx="5505">
                  <c:v>1.254479007097</c:v>
                </c:pt>
                <c:pt idx="5506">
                  <c:v>-0.54558167433938998</c:v>
                </c:pt>
                <c:pt idx="5507">
                  <c:v>-1.8571292051730699</c:v>
                </c:pt>
                <c:pt idx="5508">
                  <c:v>0.94539892728742403</c:v>
                </c:pt>
                <c:pt idx="5509">
                  <c:v>1.5803053235659501</c:v>
                </c:pt>
                <c:pt idx="5510">
                  <c:v>-2.0272910482843698</c:v>
                </c:pt>
                <c:pt idx="5511">
                  <c:v>1.50421321900884</c:v>
                </c:pt>
                <c:pt idx="5512">
                  <c:v>1.00090506425298</c:v>
                </c:pt>
                <c:pt idx="5513">
                  <c:v>0.867403374605349</c:v>
                </c:pt>
                <c:pt idx="5514">
                  <c:v>-9.1017753325164805E-2</c:v>
                </c:pt>
                <c:pt idx="5515">
                  <c:v>2.47944530207026</c:v>
                </c:pt>
                <c:pt idx="5516">
                  <c:v>1.0669348531640901</c:v>
                </c:pt>
                <c:pt idx="5517">
                  <c:v>0.105449717927731</c:v>
                </c:pt>
                <c:pt idx="5518">
                  <c:v>0.61411700490027099</c:v>
                </c:pt>
                <c:pt idx="5519">
                  <c:v>1.5722736057426001</c:v>
                </c:pt>
                <c:pt idx="5520">
                  <c:v>2.6471906551028699</c:v>
                </c:pt>
                <c:pt idx="5521">
                  <c:v>-3.1460549678829302</c:v>
                </c:pt>
                <c:pt idx="5522">
                  <c:v>1.39142985714515</c:v>
                </c:pt>
                <c:pt idx="5523">
                  <c:v>2.2488318494800299</c:v>
                </c:pt>
                <c:pt idx="5524">
                  <c:v>-0.361375232003949</c:v>
                </c:pt>
                <c:pt idx="5525">
                  <c:v>0.67291512110058005</c:v>
                </c:pt>
                <c:pt idx="5526">
                  <c:v>1.4340025751049901</c:v>
                </c:pt>
                <c:pt idx="5527">
                  <c:v>1.4111038293618201</c:v>
                </c:pt>
                <c:pt idx="5528">
                  <c:v>5.0331000318153301</c:v>
                </c:pt>
                <c:pt idx="5529">
                  <c:v>1.3870298197094899</c:v>
                </c:pt>
                <c:pt idx="5530">
                  <c:v>-1.65871982967541</c:v>
                </c:pt>
                <c:pt idx="5531">
                  <c:v>-0.77119579437701102</c:v>
                </c:pt>
                <c:pt idx="5532">
                  <c:v>-5.2786305249768004</c:v>
                </c:pt>
                <c:pt idx="5533">
                  <c:v>2.1881364676511099</c:v>
                </c:pt>
                <c:pt idx="5534">
                  <c:v>-1.0051562756593899</c:v>
                </c:pt>
                <c:pt idx="5535">
                  <c:v>0.84400239259861698</c:v>
                </c:pt>
                <c:pt idx="5536">
                  <c:v>1.53833901391016</c:v>
                </c:pt>
                <c:pt idx="5537">
                  <c:v>2.22475824430694</c:v>
                </c:pt>
                <c:pt idx="5538">
                  <c:v>0.11880023885739301</c:v>
                </c:pt>
                <c:pt idx="5539">
                  <c:v>3.2949442118061598</c:v>
                </c:pt>
                <c:pt idx="5540">
                  <c:v>-1.12949103809063</c:v>
                </c:pt>
                <c:pt idx="5541">
                  <c:v>-0.101389261388347</c:v>
                </c:pt>
                <c:pt idx="5542">
                  <c:v>-1.79462449744538</c:v>
                </c:pt>
                <c:pt idx="5543">
                  <c:v>1.60683883484609</c:v>
                </c:pt>
                <c:pt idx="5544">
                  <c:v>-0.35405103991236803</c:v>
                </c:pt>
                <c:pt idx="5545">
                  <c:v>1.50954179292737</c:v>
                </c:pt>
                <c:pt idx="5546">
                  <c:v>5.0587255376733902</c:v>
                </c:pt>
                <c:pt idx="5547">
                  <c:v>-3.9434474886383502</c:v>
                </c:pt>
                <c:pt idx="5548">
                  <c:v>2.3875928414284999</c:v>
                </c:pt>
                <c:pt idx="5549">
                  <c:v>-3.2936442226135201</c:v>
                </c:pt>
                <c:pt idx="5550">
                  <c:v>-1.8530731713348201</c:v>
                </c:pt>
                <c:pt idx="5551">
                  <c:v>1.2631835208645299</c:v>
                </c:pt>
                <c:pt idx="5552">
                  <c:v>-0.91044527308946299</c:v>
                </c:pt>
                <c:pt idx="5553">
                  <c:v>0.47556693105636799</c:v>
                </c:pt>
                <c:pt idx="5554">
                  <c:v>-1.11457142495781</c:v>
                </c:pt>
                <c:pt idx="5555">
                  <c:v>3.0208040240685001</c:v>
                </c:pt>
                <c:pt idx="5556">
                  <c:v>-2.1917950744533998</c:v>
                </c:pt>
                <c:pt idx="5557">
                  <c:v>-0.31465800417640799</c:v>
                </c:pt>
                <c:pt idx="5558">
                  <c:v>-1.67597881486591</c:v>
                </c:pt>
                <c:pt idx="5559">
                  <c:v>-2.6135825618848498</c:v>
                </c:pt>
                <c:pt idx="5560">
                  <c:v>-1.4428611746373601</c:v>
                </c:pt>
                <c:pt idx="5561">
                  <c:v>-1.9128711940435099</c:v>
                </c:pt>
                <c:pt idx="5562">
                  <c:v>1.1604373082089401</c:v>
                </c:pt>
                <c:pt idx="5563">
                  <c:v>6.1232854240010699</c:v>
                </c:pt>
                <c:pt idx="5564">
                  <c:v>4.6149590263145104</c:v>
                </c:pt>
                <c:pt idx="5565">
                  <c:v>-0.63483450637654704</c:v>
                </c:pt>
                <c:pt idx="5566">
                  <c:v>2.8444406123079</c:v>
                </c:pt>
                <c:pt idx="5567">
                  <c:v>0.97038372019329899</c:v>
                </c:pt>
                <c:pt idx="5568">
                  <c:v>-0.28674051669494799</c:v>
                </c:pt>
                <c:pt idx="5569">
                  <c:v>0.85651625364482498</c:v>
                </c:pt>
                <c:pt idx="5570">
                  <c:v>1.60497659970842</c:v>
                </c:pt>
                <c:pt idx="5571">
                  <c:v>0.591149869628255</c:v>
                </c:pt>
                <c:pt idx="5572">
                  <c:v>-3.5649457029065501</c:v>
                </c:pt>
                <c:pt idx="5573">
                  <c:v>3.4939440693340802</c:v>
                </c:pt>
                <c:pt idx="5574">
                  <c:v>0.71831829383406498</c:v>
                </c:pt>
                <c:pt idx="5575">
                  <c:v>-2.36403536298999</c:v>
                </c:pt>
                <c:pt idx="5576">
                  <c:v>0.80630711582731096</c:v>
                </c:pt>
                <c:pt idx="5577">
                  <c:v>-2.3389425469220901</c:v>
                </c:pt>
                <c:pt idx="5578">
                  <c:v>-1.01009762104955</c:v>
                </c:pt>
                <c:pt idx="5579">
                  <c:v>0.93004415055800105</c:v>
                </c:pt>
                <c:pt idx="5580">
                  <c:v>5.1377923147637903</c:v>
                </c:pt>
                <c:pt idx="5581">
                  <c:v>1.76340546546642</c:v>
                </c:pt>
                <c:pt idx="5582">
                  <c:v>1.0338197131859299</c:v>
                </c:pt>
                <c:pt idx="5583">
                  <c:v>1.70853896293124</c:v>
                </c:pt>
                <c:pt idx="5584">
                  <c:v>-0.61708523978834195</c:v>
                </c:pt>
                <c:pt idx="5585">
                  <c:v>0.97702775921400897</c:v>
                </c:pt>
                <c:pt idx="5586">
                  <c:v>-2.15025362348274E-2</c:v>
                </c:pt>
                <c:pt idx="5587">
                  <c:v>-0.68190496043845705</c:v>
                </c:pt>
                <c:pt idx="5588">
                  <c:v>1.09401430682909</c:v>
                </c:pt>
                <c:pt idx="5589">
                  <c:v>-2.6451172445480902</c:v>
                </c:pt>
                <c:pt idx="5590">
                  <c:v>-4.7024392573925899</c:v>
                </c:pt>
                <c:pt idx="5591">
                  <c:v>1.1943848688319201</c:v>
                </c:pt>
                <c:pt idx="5592">
                  <c:v>2.5150061008095799</c:v>
                </c:pt>
                <c:pt idx="5593">
                  <c:v>-2.0452128665301701</c:v>
                </c:pt>
                <c:pt idx="5594">
                  <c:v>-0.68904477279216003</c:v>
                </c:pt>
                <c:pt idx="5595">
                  <c:v>-0.91074965478995296</c:v>
                </c:pt>
                <c:pt idx="5596">
                  <c:v>-0.33028390179109501</c:v>
                </c:pt>
                <c:pt idx="5597">
                  <c:v>-4.0960153017553296</c:v>
                </c:pt>
                <c:pt idx="5598">
                  <c:v>1.27420851875674</c:v>
                </c:pt>
                <c:pt idx="5599">
                  <c:v>-4.9210779139385297</c:v>
                </c:pt>
                <c:pt idx="5600">
                  <c:v>-0.92500740305165496</c:v>
                </c:pt>
                <c:pt idx="5601">
                  <c:v>-1.0113504669675299</c:v>
                </c:pt>
                <c:pt idx="5602">
                  <c:v>0.70609912077947301</c:v>
                </c:pt>
                <c:pt idx="5603">
                  <c:v>-0.79556067151852505</c:v>
                </c:pt>
                <c:pt idx="5604">
                  <c:v>-0.63748099103280897</c:v>
                </c:pt>
                <c:pt idx="5605">
                  <c:v>-1.9323184392780599</c:v>
                </c:pt>
                <c:pt idx="5606">
                  <c:v>-1.65203300031353</c:v>
                </c:pt>
                <c:pt idx="5607">
                  <c:v>-4.1076168608757602</c:v>
                </c:pt>
                <c:pt idx="5608">
                  <c:v>2.3347462326905899</c:v>
                </c:pt>
                <c:pt idx="5609">
                  <c:v>-3.7790599804773799</c:v>
                </c:pt>
                <c:pt idx="5610">
                  <c:v>-0.147261838356916</c:v>
                </c:pt>
                <c:pt idx="5611">
                  <c:v>1.4626487090019999</c:v>
                </c:pt>
                <c:pt idx="5612">
                  <c:v>-0.61914893821300998</c:v>
                </c:pt>
                <c:pt idx="5613">
                  <c:v>4.6188815225970101</c:v>
                </c:pt>
                <c:pt idx="5614">
                  <c:v>1.3110811316089299</c:v>
                </c:pt>
                <c:pt idx="5615">
                  <c:v>-3.1901353646136301E-4</c:v>
                </c:pt>
                <c:pt idx="5616">
                  <c:v>3.6452533329322501</c:v>
                </c:pt>
                <c:pt idx="5617">
                  <c:v>-0.60698388587226604</c:v>
                </c:pt>
                <c:pt idx="5618">
                  <c:v>1.14137234902391</c:v>
                </c:pt>
                <c:pt idx="5619">
                  <c:v>1.48667698156617</c:v>
                </c:pt>
                <c:pt idx="5620">
                  <c:v>3.3376409098336199</c:v>
                </c:pt>
                <c:pt idx="5621">
                  <c:v>-1.1781021928026501</c:v>
                </c:pt>
                <c:pt idx="5622">
                  <c:v>6.8337704110241102</c:v>
                </c:pt>
                <c:pt idx="5623">
                  <c:v>-2.6490105661696401</c:v>
                </c:pt>
                <c:pt idx="5624">
                  <c:v>-0.40542218680842002</c:v>
                </c:pt>
                <c:pt idx="5625">
                  <c:v>5.1940778691695798E-2</c:v>
                </c:pt>
                <c:pt idx="5626">
                  <c:v>2.0370872152300699</c:v>
                </c:pt>
                <c:pt idx="5627">
                  <c:v>3.18853154540118</c:v>
                </c:pt>
                <c:pt idx="5628">
                  <c:v>3.7916241435045399</c:v>
                </c:pt>
                <c:pt idx="5629">
                  <c:v>1.1031564121872599</c:v>
                </c:pt>
                <c:pt idx="5630">
                  <c:v>-1.8939130280941701</c:v>
                </c:pt>
                <c:pt idx="5631">
                  <c:v>1.5643347217511301</c:v>
                </c:pt>
                <c:pt idx="5632">
                  <c:v>-1.5005783711781</c:v>
                </c:pt>
                <c:pt idx="5633">
                  <c:v>-1.3805205489827601</c:v>
                </c:pt>
                <c:pt idx="5634">
                  <c:v>1.54285510589104</c:v>
                </c:pt>
                <c:pt idx="5635">
                  <c:v>8.1916265260085205E-2</c:v>
                </c:pt>
                <c:pt idx="5636">
                  <c:v>1.3228329227364499</c:v>
                </c:pt>
                <c:pt idx="5637">
                  <c:v>5.21640562974489</c:v>
                </c:pt>
                <c:pt idx="5638">
                  <c:v>-0.92476817286949398</c:v>
                </c:pt>
                <c:pt idx="5639">
                  <c:v>1.8862614915522899</c:v>
                </c:pt>
                <c:pt idx="5640">
                  <c:v>-1.58334082072911</c:v>
                </c:pt>
                <c:pt idx="5641">
                  <c:v>-1.58815571997395</c:v>
                </c:pt>
                <c:pt idx="5642">
                  <c:v>-2.1772496849340301</c:v>
                </c:pt>
                <c:pt idx="5643">
                  <c:v>-1.02189262888044</c:v>
                </c:pt>
                <c:pt idx="5644">
                  <c:v>6.9368616938746603</c:v>
                </c:pt>
                <c:pt idx="5645">
                  <c:v>-4.1335267656173097E-2</c:v>
                </c:pt>
                <c:pt idx="5646">
                  <c:v>1.01836592429031</c:v>
                </c:pt>
                <c:pt idx="5647">
                  <c:v>-0.26509393744448401</c:v>
                </c:pt>
                <c:pt idx="5648">
                  <c:v>-0.77194730953628798</c:v>
                </c:pt>
                <c:pt idx="5649">
                  <c:v>0.94766303452829204</c:v>
                </c:pt>
                <c:pt idx="5650">
                  <c:v>-3.3162675559171202</c:v>
                </c:pt>
                <c:pt idx="5651">
                  <c:v>0.19019081790959999</c:v>
                </c:pt>
                <c:pt idx="5652">
                  <c:v>1.3078492565848701</c:v>
                </c:pt>
                <c:pt idx="5653">
                  <c:v>1.2428829598260001</c:v>
                </c:pt>
                <c:pt idx="5654">
                  <c:v>4.1228099745611404</c:v>
                </c:pt>
                <c:pt idx="5655">
                  <c:v>4.0788987370510101</c:v>
                </c:pt>
                <c:pt idx="5656">
                  <c:v>-2.9508388442446498</c:v>
                </c:pt>
                <c:pt idx="5657">
                  <c:v>-5.4129320278615003</c:v>
                </c:pt>
                <c:pt idx="5658">
                  <c:v>-2.9742006605840801</c:v>
                </c:pt>
                <c:pt idx="5659">
                  <c:v>0.66040632376844799</c:v>
                </c:pt>
                <c:pt idx="5660">
                  <c:v>-1.54677359110052</c:v>
                </c:pt>
                <c:pt idx="5661">
                  <c:v>-1.1694697356187099E-2</c:v>
                </c:pt>
                <c:pt idx="5662">
                  <c:v>3.2919001049115502</c:v>
                </c:pt>
                <c:pt idx="5663">
                  <c:v>-2.6971941254309901</c:v>
                </c:pt>
                <c:pt idx="5664">
                  <c:v>1.02276448844285</c:v>
                </c:pt>
                <c:pt idx="5665">
                  <c:v>-1.2738063249323801</c:v>
                </c:pt>
                <c:pt idx="5666">
                  <c:v>1.45352504088002</c:v>
                </c:pt>
                <c:pt idx="5667">
                  <c:v>-0.28449722590223903</c:v>
                </c:pt>
                <c:pt idx="5668">
                  <c:v>-1.97275431647602</c:v>
                </c:pt>
                <c:pt idx="5669">
                  <c:v>4.6638611073713099</c:v>
                </c:pt>
                <c:pt idx="5670">
                  <c:v>-1.7118640829834499</c:v>
                </c:pt>
                <c:pt idx="5671">
                  <c:v>0.77166353030077695</c:v>
                </c:pt>
                <c:pt idx="5672">
                  <c:v>4.6638603980937798</c:v>
                </c:pt>
                <c:pt idx="5673">
                  <c:v>1.9089823586602599</c:v>
                </c:pt>
                <c:pt idx="5674">
                  <c:v>0.28491097504178498</c:v>
                </c:pt>
                <c:pt idx="5675">
                  <c:v>1.4138916548261899</c:v>
                </c:pt>
                <c:pt idx="5676">
                  <c:v>1.5184394178582601</c:v>
                </c:pt>
                <c:pt idx="5677">
                  <c:v>9.7685327386326695E-2</c:v>
                </c:pt>
                <c:pt idx="5678">
                  <c:v>-2.28566107813772</c:v>
                </c:pt>
                <c:pt idx="5679">
                  <c:v>-2.9275162742508001</c:v>
                </c:pt>
                <c:pt idx="5680">
                  <c:v>6.51021319511432E-2</c:v>
                </c:pt>
                <c:pt idx="5681">
                  <c:v>0.65264264788806403</c:v>
                </c:pt>
                <c:pt idx="5682">
                  <c:v>-7.2033759762545099E-2</c:v>
                </c:pt>
                <c:pt idx="5683">
                  <c:v>-0.62862880887157202</c:v>
                </c:pt>
                <c:pt idx="5684">
                  <c:v>1.46026208995728</c:v>
                </c:pt>
                <c:pt idx="5685">
                  <c:v>-0.52717821206557303</c:v>
                </c:pt>
                <c:pt idx="5686">
                  <c:v>-0.15599675010981201</c:v>
                </c:pt>
                <c:pt idx="5687">
                  <c:v>-1.74812954704866</c:v>
                </c:pt>
                <c:pt idx="5688">
                  <c:v>1.49067720346223</c:v>
                </c:pt>
                <c:pt idx="5689">
                  <c:v>-3.0716440419673498E-2</c:v>
                </c:pt>
                <c:pt idx="5690">
                  <c:v>-1.1102352232514401</c:v>
                </c:pt>
                <c:pt idx="5691">
                  <c:v>0.20723143754843901</c:v>
                </c:pt>
                <c:pt idx="5692">
                  <c:v>-0.160002728818115</c:v>
                </c:pt>
                <c:pt idx="5693">
                  <c:v>-2.6490112996523498</c:v>
                </c:pt>
                <c:pt idx="5694">
                  <c:v>-1.2121412801211999</c:v>
                </c:pt>
                <c:pt idx="5695">
                  <c:v>2.0789072176640002</c:v>
                </c:pt>
                <c:pt idx="5696">
                  <c:v>-2.9799824957947898</c:v>
                </c:pt>
                <c:pt idx="5697">
                  <c:v>-0.68293200044368496</c:v>
                </c:pt>
                <c:pt idx="5698">
                  <c:v>-0.534068631956784</c:v>
                </c:pt>
                <c:pt idx="5699">
                  <c:v>1.3308868067375901</c:v>
                </c:pt>
                <c:pt idx="5700">
                  <c:v>1.63144834775632</c:v>
                </c:pt>
                <c:pt idx="5701">
                  <c:v>5.5383256935064198</c:v>
                </c:pt>
                <c:pt idx="5702">
                  <c:v>2.7089577056973999</c:v>
                </c:pt>
                <c:pt idx="5703">
                  <c:v>1.9615502911856399</c:v>
                </c:pt>
                <c:pt idx="5704">
                  <c:v>-1.64901181551913</c:v>
                </c:pt>
                <c:pt idx="5705">
                  <c:v>2.9914440657543802</c:v>
                </c:pt>
                <c:pt idx="5706">
                  <c:v>-2.50707346842636</c:v>
                </c:pt>
                <c:pt idx="5707">
                  <c:v>4.8862612332574997</c:v>
                </c:pt>
                <c:pt idx="5708">
                  <c:v>1.2835251901678599</c:v>
                </c:pt>
                <c:pt idx="5709">
                  <c:v>2.0542454498707698</c:v>
                </c:pt>
                <c:pt idx="5710">
                  <c:v>-1.3685488600795801</c:v>
                </c:pt>
                <c:pt idx="5711">
                  <c:v>0.87837502835906101</c:v>
                </c:pt>
                <c:pt idx="5712">
                  <c:v>-0.85000779135626603</c:v>
                </c:pt>
                <c:pt idx="5713">
                  <c:v>-0.88192037476713403</c:v>
                </c:pt>
                <c:pt idx="5714">
                  <c:v>0.194610724780201</c:v>
                </c:pt>
                <c:pt idx="5715">
                  <c:v>0.87959856080977805</c:v>
                </c:pt>
                <c:pt idx="5716">
                  <c:v>1.3627005144481501</c:v>
                </c:pt>
                <c:pt idx="5717">
                  <c:v>1.34194164822711</c:v>
                </c:pt>
                <c:pt idx="5718">
                  <c:v>-2.9097730673206801</c:v>
                </c:pt>
                <c:pt idx="5719">
                  <c:v>-2.5681501391808501</c:v>
                </c:pt>
                <c:pt idx="5720">
                  <c:v>7.3268054103912696</c:v>
                </c:pt>
                <c:pt idx="5721">
                  <c:v>-0.68190320855540798</c:v>
                </c:pt>
                <c:pt idx="5722">
                  <c:v>-4.9210813624833403</c:v>
                </c:pt>
                <c:pt idx="5723">
                  <c:v>0.76093791362149599</c:v>
                </c:pt>
                <c:pt idx="5724">
                  <c:v>2.9678754406111398</c:v>
                </c:pt>
                <c:pt idx="5725">
                  <c:v>-2.19021845269046</c:v>
                </c:pt>
                <c:pt idx="5726">
                  <c:v>0.32804754421750798</c:v>
                </c:pt>
                <c:pt idx="5727">
                  <c:v>0.82607736956510103</c:v>
                </c:pt>
                <c:pt idx="5728">
                  <c:v>2.59929781207149</c:v>
                </c:pt>
                <c:pt idx="5729">
                  <c:v>-0.93032936746261397</c:v>
                </c:pt>
                <c:pt idx="5730">
                  <c:v>4.0089000790956703E-2</c:v>
                </c:pt>
                <c:pt idx="5731">
                  <c:v>7.2081637780439598</c:v>
                </c:pt>
                <c:pt idx="5732">
                  <c:v>2.2301852898689298</c:v>
                </c:pt>
                <c:pt idx="5733">
                  <c:v>0.43845028201062802</c:v>
                </c:pt>
                <c:pt idx="5734">
                  <c:v>8.6563204603992805</c:v>
                </c:pt>
                <c:pt idx="5735">
                  <c:v>-0.52871889246758697</c:v>
                </c:pt>
                <c:pt idx="5736">
                  <c:v>-2.4800592064503002</c:v>
                </c:pt>
                <c:pt idx="5737">
                  <c:v>-3.4311481057020501</c:v>
                </c:pt>
                <c:pt idx="5738">
                  <c:v>5.2488287791042501</c:v>
                </c:pt>
                <c:pt idx="5739">
                  <c:v>3.8862574476385401</c:v>
                </c:pt>
                <c:pt idx="5740">
                  <c:v>-2.9176192721249099</c:v>
                </c:pt>
                <c:pt idx="5741">
                  <c:v>-1.7111663828205199</c:v>
                </c:pt>
                <c:pt idx="5742">
                  <c:v>-2.0266251740873602</c:v>
                </c:pt>
                <c:pt idx="5743">
                  <c:v>-1.76466738395057</c:v>
                </c:pt>
                <c:pt idx="5744">
                  <c:v>0.1827430589472</c:v>
                </c:pt>
                <c:pt idx="5745">
                  <c:v>1.9227884871941701</c:v>
                </c:pt>
                <c:pt idx="5746">
                  <c:v>1.6492229975125401</c:v>
                </c:pt>
                <c:pt idx="5747">
                  <c:v>-0.45714214350123999</c:v>
                </c:pt>
                <c:pt idx="5748">
                  <c:v>1.08903163034085</c:v>
                </c:pt>
                <c:pt idx="5749">
                  <c:v>0.93781543939821799</c:v>
                </c:pt>
                <c:pt idx="5750">
                  <c:v>2.0789062386939299</c:v>
                </c:pt>
                <c:pt idx="5751">
                  <c:v>-0.92109260847424002</c:v>
                </c:pt>
                <c:pt idx="5752">
                  <c:v>0.29868848684583799</c:v>
                </c:pt>
                <c:pt idx="5753">
                  <c:v>1.67754481901465</c:v>
                </c:pt>
                <c:pt idx="5754">
                  <c:v>4.4008303692030504</c:v>
                </c:pt>
                <c:pt idx="5755">
                  <c:v>4.0788995483456496</c:v>
                </c:pt>
                <c:pt idx="5756">
                  <c:v>-1.7781577156383801</c:v>
                </c:pt>
                <c:pt idx="5757">
                  <c:v>1.3102331244419501</c:v>
                </c:pt>
                <c:pt idx="5758">
                  <c:v>-3.6759758792868502</c:v>
                </c:pt>
                <c:pt idx="5759">
                  <c:v>0.28054172724995302</c:v>
                </c:pt>
                <c:pt idx="5760">
                  <c:v>-1.52842250445296</c:v>
                </c:pt>
                <c:pt idx="5761">
                  <c:v>3.24224293420632E-2</c:v>
                </c:pt>
                <c:pt idx="5762">
                  <c:v>1.6960503151300801</c:v>
                </c:pt>
                <c:pt idx="5763">
                  <c:v>-1.4972311434130401</c:v>
                </c:pt>
                <c:pt idx="5764">
                  <c:v>-0.89331794165539702</c:v>
                </c:pt>
                <c:pt idx="5765">
                  <c:v>7.9368602208641503</c:v>
                </c:pt>
                <c:pt idx="5766">
                  <c:v>0.96343024727869797</c:v>
                </c:pt>
                <c:pt idx="5767">
                  <c:v>-0.86696727278833297</c:v>
                </c:pt>
                <c:pt idx="5768">
                  <c:v>-2.0708382207970302</c:v>
                </c:pt>
                <c:pt idx="5769">
                  <c:v>-0.336128661457263</c:v>
                </c:pt>
                <c:pt idx="5770">
                  <c:v>2.3684139009636902</c:v>
                </c:pt>
                <c:pt idx="5771">
                  <c:v>-0.78664209750520397</c:v>
                </c:pt>
                <c:pt idx="5772">
                  <c:v>-2.5686670214515201</c:v>
                </c:pt>
                <c:pt idx="5773">
                  <c:v>2.0514265722955498</c:v>
                </c:pt>
                <c:pt idx="5774">
                  <c:v>4.5997382674447396</c:v>
                </c:pt>
                <c:pt idx="5775">
                  <c:v>8.5185863685867409E-3</c:v>
                </c:pt>
                <c:pt idx="5776">
                  <c:v>-1.7925776133331299</c:v>
                </c:pt>
                <c:pt idx="5777">
                  <c:v>-1.68293201107459</c:v>
                </c:pt>
                <c:pt idx="5778">
                  <c:v>-1.9363588740644799</c:v>
                </c:pt>
                <c:pt idx="5779">
                  <c:v>0.70451216655756899</c:v>
                </c:pt>
                <c:pt idx="5780">
                  <c:v>-1.1857953188883401</c:v>
                </c:pt>
                <c:pt idx="5781">
                  <c:v>0.97418949020933499</c:v>
                </c:pt>
                <c:pt idx="5782">
                  <c:v>-1.5437254040697399</c:v>
                </c:pt>
                <c:pt idx="5783">
                  <c:v>-0.64752709231463601</c:v>
                </c:pt>
                <c:pt idx="5784">
                  <c:v>1.8217495209018599</c:v>
                </c:pt>
                <c:pt idx="5785">
                  <c:v>0.65755612906238103</c:v>
                </c:pt>
                <c:pt idx="5786">
                  <c:v>0.72841021710770704</c:v>
                </c:pt>
                <c:pt idx="5787">
                  <c:v>-1.6544464867340101</c:v>
                </c:pt>
                <c:pt idx="5788">
                  <c:v>-1.95671447473254</c:v>
                </c:pt>
                <c:pt idx="5789">
                  <c:v>1.8689568482646</c:v>
                </c:pt>
                <c:pt idx="5790">
                  <c:v>1.95691677790392</c:v>
                </c:pt>
                <c:pt idx="5791">
                  <c:v>4.1541927921627799</c:v>
                </c:pt>
                <c:pt idx="5792">
                  <c:v>-1.5811337777590599</c:v>
                </c:pt>
                <c:pt idx="5793">
                  <c:v>-1.2733026932068801</c:v>
                </c:pt>
                <c:pt idx="5794">
                  <c:v>2.07890814209855</c:v>
                </c:pt>
                <c:pt idx="5795">
                  <c:v>-0.18121488870310401</c:v>
                </c:pt>
                <c:pt idx="5796">
                  <c:v>-5.4418480677983399E-3</c:v>
                </c:pt>
                <c:pt idx="5797">
                  <c:v>0.74633229322005801</c:v>
                </c:pt>
                <c:pt idx="5798">
                  <c:v>0.26717489954996099</c:v>
                </c:pt>
                <c:pt idx="5799">
                  <c:v>1.02878397682244</c:v>
                </c:pt>
                <c:pt idx="5800">
                  <c:v>-2.93604155551732</c:v>
                </c:pt>
                <c:pt idx="5801">
                  <c:v>2.9953837968709101</c:v>
                </c:pt>
                <c:pt idx="5802">
                  <c:v>-1.30715017939942</c:v>
                </c:pt>
                <c:pt idx="5803">
                  <c:v>-0.61411414380830398</c:v>
                </c:pt>
                <c:pt idx="5804">
                  <c:v>-1.6084161512452699</c:v>
                </c:pt>
                <c:pt idx="5805">
                  <c:v>1.68659036993192</c:v>
                </c:pt>
                <c:pt idx="5806">
                  <c:v>-1.8518274670827799</c:v>
                </c:pt>
                <c:pt idx="5807">
                  <c:v>-0.62779980004369296</c:v>
                </c:pt>
                <c:pt idx="5808">
                  <c:v>7.1663402787272696</c:v>
                </c:pt>
                <c:pt idx="5809">
                  <c:v>-9.1016010554625507E-2</c:v>
                </c:pt>
                <c:pt idx="5810">
                  <c:v>-1.1646045357008501</c:v>
                </c:pt>
                <c:pt idx="5811">
                  <c:v>-4.0296052848642896</c:v>
                </c:pt>
                <c:pt idx="5812">
                  <c:v>-1.1878774821745799</c:v>
                </c:pt>
                <c:pt idx="5813">
                  <c:v>2.1548563141393999</c:v>
                </c:pt>
                <c:pt idx="5814">
                  <c:v>0.39758977125845002</c:v>
                </c:pt>
                <c:pt idx="5815">
                  <c:v>-2.4858744613536001</c:v>
                </c:pt>
                <c:pt idx="5816">
                  <c:v>-0.80341818696230904</c:v>
                </c:pt>
                <c:pt idx="5817">
                  <c:v>-2.20985251322527</c:v>
                </c:pt>
                <c:pt idx="5818">
                  <c:v>-5.3473422532771604</c:v>
                </c:pt>
                <c:pt idx="5819">
                  <c:v>0.35542606653811298</c:v>
                </c:pt>
                <c:pt idx="5820">
                  <c:v>-1.4524723634297301</c:v>
                </c:pt>
                <c:pt idx="5821">
                  <c:v>1.36556919731497</c:v>
                </c:pt>
                <c:pt idx="5822">
                  <c:v>0.94460681689313997</c:v>
                </c:pt>
                <c:pt idx="5823">
                  <c:v>-0.66460026467820699</c:v>
                </c:pt>
                <c:pt idx="5824">
                  <c:v>5.7793260795503496</c:v>
                </c:pt>
                <c:pt idx="5825">
                  <c:v>-2.07489623175685</c:v>
                </c:pt>
                <c:pt idx="5826">
                  <c:v>-0.79978553456872803</c:v>
                </c:pt>
                <c:pt idx="5827">
                  <c:v>0.39423480803328098</c:v>
                </c:pt>
                <c:pt idx="5828">
                  <c:v>3.02566534990074</c:v>
                </c:pt>
                <c:pt idx="5829">
                  <c:v>-0.90532547803450103</c:v>
                </c:pt>
                <c:pt idx="5830">
                  <c:v>-1.46369446636032</c:v>
                </c:pt>
                <c:pt idx="5831">
                  <c:v>0.90202981645684399</c:v>
                </c:pt>
                <c:pt idx="5832">
                  <c:v>3.24882917668188</c:v>
                </c:pt>
                <c:pt idx="5833">
                  <c:v>-1.2541414526365799</c:v>
                </c:pt>
                <c:pt idx="5834">
                  <c:v>-1.36650321026042</c:v>
                </c:pt>
                <c:pt idx="5835">
                  <c:v>1.1835243852351001</c:v>
                </c:pt>
                <c:pt idx="5836">
                  <c:v>-2.1690184234342502</c:v>
                </c:pt>
                <c:pt idx="5837">
                  <c:v>1.38588530094757</c:v>
                </c:pt>
                <c:pt idx="5838">
                  <c:v>-0.13223988145236801</c:v>
                </c:pt>
                <c:pt idx="5839">
                  <c:v>5.6024571578046602</c:v>
                </c:pt>
                <c:pt idx="5840">
                  <c:v>3.6638688697956998</c:v>
                </c:pt>
                <c:pt idx="5841">
                  <c:v>4.0227681159530501E-2</c:v>
                </c:pt>
                <c:pt idx="5842">
                  <c:v>0.77512828607392203</c:v>
                </c:pt>
                <c:pt idx="5843">
                  <c:v>0.48254023374360699</c:v>
                </c:pt>
                <c:pt idx="5844">
                  <c:v>0.73245734751876701</c:v>
                </c:pt>
                <c:pt idx="5845">
                  <c:v>-0.54714191501043796</c:v>
                </c:pt>
                <c:pt idx="5846">
                  <c:v>1.1964308194966</c:v>
                </c:pt>
                <c:pt idx="5847">
                  <c:v>-0.82434915250348295</c:v>
                </c:pt>
                <c:pt idx="5848">
                  <c:v>-1.4919880373961301</c:v>
                </c:pt>
                <c:pt idx="5849">
                  <c:v>4.4364576197091798</c:v>
                </c:pt>
                <c:pt idx="5850">
                  <c:v>4.0264370478658797</c:v>
                </c:pt>
                <c:pt idx="5851">
                  <c:v>0.81587318625656002</c:v>
                </c:pt>
                <c:pt idx="5852">
                  <c:v>-0.32967432071043301</c:v>
                </c:pt>
                <c:pt idx="5853">
                  <c:v>2.7793446089560998</c:v>
                </c:pt>
                <c:pt idx="5854">
                  <c:v>0.79453895174815703</c:v>
                </c:pt>
                <c:pt idx="5855">
                  <c:v>-1.2929093058308601</c:v>
                </c:pt>
                <c:pt idx="5856">
                  <c:v>-1.99704101646927</c:v>
                </c:pt>
                <c:pt idx="5857">
                  <c:v>0.53337496505737203</c:v>
                </c:pt>
                <c:pt idx="5858">
                  <c:v>-0.82593488348541999</c:v>
                </c:pt>
                <c:pt idx="5859">
                  <c:v>0.79151796112227102</c:v>
                </c:pt>
                <c:pt idx="5860">
                  <c:v>-0.76908728006037697</c:v>
                </c:pt>
                <c:pt idx="5861">
                  <c:v>-0.75844202889436596</c:v>
                </c:pt>
                <c:pt idx="5862">
                  <c:v>4.9956501364429397E-2</c:v>
                </c:pt>
                <c:pt idx="5863">
                  <c:v>1.0163657990980299</c:v>
                </c:pt>
                <c:pt idx="5864">
                  <c:v>-1.6614541264793601</c:v>
                </c:pt>
                <c:pt idx="5865">
                  <c:v>-1.43941685576361</c:v>
                </c:pt>
                <c:pt idx="5866">
                  <c:v>-1.5935169181420199</c:v>
                </c:pt>
                <c:pt idx="5867">
                  <c:v>3.6383074444902103E-2</c:v>
                </c:pt>
                <c:pt idx="5868">
                  <c:v>-4.4129341273041396</c:v>
                </c:pt>
                <c:pt idx="5869">
                  <c:v>2.6094219850717302</c:v>
                </c:pt>
                <c:pt idx="5870">
                  <c:v>0.145701029563789</c:v>
                </c:pt>
                <c:pt idx="5871">
                  <c:v>1.42286149450224</c:v>
                </c:pt>
                <c:pt idx="5872">
                  <c:v>0.89032984367015999</c:v>
                </c:pt>
                <c:pt idx="5873">
                  <c:v>-2.7261033816119902</c:v>
                </c:pt>
                <c:pt idx="5874">
                  <c:v>0.38742474696657297</c:v>
                </c:pt>
                <c:pt idx="5875">
                  <c:v>-0.94345874104196403</c:v>
                </c:pt>
                <c:pt idx="5876">
                  <c:v>1.76223507880701</c:v>
                </c:pt>
                <c:pt idx="5877">
                  <c:v>0.29266556408952299</c:v>
                </c:pt>
                <c:pt idx="5878">
                  <c:v>-0.91044497554145798</c:v>
                </c:pt>
                <c:pt idx="5879">
                  <c:v>2.25293677138658</c:v>
                </c:pt>
                <c:pt idx="5880">
                  <c:v>0.714334932713519</c:v>
                </c:pt>
                <c:pt idx="5881">
                  <c:v>1.22281757808793</c:v>
                </c:pt>
                <c:pt idx="5882">
                  <c:v>3.81587015354329</c:v>
                </c:pt>
                <c:pt idx="5883">
                  <c:v>-1.7031606339062</c:v>
                </c:pt>
                <c:pt idx="5884">
                  <c:v>5.3684121290539997</c:v>
                </c:pt>
                <c:pt idx="5885">
                  <c:v>-0.52148421159153802</c:v>
                </c:pt>
                <c:pt idx="5886">
                  <c:v>-1.02062634306664</c:v>
                </c:pt>
                <c:pt idx="5887">
                  <c:v>0.18993897379318</c:v>
                </c:pt>
                <c:pt idx="5888">
                  <c:v>1.1053583876581701</c:v>
                </c:pt>
                <c:pt idx="5889">
                  <c:v>-1.9749592372131901</c:v>
                </c:pt>
                <c:pt idx="5890">
                  <c:v>4.4350497691625597</c:v>
                </c:pt>
                <c:pt idx="5891">
                  <c:v>-0.74569974112423998</c:v>
                </c:pt>
                <c:pt idx="5892">
                  <c:v>7.0561801416427397</c:v>
                </c:pt>
                <c:pt idx="5893">
                  <c:v>1.9701310853912699</c:v>
                </c:pt>
                <c:pt idx="5894">
                  <c:v>-1.5191109997088199</c:v>
                </c:pt>
                <c:pt idx="5895">
                  <c:v>0.80805468128729097</c:v>
                </c:pt>
                <c:pt idx="5896">
                  <c:v>5.1192205319158399E-2</c:v>
                </c:pt>
                <c:pt idx="5897">
                  <c:v>2.0059758316260199</c:v>
                </c:pt>
                <c:pt idx="5898">
                  <c:v>8.0417187182260902E-2</c:v>
                </c:pt>
                <c:pt idx="5899">
                  <c:v>-2.3285953761925202</c:v>
                </c:pt>
                <c:pt idx="5900">
                  <c:v>-0.91946694301596399</c:v>
                </c:pt>
                <c:pt idx="5901">
                  <c:v>0.54467581754750904</c:v>
                </c:pt>
                <c:pt idx="5902">
                  <c:v>-0.38740964778650699</c:v>
                </c:pt>
                <c:pt idx="5903">
                  <c:v>1.2015269135520401</c:v>
                </c:pt>
                <c:pt idx="5904">
                  <c:v>-0.58361881010975103</c:v>
                </c:pt>
                <c:pt idx="5905">
                  <c:v>2.36163758120628</c:v>
                </c:pt>
                <c:pt idx="5906">
                  <c:v>2.8565141228361601</c:v>
                </c:pt>
                <c:pt idx="5907">
                  <c:v>-2.0708378062336901</c:v>
                </c:pt>
                <c:pt idx="5908">
                  <c:v>1.0902228858291501</c:v>
                </c:pt>
                <c:pt idx="5909">
                  <c:v>-5.5721294944389603</c:v>
                </c:pt>
                <c:pt idx="5910">
                  <c:v>-2.3050583354065699</c:v>
                </c:pt>
                <c:pt idx="5911">
                  <c:v>-0.72844734813362899</c:v>
                </c:pt>
                <c:pt idx="5912">
                  <c:v>-1.1833143352778701</c:v>
                </c:pt>
                <c:pt idx="5913">
                  <c:v>-1.8010148982555001</c:v>
                </c:pt>
                <c:pt idx="5914">
                  <c:v>-6.9322540969157298E-2</c:v>
                </c:pt>
                <c:pt idx="5915">
                  <c:v>0.43366680359345999</c:v>
                </c:pt>
                <c:pt idx="5916">
                  <c:v>-0.15303850778959499</c:v>
                </c:pt>
                <c:pt idx="5917">
                  <c:v>3.9921190488857201</c:v>
                </c:pt>
                <c:pt idx="5918">
                  <c:v>-0.51563980150668298</c:v>
                </c:pt>
                <c:pt idx="5919">
                  <c:v>-0.16623694837196201</c:v>
                </c:pt>
                <c:pt idx="5920">
                  <c:v>5.88624085103765</c:v>
                </c:pt>
                <c:pt idx="5921">
                  <c:v>-3.0085439440131299</c:v>
                </c:pt>
                <c:pt idx="5922">
                  <c:v>-0.28497538251919102</c:v>
                </c:pt>
                <c:pt idx="5923">
                  <c:v>3.3627000849042701</c:v>
                </c:pt>
                <c:pt idx="5924">
                  <c:v>2.3794163269548001</c:v>
                </c:pt>
                <c:pt idx="5925">
                  <c:v>-5.7412562820022304</c:v>
                </c:pt>
                <c:pt idx="5926">
                  <c:v>3.1583415104502901</c:v>
                </c:pt>
                <c:pt idx="5927">
                  <c:v>2.7971359127794999</c:v>
                </c:pt>
                <c:pt idx="5928">
                  <c:v>-1.3479196349756599</c:v>
                </c:pt>
                <c:pt idx="5929">
                  <c:v>0.39085424124731599</c:v>
                </c:pt>
                <c:pt idx="5930">
                  <c:v>-0.84485555872250795</c:v>
                </c:pt>
                <c:pt idx="5931">
                  <c:v>2.5383388910326299</c:v>
                </c:pt>
                <c:pt idx="5932">
                  <c:v>-1.5833607574001201</c:v>
                </c:pt>
                <c:pt idx="5933">
                  <c:v>-1.9237414440980201</c:v>
                </c:pt>
                <c:pt idx="5934">
                  <c:v>0.166963719560839</c:v>
                </c:pt>
                <c:pt idx="5935">
                  <c:v>0.35070029899844501</c:v>
                </c:pt>
                <c:pt idx="5936">
                  <c:v>4.5383307392554997</c:v>
                </c:pt>
                <c:pt idx="5937">
                  <c:v>-1.7398183966366301</c:v>
                </c:pt>
                <c:pt idx="5938">
                  <c:v>0.13234746674012099</c:v>
                </c:pt>
                <c:pt idx="5939">
                  <c:v>3.66386004426939</c:v>
                </c:pt>
                <c:pt idx="5940">
                  <c:v>-0.43394733367522598</c:v>
                </c:pt>
                <c:pt idx="5941">
                  <c:v>-2.0326004119526702</c:v>
                </c:pt>
                <c:pt idx="5942">
                  <c:v>-0.98599826772000199</c:v>
                </c:pt>
                <c:pt idx="5943">
                  <c:v>6.3362906324951602</c:v>
                </c:pt>
                <c:pt idx="5944">
                  <c:v>-4.1753293406816097</c:v>
                </c:pt>
                <c:pt idx="5945">
                  <c:v>-1.8496774046765401</c:v>
                </c:pt>
                <c:pt idx="5946">
                  <c:v>-1.1305449143378701</c:v>
                </c:pt>
                <c:pt idx="5947">
                  <c:v>-2.5649452429406399</c:v>
                </c:pt>
                <c:pt idx="5948">
                  <c:v>1.72743518079023</c:v>
                </c:pt>
                <c:pt idx="5949">
                  <c:v>2.0117930499396901</c:v>
                </c:pt>
                <c:pt idx="5950">
                  <c:v>-1.13259534207798</c:v>
                </c:pt>
                <c:pt idx="5951">
                  <c:v>-1.5123680806399</c:v>
                </c:pt>
                <c:pt idx="5952">
                  <c:v>1.5618489762419201</c:v>
                </c:pt>
                <c:pt idx="5953">
                  <c:v>-0.206876079772041</c:v>
                </c:pt>
                <c:pt idx="5954">
                  <c:v>-0.12868764982632</c:v>
                </c:pt>
                <c:pt idx="5955">
                  <c:v>2.02783315286021</c:v>
                </c:pt>
                <c:pt idx="5956">
                  <c:v>0.45441662678809203</c:v>
                </c:pt>
                <c:pt idx="5957">
                  <c:v>4.2488217519692704</c:v>
                </c:pt>
                <c:pt idx="5958">
                  <c:v>1.1927754964700299</c:v>
                </c:pt>
                <c:pt idx="5959">
                  <c:v>-6.1498944100037498</c:v>
                </c:pt>
                <c:pt idx="5960">
                  <c:v>0.33167388356704702</c:v>
                </c:pt>
                <c:pt idx="5961">
                  <c:v>2.4008342810704599</c:v>
                </c:pt>
                <c:pt idx="5962">
                  <c:v>1.6918842908137599</c:v>
                </c:pt>
                <c:pt idx="5963">
                  <c:v>2.9931771947502899</c:v>
                </c:pt>
                <c:pt idx="5964">
                  <c:v>-2.0882825147891499</c:v>
                </c:pt>
                <c:pt idx="5965">
                  <c:v>-0.222262275647507</c:v>
                </c:pt>
                <c:pt idx="5966">
                  <c:v>-1.61725712590411</c:v>
                </c:pt>
                <c:pt idx="5967">
                  <c:v>4.5383336592042101</c:v>
                </c:pt>
                <c:pt idx="5968">
                  <c:v>2.6352997421459801</c:v>
                </c:pt>
                <c:pt idx="5969">
                  <c:v>0.73407888727388804</c:v>
                </c:pt>
                <c:pt idx="5970">
                  <c:v>-4.8752758634120097</c:v>
                </c:pt>
                <c:pt idx="5971">
                  <c:v>2.0868561320083101</c:v>
                </c:pt>
                <c:pt idx="5972">
                  <c:v>-0.65780704910216903</c:v>
                </c:pt>
                <c:pt idx="5973">
                  <c:v>1.0970547851102499</c:v>
                </c:pt>
                <c:pt idx="5974">
                  <c:v>4.6638509279226099</c:v>
                </c:pt>
                <c:pt idx="5975">
                  <c:v>3.5194792412834701</c:v>
                </c:pt>
                <c:pt idx="5976">
                  <c:v>0.75698088761888704</c:v>
                </c:pt>
                <c:pt idx="5977">
                  <c:v>0.57428704960435195</c:v>
                </c:pt>
                <c:pt idx="5978">
                  <c:v>1.98775965192315</c:v>
                </c:pt>
                <c:pt idx="5979">
                  <c:v>4.1492955730179801</c:v>
                </c:pt>
                <c:pt idx="5980">
                  <c:v>1.8289291942699299</c:v>
                </c:pt>
                <c:pt idx="5981">
                  <c:v>-0.430105579986722</c:v>
                </c:pt>
                <c:pt idx="5982">
                  <c:v>2.8041911915320599</c:v>
                </c:pt>
                <c:pt idx="5983">
                  <c:v>1.0699185831676099</c:v>
                </c:pt>
                <c:pt idx="5984">
                  <c:v>-3.2903223806897102</c:v>
                </c:pt>
                <c:pt idx="5985">
                  <c:v>-0.51466089239906698</c:v>
                </c:pt>
                <c:pt idx="5986">
                  <c:v>-9.9428097372805696E-2</c:v>
                </c:pt>
                <c:pt idx="5987">
                  <c:v>5.2488282620235802</c:v>
                </c:pt>
                <c:pt idx="5988">
                  <c:v>-1.7448412385882399</c:v>
                </c:pt>
                <c:pt idx="5989">
                  <c:v>-1.92109140261099</c:v>
                </c:pt>
                <c:pt idx="5990">
                  <c:v>-0.12353051030798</c:v>
                </c:pt>
                <c:pt idx="5991">
                  <c:v>0.79988126393652903</c:v>
                </c:pt>
                <c:pt idx="5992">
                  <c:v>-2.0452137146795</c:v>
                </c:pt>
                <c:pt idx="5993">
                  <c:v>-1.25556099412485</c:v>
                </c:pt>
                <c:pt idx="5994">
                  <c:v>6.8853763522759501E-2</c:v>
                </c:pt>
                <c:pt idx="5995">
                  <c:v>6.3268181056950201</c:v>
                </c:pt>
                <c:pt idx="5996">
                  <c:v>-3.3673452710688898</c:v>
                </c:pt>
                <c:pt idx="5997">
                  <c:v>1.7793468903204199</c:v>
                </c:pt>
                <c:pt idx="5998">
                  <c:v>-1.5855743399683699</c:v>
                </c:pt>
                <c:pt idx="5999">
                  <c:v>-1.6393641405239101</c:v>
                </c:pt>
                <c:pt idx="6000">
                  <c:v>1.92690361988148</c:v>
                </c:pt>
                <c:pt idx="6001">
                  <c:v>-7.0280462417300904E-2</c:v>
                </c:pt>
                <c:pt idx="6002">
                  <c:v>3.0009040060890801</c:v>
                </c:pt>
                <c:pt idx="6003">
                  <c:v>2.7309832995251599</c:v>
                </c:pt>
                <c:pt idx="6004">
                  <c:v>1.5528385309937001</c:v>
                </c:pt>
                <c:pt idx="6005">
                  <c:v>-4.2939554493407002</c:v>
                </c:pt>
                <c:pt idx="6006">
                  <c:v>1.82954793550852</c:v>
                </c:pt>
                <c:pt idx="6007">
                  <c:v>-1.1122332221542099</c:v>
                </c:pt>
                <c:pt idx="6008">
                  <c:v>-0.40522818479517903</c:v>
                </c:pt>
                <c:pt idx="6009">
                  <c:v>-1.52012884612198</c:v>
                </c:pt>
                <c:pt idx="6010">
                  <c:v>2.0016497766071301E-2</c:v>
                </c:pt>
                <c:pt idx="6011">
                  <c:v>-2.01831361021436</c:v>
                </c:pt>
                <c:pt idx="6012">
                  <c:v>-0.60023696789278702</c:v>
                </c:pt>
                <c:pt idx="6013">
                  <c:v>2.0457402848050901</c:v>
                </c:pt>
                <c:pt idx="6014">
                  <c:v>-5.9506120300628101E-2</c:v>
                </c:pt>
                <c:pt idx="6015">
                  <c:v>-1.6759793989052401</c:v>
                </c:pt>
                <c:pt idx="6016">
                  <c:v>-0.75479860986824099</c:v>
                </c:pt>
                <c:pt idx="6017">
                  <c:v>0.80961382805375903</c:v>
                </c:pt>
                <c:pt idx="6018">
                  <c:v>0.53293921592673099</c:v>
                </c:pt>
                <c:pt idx="6019">
                  <c:v>0.47579766242527499</c:v>
                </c:pt>
                <c:pt idx="6020">
                  <c:v>-0.70619410341404798</c:v>
                </c:pt>
                <c:pt idx="6021">
                  <c:v>2.7440400709485999</c:v>
                </c:pt>
                <c:pt idx="6022">
                  <c:v>-2.4129377937655598</c:v>
                </c:pt>
                <c:pt idx="6023">
                  <c:v>-1.2791693005618501</c:v>
                </c:pt>
                <c:pt idx="6024">
                  <c:v>-0.308571594531517</c:v>
                </c:pt>
                <c:pt idx="6025">
                  <c:v>-0.133395944002212</c:v>
                </c:pt>
                <c:pt idx="6026">
                  <c:v>-0.45874904437431802</c:v>
                </c:pt>
                <c:pt idx="6027">
                  <c:v>0.174647163608141</c:v>
                </c:pt>
                <c:pt idx="6028">
                  <c:v>-0.20983442566374899</c:v>
                </c:pt>
                <c:pt idx="6029">
                  <c:v>3.0789061507418301</c:v>
                </c:pt>
                <c:pt idx="6030">
                  <c:v>3.0692573479991601</c:v>
                </c:pt>
                <c:pt idx="6031">
                  <c:v>-0.40198262078407698</c:v>
                </c:pt>
                <c:pt idx="6032">
                  <c:v>2.2356328073898499</c:v>
                </c:pt>
                <c:pt idx="6033">
                  <c:v>-2.70245138667799</c:v>
                </c:pt>
                <c:pt idx="6034">
                  <c:v>2.54668607761799</c:v>
                </c:pt>
                <c:pt idx="6035">
                  <c:v>-1.41792364008488</c:v>
                </c:pt>
                <c:pt idx="6036">
                  <c:v>-0.70319784706697896</c:v>
                </c:pt>
                <c:pt idx="6037">
                  <c:v>-0.60815187896386702</c:v>
                </c:pt>
                <c:pt idx="6038">
                  <c:v>-1.3414237208966899</c:v>
                </c:pt>
                <c:pt idx="6039">
                  <c:v>2.50830015348008</c:v>
                </c:pt>
                <c:pt idx="6040">
                  <c:v>4.4294021232587202</c:v>
                </c:pt>
                <c:pt idx="6041">
                  <c:v>-1.06378889525257</c:v>
                </c:pt>
                <c:pt idx="6042">
                  <c:v>-5.8635915640417604</c:v>
                </c:pt>
                <c:pt idx="6043">
                  <c:v>2.4630506829466898</c:v>
                </c:pt>
                <c:pt idx="6044">
                  <c:v>2.1484482830034501</c:v>
                </c:pt>
                <c:pt idx="6045">
                  <c:v>3.2164090215250698</c:v>
                </c:pt>
                <c:pt idx="6046">
                  <c:v>-1.6506131054244</c:v>
                </c:pt>
                <c:pt idx="6047">
                  <c:v>-0.46102125301318297</c:v>
                </c:pt>
                <c:pt idx="6048">
                  <c:v>-1.8692056604510601</c:v>
                </c:pt>
                <c:pt idx="6049">
                  <c:v>4.0977650917362798</c:v>
                </c:pt>
                <c:pt idx="6050">
                  <c:v>1.09484934630463</c:v>
                </c:pt>
                <c:pt idx="6051">
                  <c:v>-2.2532866619708098</c:v>
                </c:pt>
                <c:pt idx="6052">
                  <c:v>0.211012559797291</c:v>
                </c:pt>
                <c:pt idx="6053">
                  <c:v>-0.98382771268226199</c:v>
                </c:pt>
                <c:pt idx="6054">
                  <c:v>-2.2940439331132998</c:v>
                </c:pt>
                <c:pt idx="6055">
                  <c:v>-0.78223605462880996</c:v>
                </c:pt>
                <c:pt idx="6056">
                  <c:v>-1.01991005859315</c:v>
                </c:pt>
                <c:pt idx="6057">
                  <c:v>3.98579648001123</c:v>
                </c:pt>
                <c:pt idx="6058">
                  <c:v>-1.05574120682003</c:v>
                </c:pt>
                <c:pt idx="6059">
                  <c:v>0.12197741587652999</c:v>
                </c:pt>
                <c:pt idx="6060">
                  <c:v>1.9660139528832199</c:v>
                </c:pt>
                <c:pt idx="6061">
                  <c:v>2.7974942660060802</c:v>
                </c:pt>
                <c:pt idx="6062">
                  <c:v>-1.14440463577857</c:v>
                </c:pt>
                <c:pt idx="6063">
                  <c:v>3.8230682838957</c:v>
                </c:pt>
                <c:pt idx="6064">
                  <c:v>-0.54558327848885702</c:v>
                </c:pt>
                <c:pt idx="6065">
                  <c:v>0.695988704125451</c:v>
                </c:pt>
                <c:pt idx="6066">
                  <c:v>-0.99148078943870799</c:v>
                </c:pt>
                <c:pt idx="6067">
                  <c:v>1.68297827855036</c:v>
                </c:pt>
                <c:pt idx="6068">
                  <c:v>2.6363888944332201</c:v>
                </c:pt>
                <c:pt idx="6069">
                  <c:v>-2.46541239421515</c:v>
                </c:pt>
                <c:pt idx="6070">
                  <c:v>-1.96077071579453</c:v>
                </c:pt>
                <c:pt idx="6071">
                  <c:v>-1.3549129751419899</c:v>
                </c:pt>
                <c:pt idx="6072">
                  <c:v>0.62697840442348796</c:v>
                </c:pt>
                <c:pt idx="6073">
                  <c:v>0.13365041418221699</c:v>
                </c:pt>
                <c:pt idx="6074">
                  <c:v>2.37263875438529</c:v>
                </c:pt>
                <c:pt idx="6075">
                  <c:v>3.2572435087478602</c:v>
                </c:pt>
                <c:pt idx="6076">
                  <c:v>6.1663491192514197</c:v>
                </c:pt>
                <c:pt idx="6077">
                  <c:v>7.2081643744659196</c:v>
                </c:pt>
                <c:pt idx="6078">
                  <c:v>-0.19995179182815401</c:v>
                </c:pt>
                <c:pt idx="6079">
                  <c:v>-2.46798424857066</c:v>
                </c:pt>
                <c:pt idx="6080">
                  <c:v>-2.2510129354663899</c:v>
                </c:pt>
                <c:pt idx="6081">
                  <c:v>1.7213553976567999</c:v>
                </c:pt>
                <c:pt idx="6082">
                  <c:v>-0.89684513666818999</c:v>
                </c:pt>
                <c:pt idx="6083">
                  <c:v>7.2488069291879302</c:v>
                </c:pt>
                <c:pt idx="6084">
                  <c:v>1.05882328269273</c:v>
                </c:pt>
                <c:pt idx="6085">
                  <c:v>1.6792999239775099</c:v>
                </c:pt>
                <c:pt idx="6086">
                  <c:v>4.5051690593413296</c:v>
                </c:pt>
                <c:pt idx="6087">
                  <c:v>1.1333113307234</c:v>
                </c:pt>
                <c:pt idx="6088">
                  <c:v>5.4504642078350196</c:v>
                </c:pt>
                <c:pt idx="6089">
                  <c:v>3.1569081205199199</c:v>
                </c:pt>
                <c:pt idx="6090">
                  <c:v>2.7968721145002702</c:v>
                </c:pt>
                <c:pt idx="6091">
                  <c:v>-1.9627854747879501</c:v>
                </c:pt>
                <c:pt idx="6092">
                  <c:v>-3.8752778437118298</c:v>
                </c:pt>
                <c:pt idx="6093">
                  <c:v>7.1232879758929002</c:v>
                </c:pt>
                <c:pt idx="6094">
                  <c:v>-7.3991648682512706E-2</c:v>
                </c:pt>
                <c:pt idx="6095">
                  <c:v>0.664504926476852</c:v>
                </c:pt>
                <c:pt idx="6096">
                  <c:v>2.06141988582021</c:v>
                </c:pt>
                <c:pt idx="6097">
                  <c:v>-0.462238788371019</c:v>
                </c:pt>
                <c:pt idx="6098">
                  <c:v>-4.1556689276050003</c:v>
                </c:pt>
                <c:pt idx="6099">
                  <c:v>0.384763214095735</c:v>
                </c:pt>
                <c:pt idx="6100">
                  <c:v>1.9692827353975999</c:v>
                </c:pt>
                <c:pt idx="6101">
                  <c:v>1.3809358856452301</c:v>
                </c:pt>
                <c:pt idx="6102">
                  <c:v>-3.06793280878379</c:v>
                </c:pt>
                <c:pt idx="6103">
                  <c:v>-0.97998356603021797</c:v>
                </c:pt>
                <c:pt idx="6104">
                  <c:v>3.0264387997138602</c:v>
                </c:pt>
                <c:pt idx="6105">
                  <c:v>-3.3389402869886</c:v>
                </c:pt>
                <c:pt idx="6106">
                  <c:v>-1.1679189881651999</c:v>
                </c:pt>
                <c:pt idx="6107">
                  <c:v>-0.93700221196952205</c:v>
                </c:pt>
                <c:pt idx="6108">
                  <c:v>-2.1117755513734102</c:v>
                </c:pt>
                <c:pt idx="6109">
                  <c:v>1.56954278344519</c:v>
                </c:pt>
                <c:pt idx="6110">
                  <c:v>-2.1575843563520398</c:v>
                </c:pt>
                <c:pt idx="6111">
                  <c:v>2.0128181960181699</c:v>
                </c:pt>
                <c:pt idx="6112">
                  <c:v>2.6834985092293802</c:v>
                </c:pt>
                <c:pt idx="6113">
                  <c:v>-0.971067869148176</c:v>
                </c:pt>
                <c:pt idx="6114">
                  <c:v>-0.64545687349305003</c:v>
                </c:pt>
                <c:pt idx="6115">
                  <c:v>0.42101463222845797</c:v>
                </c:pt>
                <c:pt idx="6116">
                  <c:v>-1.1941092932845401</c:v>
                </c:pt>
                <c:pt idx="6117">
                  <c:v>-2.1753333344738799</c:v>
                </c:pt>
                <c:pt idx="6118">
                  <c:v>-7.2255694689824707E-2</c:v>
                </c:pt>
                <c:pt idx="6119">
                  <c:v>-1.2031251991163301</c:v>
                </c:pt>
                <c:pt idx="6120">
                  <c:v>1.75697884002378</c:v>
                </c:pt>
                <c:pt idx="6121">
                  <c:v>1.2232975695458499</c:v>
                </c:pt>
                <c:pt idx="6122">
                  <c:v>3.9154059794984901</c:v>
                </c:pt>
                <c:pt idx="6123">
                  <c:v>0.17983700752463599</c:v>
                </c:pt>
                <c:pt idx="6124">
                  <c:v>1.3367754220044601</c:v>
                </c:pt>
                <c:pt idx="6125">
                  <c:v>-0.17323200632840299</c:v>
                </c:pt>
                <c:pt idx="6126">
                  <c:v>0.66802156432472204</c:v>
                </c:pt>
                <c:pt idx="6127">
                  <c:v>1.5736728565659299</c:v>
                </c:pt>
                <c:pt idx="6128">
                  <c:v>-3.5840550018826498</c:v>
                </c:pt>
                <c:pt idx="6129">
                  <c:v>-2.2577956357960098</c:v>
                </c:pt>
                <c:pt idx="6130">
                  <c:v>-1.89071388301035</c:v>
                </c:pt>
                <c:pt idx="6131">
                  <c:v>-0.29032425197233902</c:v>
                </c:pt>
                <c:pt idx="6132">
                  <c:v>-4.2808465380422697E-2</c:v>
                </c:pt>
                <c:pt idx="6133">
                  <c:v>-1.2262766859409</c:v>
                </c:pt>
                <c:pt idx="6134">
                  <c:v>1.8524795025517</c:v>
                </c:pt>
                <c:pt idx="6135">
                  <c:v>-1.17659227220495</c:v>
                </c:pt>
                <c:pt idx="6136">
                  <c:v>0.38291380792363799</c:v>
                </c:pt>
                <c:pt idx="6137">
                  <c:v>-1.4166736949046399</c:v>
                </c:pt>
                <c:pt idx="6138">
                  <c:v>-2.0179522831418799</c:v>
                </c:pt>
                <c:pt idx="6139">
                  <c:v>-3.07863179289114</c:v>
                </c:pt>
                <c:pt idx="6140">
                  <c:v>1.44729458329238</c:v>
                </c:pt>
                <c:pt idx="6141">
                  <c:v>6.6638461277100101</c:v>
                </c:pt>
                <c:pt idx="6142">
                  <c:v>-0.361042121071594</c:v>
                </c:pt>
                <c:pt idx="6143">
                  <c:v>-1.2952165390484001</c:v>
                </c:pt>
                <c:pt idx="6144">
                  <c:v>3.4737662981453701</c:v>
                </c:pt>
                <c:pt idx="6145">
                  <c:v>-0.44716034982946801</c:v>
                </c:pt>
                <c:pt idx="6146">
                  <c:v>0.64410674052345995</c:v>
                </c:pt>
                <c:pt idx="6147">
                  <c:v>-0.91577806928894501</c:v>
                </c:pt>
                <c:pt idx="6148">
                  <c:v>2.7669631853448999</c:v>
                </c:pt>
                <c:pt idx="6149">
                  <c:v>9.9413056585598403E-2</c:v>
                </c:pt>
                <c:pt idx="6150">
                  <c:v>-0.71452013121963798</c:v>
                </c:pt>
                <c:pt idx="6151">
                  <c:v>-1.9935004079668199</c:v>
                </c:pt>
                <c:pt idx="6152">
                  <c:v>0.46419769779908898</c:v>
                </c:pt>
                <c:pt idx="6153">
                  <c:v>-4.8868638220118799</c:v>
                </c:pt>
                <c:pt idx="6154">
                  <c:v>0.306935240674862</c:v>
                </c:pt>
                <c:pt idx="6155">
                  <c:v>1.1460219933160301</c:v>
                </c:pt>
                <c:pt idx="6156">
                  <c:v>1.25586153002018E-2</c:v>
                </c:pt>
                <c:pt idx="6157">
                  <c:v>2.5787532204303898</c:v>
                </c:pt>
                <c:pt idx="6158">
                  <c:v>0.69887623729099502</c:v>
                </c:pt>
                <c:pt idx="6159">
                  <c:v>1.08762451721291</c:v>
                </c:pt>
                <c:pt idx="6160">
                  <c:v>-3.5357959349404</c:v>
                </c:pt>
                <c:pt idx="6161">
                  <c:v>-3.2430174499614801</c:v>
                </c:pt>
                <c:pt idx="6162">
                  <c:v>0.49394565873728802</c:v>
                </c:pt>
                <c:pt idx="6163">
                  <c:v>1.57514199341742</c:v>
                </c:pt>
                <c:pt idx="6164">
                  <c:v>-0.42744341325244201</c:v>
                </c:pt>
                <c:pt idx="6165">
                  <c:v>-0.62310566205376305</c:v>
                </c:pt>
                <c:pt idx="6166">
                  <c:v>-0.24301607601390199</c:v>
                </c:pt>
                <c:pt idx="6167">
                  <c:v>-1.8201424438603899</c:v>
                </c:pt>
                <c:pt idx="6168">
                  <c:v>6.9368646583851703</c:v>
                </c:pt>
                <c:pt idx="6169">
                  <c:v>-0.80561311766630195</c:v>
                </c:pt>
                <c:pt idx="6170">
                  <c:v>3.4101126831331801</c:v>
                </c:pt>
                <c:pt idx="6171">
                  <c:v>1.1228507976003701</c:v>
                </c:pt>
                <c:pt idx="6172">
                  <c:v>0.75697973523593298</c:v>
                </c:pt>
                <c:pt idx="6173">
                  <c:v>0.95979657048950895</c:v>
                </c:pt>
                <c:pt idx="6174">
                  <c:v>-2.1709653911471198</c:v>
                </c:pt>
                <c:pt idx="6175">
                  <c:v>0.29993536420153899</c:v>
                </c:pt>
                <c:pt idx="6176">
                  <c:v>-1.6514844597824001</c:v>
                </c:pt>
                <c:pt idx="6177">
                  <c:v>1.1430379824083701</c:v>
                </c:pt>
                <c:pt idx="6178">
                  <c:v>3.9750700682349298</c:v>
                </c:pt>
                <c:pt idx="6179">
                  <c:v>-1.0020119213329</c:v>
                </c:pt>
                <c:pt idx="6180">
                  <c:v>-1.8178221592266499</c:v>
                </c:pt>
                <c:pt idx="6181">
                  <c:v>0.826338714676637</c:v>
                </c:pt>
                <c:pt idx="6182">
                  <c:v>-2.3898593167717199</c:v>
                </c:pt>
                <c:pt idx="6183">
                  <c:v>-9.3422672609524499E-2</c:v>
                </c:pt>
                <c:pt idx="6184">
                  <c:v>-0.78767066420808796</c:v>
                </c:pt>
                <c:pt idx="6185">
                  <c:v>-0.76544063850083299</c:v>
                </c:pt>
                <c:pt idx="6186">
                  <c:v>0.70039581603037604</c:v>
                </c:pt>
                <c:pt idx="6187">
                  <c:v>-4.6353264569706596</c:v>
                </c:pt>
                <c:pt idx="6188">
                  <c:v>-2.3504033319922799</c:v>
                </c:pt>
                <c:pt idx="6189">
                  <c:v>-0.82798230450652899</c:v>
                </c:pt>
                <c:pt idx="6190">
                  <c:v>-2.2903249456324799</c:v>
                </c:pt>
                <c:pt idx="6191">
                  <c:v>-2.7539804411662301</c:v>
                </c:pt>
                <c:pt idx="6192">
                  <c:v>1.5707604591503399</c:v>
                </c:pt>
                <c:pt idx="6193">
                  <c:v>4.2488229347207298</c:v>
                </c:pt>
                <c:pt idx="6194">
                  <c:v>3.2557842910440602</c:v>
                </c:pt>
                <c:pt idx="6195">
                  <c:v>-1.2560752127386601</c:v>
                </c:pt>
                <c:pt idx="6196">
                  <c:v>2.4240425241004102</c:v>
                </c:pt>
                <c:pt idx="6197">
                  <c:v>0.38376290534391599</c:v>
                </c:pt>
                <c:pt idx="6198">
                  <c:v>-5.3886834365185496</c:v>
                </c:pt>
                <c:pt idx="6199">
                  <c:v>2.0789073851683701</c:v>
                </c:pt>
                <c:pt idx="6200">
                  <c:v>-1.6936814678513601</c:v>
                </c:pt>
                <c:pt idx="6201">
                  <c:v>6.5383171037133696</c:v>
                </c:pt>
                <c:pt idx="6202">
                  <c:v>-1.0748974626202701</c:v>
                </c:pt>
                <c:pt idx="6203">
                  <c:v>-1.6215322441902</c:v>
                </c:pt>
                <c:pt idx="6204">
                  <c:v>-0.148037316716401</c:v>
                </c:pt>
                <c:pt idx="6205">
                  <c:v>-2.5802557631606899</c:v>
                </c:pt>
                <c:pt idx="6206">
                  <c:v>-2.1732321070687699</c:v>
                </c:pt>
                <c:pt idx="6207">
                  <c:v>1.07890781906514</c:v>
                </c:pt>
                <c:pt idx="6208">
                  <c:v>-1.8907177875152501</c:v>
                </c:pt>
                <c:pt idx="6209">
                  <c:v>3.17005444415752</c:v>
                </c:pt>
                <c:pt idx="6210">
                  <c:v>1.27155259011465</c:v>
                </c:pt>
                <c:pt idx="6211">
                  <c:v>-0.249279697401281</c:v>
                </c:pt>
                <c:pt idx="6212">
                  <c:v>-1.67993237794436</c:v>
                </c:pt>
                <c:pt idx="6213">
                  <c:v>0.642631159239066</c:v>
                </c:pt>
                <c:pt idx="6214">
                  <c:v>6.5707482282143301</c:v>
                </c:pt>
                <c:pt idx="6215">
                  <c:v>-4.9434540579820698</c:v>
                </c:pt>
                <c:pt idx="6216">
                  <c:v>2.3224645295504498</c:v>
                </c:pt>
                <c:pt idx="6217">
                  <c:v>-2.8380707913240499</c:v>
                </c:pt>
                <c:pt idx="6218">
                  <c:v>0.55851671790189705</c:v>
                </c:pt>
                <c:pt idx="6219">
                  <c:v>3.3352461419960799</c:v>
                </c:pt>
                <c:pt idx="6220">
                  <c:v>5.7227507146297798</c:v>
                </c:pt>
                <c:pt idx="6221">
                  <c:v>-2.28674155335711</c:v>
                </c:pt>
                <c:pt idx="6222">
                  <c:v>-0.60416440531468196</c:v>
                </c:pt>
                <c:pt idx="6223">
                  <c:v>4.2164088510263404</c:v>
                </c:pt>
                <c:pt idx="6224">
                  <c:v>-0.34851335840513797</c:v>
                </c:pt>
                <c:pt idx="6225">
                  <c:v>-3.5298988213587501</c:v>
                </c:pt>
                <c:pt idx="6226">
                  <c:v>0.49394477231366002</c:v>
                </c:pt>
                <c:pt idx="6227">
                  <c:v>2.6860655579527899</c:v>
                </c:pt>
                <c:pt idx="6228">
                  <c:v>-3.5209973634675098</c:v>
                </c:pt>
                <c:pt idx="6229">
                  <c:v>1.77634450691815</c:v>
                </c:pt>
                <c:pt idx="6230">
                  <c:v>2.4008341307913001</c:v>
                </c:pt>
                <c:pt idx="6231">
                  <c:v>1.93251797955279</c:v>
                </c:pt>
                <c:pt idx="6232">
                  <c:v>5.8862411852541703</c:v>
                </c:pt>
                <c:pt idx="6233">
                  <c:v>7.8908212911662001E-2</c:v>
                </c:pt>
                <c:pt idx="6234">
                  <c:v>0.78882824025419196</c:v>
                </c:pt>
                <c:pt idx="6235">
                  <c:v>-5.2248598749784403</c:v>
                </c:pt>
                <c:pt idx="6236">
                  <c:v>1.85420111510327</c:v>
                </c:pt>
                <c:pt idx="6237">
                  <c:v>7.7734749626299504E-2</c:v>
                </c:pt>
                <c:pt idx="6238">
                  <c:v>-2.1468244039154798</c:v>
                </c:pt>
                <c:pt idx="6239">
                  <c:v>0.61130216255803105</c:v>
                </c:pt>
                <c:pt idx="6240">
                  <c:v>0.70017386154149996</c:v>
                </c:pt>
                <c:pt idx="6241">
                  <c:v>-0.99948054608551595</c:v>
                </c:pt>
                <c:pt idx="6242">
                  <c:v>-0.71928400989787999</c:v>
                </c:pt>
                <c:pt idx="6243">
                  <c:v>2.3863358624269702</c:v>
                </c:pt>
                <c:pt idx="6244">
                  <c:v>-1.9792264604331899</c:v>
                </c:pt>
                <c:pt idx="6245">
                  <c:v>1.81587276824583</c:v>
                </c:pt>
                <c:pt idx="6246">
                  <c:v>-5.1878637427292604</c:v>
                </c:pt>
                <c:pt idx="6247">
                  <c:v>1.2467849626549199</c:v>
                </c:pt>
                <c:pt idx="6248">
                  <c:v>1.5723714468491099</c:v>
                </c:pt>
                <c:pt idx="6249">
                  <c:v>-0.818644064588406</c:v>
                </c:pt>
                <c:pt idx="6250">
                  <c:v>2.5170289307718199</c:v>
                </c:pt>
                <c:pt idx="6251">
                  <c:v>5.2488188666976701</c:v>
                </c:pt>
                <c:pt idx="6252">
                  <c:v>0.4688540494938</c:v>
                </c:pt>
                <c:pt idx="6253">
                  <c:v>3.3352460300778599</c:v>
                </c:pt>
                <c:pt idx="6254">
                  <c:v>0.34710368766434402</c:v>
                </c:pt>
                <c:pt idx="6255">
                  <c:v>-6.14507855324704</c:v>
                </c:pt>
                <c:pt idx="6256">
                  <c:v>-2.7932159973074202</c:v>
                </c:pt>
                <c:pt idx="6257">
                  <c:v>-3.1145053516964798</c:v>
                </c:pt>
                <c:pt idx="6258">
                  <c:v>-2.00585854664345</c:v>
                </c:pt>
                <c:pt idx="6259">
                  <c:v>4.5898667584922901</c:v>
                </c:pt>
                <c:pt idx="6260">
                  <c:v>-4.2579681807482199</c:v>
                </c:pt>
                <c:pt idx="6261">
                  <c:v>3.2277697680336299</c:v>
                </c:pt>
                <c:pt idx="6262">
                  <c:v>-3.0191224030413202</c:v>
                </c:pt>
                <c:pt idx="6263">
                  <c:v>0.30129986333407999</c:v>
                </c:pt>
                <c:pt idx="6264">
                  <c:v>0.389733862944525</c:v>
                </c:pt>
                <c:pt idx="6265">
                  <c:v>3.7793449430981698</c:v>
                </c:pt>
                <c:pt idx="6266">
                  <c:v>-2.92751756832233</c:v>
                </c:pt>
                <c:pt idx="6267">
                  <c:v>3.14419854789285</c:v>
                </c:pt>
                <c:pt idx="6268">
                  <c:v>1.32147782166204</c:v>
                </c:pt>
                <c:pt idx="6269">
                  <c:v>2.9533750265223402</c:v>
                </c:pt>
                <c:pt idx="6270">
                  <c:v>4.0117911644369499</c:v>
                </c:pt>
                <c:pt idx="6271">
                  <c:v>3.4008346611382998</c:v>
                </c:pt>
                <c:pt idx="6272">
                  <c:v>-2.6759722718968</c:v>
                </c:pt>
                <c:pt idx="6273">
                  <c:v>0.83366229843617201</c:v>
                </c:pt>
                <c:pt idx="6274">
                  <c:v>-3.6936803232019999</c:v>
                </c:pt>
                <c:pt idx="6275">
                  <c:v>4.0788883782101797</c:v>
                </c:pt>
                <c:pt idx="6276">
                  <c:v>-0.307296413856881</c:v>
                </c:pt>
                <c:pt idx="6277">
                  <c:v>-1.75398195556477</c:v>
                </c:pt>
                <c:pt idx="6278">
                  <c:v>2.2774530937051498</c:v>
                </c:pt>
                <c:pt idx="6279">
                  <c:v>-1.9197658883565101</c:v>
                </c:pt>
                <c:pt idx="6280">
                  <c:v>4.5163106365191901</c:v>
                </c:pt>
                <c:pt idx="6281">
                  <c:v>3.75133139266948</c:v>
                </c:pt>
                <c:pt idx="6282">
                  <c:v>-0.55800691803979297</c:v>
                </c:pt>
                <c:pt idx="6283">
                  <c:v>0.72527055002490803</c:v>
                </c:pt>
                <c:pt idx="6284">
                  <c:v>-2.6664061260010801</c:v>
                </c:pt>
                <c:pt idx="6285">
                  <c:v>-1.66725513542889</c:v>
                </c:pt>
                <c:pt idx="6286">
                  <c:v>-0.444654378348735</c:v>
                </c:pt>
                <c:pt idx="6287">
                  <c:v>-3.2657907827826298</c:v>
                </c:pt>
                <c:pt idx="6288">
                  <c:v>-0.85696117990475096</c:v>
                </c:pt>
                <c:pt idx="6289">
                  <c:v>1.3400326070733799</c:v>
                </c:pt>
                <c:pt idx="6290">
                  <c:v>-0.99229960105832604</c:v>
                </c:pt>
                <c:pt idx="6291">
                  <c:v>7.1086453500614599</c:v>
                </c:pt>
                <c:pt idx="6292">
                  <c:v>-1.7194576950126399</c:v>
                </c:pt>
                <c:pt idx="6293">
                  <c:v>7.3381767174411197</c:v>
                </c:pt>
                <c:pt idx="6294">
                  <c:v>1.8565161075739101</c:v>
                </c:pt>
                <c:pt idx="6295">
                  <c:v>-1.28553402191251</c:v>
                </c:pt>
                <c:pt idx="6296">
                  <c:v>1.8941244911542601</c:v>
                </c:pt>
                <c:pt idx="6297">
                  <c:v>2.1663698922063501</c:v>
                </c:pt>
                <c:pt idx="6298">
                  <c:v>-5.1498987364864304</c:v>
                </c:pt>
                <c:pt idx="6299">
                  <c:v>-0.86862491142157705</c:v>
                </c:pt>
                <c:pt idx="6300">
                  <c:v>-1.1122338394540401</c:v>
                </c:pt>
                <c:pt idx="6301">
                  <c:v>3.2383069886817402</c:v>
                </c:pt>
                <c:pt idx="6302">
                  <c:v>-2.8141749800342599</c:v>
                </c:pt>
                <c:pt idx="6303">
                  <c:v>5.3376377961948203</c:v>
                </c:pt>
                <c:pt idx="6304">
                  <c:v>0.31715883967182901</c:v>
                </c:pt>
                <c:pt idx="6305">
                  <c:v>2.4008354732575601</c:v>
                </c:pt>
                <c:pt idx="6306">
                  <c:v>0.69897354304630499</c:v>
                </c:pt>
                <c:pt idx="6307">
                  <c:v>-2.7136484069108899</c:v>
                </c:pt>
                <c:pt idx="6308">
                  <c:v>-1.90901948490491</c:v>
                </c:pt>
                <c:pt idx="6309">
                  <c:v>-2.9339141289161499</c:v>
                </c:pt>
                <c:pt idx="6310">
                  <c:v>2.0977663928466401</c:v>
                </c:pt>
                <c:pt idx="6311">
                  <c:v>-2.31813950390822</c:v>
                </c:pt>
                <c:pt idx="6312">
                  <c:v>1.31337255262442</c:v>
                </c:pt>
                <c:pt idx="6313">
                  <c:v>3.6465910988717298</c:v>
                </c:pt>
                <c:pt idx="6314">
                  <c:v>1.57326738192667</c:v>
                </c:pt>
                <c:pt idx="6315">
                  <c:v>0.89014579491789103</c:v>
                </c:pt>
                <c:pt idx="6316">
                  <c:v>0.51232340974498902</c:v>
                </c:pt>
                <c:pt idx="6317">
                  <c:v>3.66386523933827</c:v>
                </c:pt>
                <c:pt idx="6318">
                  <c:v>6.7033899068252403</c:v>
                </c:pt>
                <c:pt idx="6319">
                  <c:v>1.08430059714883</c:v>
                </c:pt>
                <c:pt idx="6320">
                  <c:v>1.73651540125796</c:v>
                </c:pt>
                <c:pt idx="6321">
                  <c:v>1.7861253801578501</c:v>
                </c:pt>
                <c:pt idx="6322">
                  <c:v>5.66385124167308</c:v>
                </c:pt>
                <c:pt idx="6323">
                  <c:v>2.24883180460388</c:v>
                </c:pt>
                <c:pt idx="6324">
                  <c:v>0.10835150204197699</c:v>
                </c:pt>
                <c:pt idx="6325">
                  <c:v>6.3268271170809198</c:v>
                </c:pt>
                <c:pt idx="6326">
                  <c:v>4.7634024958046197</c:v>
                </c:pt>
                <c:pt idx="6327">
                  <c:v>1.7163371168689701</c:v>
                </c:pt>
                <c:pt idx="6328">
                  <c:v>-1.27347428553589</c:v>
                </c:pt>
                <c:pt idx="6329">
                  <c:v>1.6615449046714199</c:v>
                </c:pt>
                <c:pt idx="6330">
                  <c:v>0.474837937223206</c:v>
                </c:pt>
                <c:pt idx="6331">
                  <c:v>1.81938766154161</c:v>
                </c:pt>
                <c:pt idx="6332">
                  <c:v>-0.493776199368123</c:v>
                </c:pt>
                <c:pt idx="6333">
                  <c:v>-2.18301281741144</c:v>
                </c:pt>
                <c:pt idx="6334">
                  <c:v>1.79162527975484</c:v>
                </c:pt>
                <c:pt idx="6335">
                  <c:v>0.16549512434399899</c:v>
                </c:pt>
                <c:pt idx="6336">
                  <c:v>1.6759426938208699</c:v>
                </c:pt>
                <c:pt idx="6337">
                  <c:v>1.1827436881467299</c:v>
                </c:pt>
                <c:pt idx="6338">
                  <c:v>0.90160368470302998</c:v>
                </c:pt>
                <c:pt idx="6339">
                  <c:v>-4.1972092919195498</c:v>
                </c:pt>
                <c:pt idx="6340">
                  <c:v>-2.3877913360792</c:v>
                </c:pt>
                <c:pt idx="6341">
                  <c:v>-0.67198675720729595</c:v>
                </c:pt>
                <c:pt idx="6342">
                  <c:v>6.7793225771938399</c:v>
                </c:pt>
                <c:pt idx="6343">
                  <c:v>-1.1488338291667699</c:v>
                </c:pt>
                <c:pt idx="6344">
                  <c:v>-2.4104760650674901</c:v>
                </c:pt>
                <c:pt idx="6345">
                  <c:v>0.63366978464186896</c:v>
                </c:pt>
                <c:pt idx="6346">
                  <c:v>4.3684114700516599</c:v>
                </c:pt>
                <c:pt idx="6347">
                  <c:v>3.7951116415227499</c:v>
                </c:pt>
                <c:pt idx="6348">
                  <c:v>2.3199153350822699</c:v>
                </c:pt>
                <c:pt idx="6349">
                  <c:v>1.5612827143069301</c:v>
                </c:pt>
                <c:pt idx="6350">
                  <c:v>-4.00854692787797</c:v>
                </c:pt>
                <c:pt idx="6351">
                  <c:v>-0.75436803154787102</c:v>
                </c:pt>
                <c:pt idx="6352">
                  <c:v>-2.2520082057130901</c:v>
                </c:pt>
                <c:pt idx="6353">
                  <c:v>1.6836064643759601</c:v>
                </c:pt>
                <c:pt idx="6354">
                  <c:v>0.37756600674421098</c:v>
                </c:pt>
                <c:pt idx="6355">
                  <c:v>1.80690435623495</c:v>
                </c:pt>
                <c:pt idx="6356">
                  <c:v>-2.04039108646844</c:v>
                </c:pt>
                <c:pt idx="6357">
                  <c:v>2.4500014278132101</c:v>
                </c:pt>
                <c:pt idx="6358">
                  <c:v>5.07888930313747</c:v>
                </c:pt>
                <c:pt idx="6359">
                  <c:v>0.93531683403491805</c:v>
                </c:pt>
                <c:pt idx="6360">
                  <c:v>2.3892468965667901</c:v>
                </c:pt>
                <c:pt idx="6361">
                  <c:v>4.6638657829137298</c:v>
                </c:pt>
                <c:pt idx="6362">
                  <c:v>1.5858672422228099</c:v>
                </c:pt>
                <c:pt idx="6363">
                  <c:v>2.0289822434619902</c:v>
                </c:pt>
                <c:pt idx="6364">
                  <c:v>-0.48893069722288102</c:v>
                </c:pt>
                <c:pt idx="6365">
                  <c:v>2.47556618126423</c:v>
                </c:pt>
                <c:pt idx="6366">
                  <c:v>-3.1305449685761602</c:v>
                </c:pt>
                <c:pt idx="6367">
                  <c:v>-0.27618668601548202</c:v>
                </c:pt>
                <c:pt idx="6368">
                  <c:v>-3.5649436401918502</c:v>
                </c:pt>
                <c:pt idx="6369">
                  <c:v>-0.93857960315816802</c:v>
                </c:pt>
                <c:pt idx="6370">
                  <c:v>1.04077231775149</c:v>
                </c:pt>
                <c:pt idx="6371">
                  <c:v>5.9456385199369404</c:v>
                </c:pt>
                <c:pt idx="6372">
                  <c:v>1.2878826239539201</c:v>
                </c:pt>
                <c:pt idx="6373">
                  <c:v>-2.2102426503096102</c:v>
                </c:pt>
                <c:pt idx="6374">
                  <c:v>0.541879554265005</c:v>
                </c:pt>
                <c:pt idx="6375">
                  <c:v>4.4008297799345897</c:v>
                </c:pt>
                <c:pt idx="6376">
                  <c:v>6.2354066233029002</c:v>
                </c:pt>
                <c:pt idx="6377">
                  <c:v>-1.6157179654787399</c:v>
                </c:pt>
                <c:pt idx="6378">
                  <c:v>1.07248155729693</c:v>
                </c:pt>
                <c:pt idx="6379">
                  <c:v>3.56923203646426</c:v>
                </c:pt>
                <c:pt idx="6380">
                  <c:v>-0.89837064383397003</c:v>
                </c:pt>
                <c:pt idx="6381">
                  <c:v>-1.4182788977387999</c:v>
                </c:pt>
                <c:pt idx="6382">
                  <c:v>1.36189316382254</c:v>
                </c:pt>
                <c:pt idx="6383">
                  <c:v>4.1663685290488504</c:v>
                </c:pt>
                <c:pt idx="6384">
                  <c:v>0.860372345938481</c:v>
                </c:pt>
                <c:pt idx="6385">
                  <c:v>-0.25499207504230098</c:v>
                </c:pt>
                <c:pt idx="6386">
                  <c:v>-0.17982437706810001</c:v>
                </c:pt>
                <c:pt idx="6387">
                  <c:v>5.1943767676411099</c:v>
                </c:pt>
                <c:pt idx="6388">
                  <c:v>2.3102327203872202</c:v>
                </c:pt>
                <c:pt idx="6389">
                  <c:v>0.52251610211971</c:v>
                </c:pt>
                <c:pt idx="6390">
                  <c:v>1.6287416253021101</c:v>
                </c:pt>
                <c:pt idx="6391">
                  <c:v>0.49394801375583602</c:v>
                </c:pt>
                <c:pt idx="6392">
                  <c:v>-0.44046655256612499</c:v>
                </c:pt>
                <c:pt idx="6393">
                  <c:v>0.75531255200262704</c:v>
                </c:pt>
                <c:pt idx="6394">
                  <c:v>-5.3304701565881496</c:v>
                </c:pt>
                <c:pt idx="6395">
                  <c:v>0.76931009436987197</c:v>
                </c:pt>
                <c:pt idx="6396">
                  <c:v>0.67663705700421195</c:v>
                </c:pt>
                <c:pt idx="6397">
                  <c:v>-2.01084668785612</c:v>
                </c:pt>
                <c:pt idx="6398">
                  <c:v>-1.2608197990129399</c:v>
                </c:pt>
                <c:pt idx="6399">
                  <c:v>-1.3762865894362299</c:v>
                </c:pt>
                <c:pt idx="6400">
                  <c:v>1.93713331644891</c:v>
                </c:pt>
                <c:pt idx="6401">
                  <c:v>-2.08700308718538</c:v>
                </c:pt>
                <c:pt idx="6402">
                  <c:v>-1.06793125096874</c:v>
                </c:pt>
                <c:pt idx="6403">
                  <c:v>-0.86714027454296205</c:v>
                </c:pt>
                <c:pt idx="6404">
                  <c:v>-1.60023646682049</c:v>
                </c:pt>
                <c:pt idx="6405">
                  <c:v>-0.94575390140176097</c:v>
                </c:pt>
                <c:pt idx="6406">
                  <c:v>-3.8319827281319898</c:v>
                </c:pt>
                <c:pt idx="6407">
                  <c:v>-1.46728435622612</c:v>
                </c:pt>
                <c:pt idx="6408">
                  <c:v>1.5325774367078999</c:v>
                </c:pt>
                <c:pt idx="6409">
                  <c:v>-1.8652158153156499</c:v>
                </c:pt>
                <c:pt idx="6410">
                  <c:v>1.2011633216645401</c:v>
                </c:pt>
                <c:pt idx="6411">
                  <c:v>1.63412243675362</c:v>
                </c:pt>
                <c:pt idx="6412">
                  <c:v>-1.78358802617148</c:v>
                </c:pt>
                <c:pt idx="6413">
                  <c:v>-3.2874131797938699</c:v>
                </c:pt>
                <c:pt idx="6414">
                  <c:v>0.23485842607849</c:v>
                </c:pt>
                <c:pt idx="6415">
                  <c:v>0.95273043222179199</c:v>
                </c:pt>
                <c:pt idx="6416">
                  <c:v>0.155530050249403</c:v>
                </c:pt>
                <c:pt idx="6417">
                  <c:v>-1.61140726145211</c:v>
                </c:pt>
                <c:pt idx="6418">
                  <c:v>6.2081785339231397</c:v>
                </c:pt>
                <c:pt idx="6419">
                  <c:v>-2.0400332604201599</c:v>
                </c:pt>
                <c:pt idx="6420">
                  <c:v>5.2883555386165098</c:v>
                </c:pt>
                <c:pt idx="6421">
                  <c:v>-6.8577129613801704</c:v>
                </c:pt>
                <c:pt idx="6422">
                  <c:v>1.1447954597566901</c:v>
                </c:pt>
                <c:pt idx="6423">
                  <c:v>-1.96691470578668</c:v>
                </c:pt>
                <c:pt idx="6424">
                  <c:v>1.4008354677113699</c:v>
                </c:pt>
                <c:pt idx="6425">
                  <c:v>0.72234235393328095</c:v>
                </c:pt>
                <c:pt idx="6426">
                  <c:v>0.473187050504221</c:v>
                </c:pt>
                <c:pt idx="6427">
                  <c:v>-1.15872228553009</c:v>
                </c:pt>
                <c:pt idx="6428">
                  <c:v>0.63222461700752797</c:v>
                </c:pt>
                <c:pt idx="6429">
                  <c:v>2.8801273207231199</c:v>
                </c:pt>
                <c:pt idx="6430">
                  <c:v>1.46936690249504</c:v>
                </c:pt>
                <c:pt idx="6431">
                  <c:v>1.2138369466329499</c:v>
                </c:pt>
                <c:pt idx="6432">
                  <c:v>-0.41182048541620297</c:v>
                </c:pt>
                <c:pt idx="6433">
                  <c:v>-0.89455072727362295</c:v>
                </c:pt>
                <c:pt idx="6434">
                  <c:v>0.47520828226053602</c:v>
                </c:pt>
                <c:pt idx="6435">
                  <c:v>1.8119149336510201</c:v>
                </c:pt>
                <c:pt idx="6436">
                  <c:v>-4.63532615182881</c:v>
                </c:pt>
                <c:pt idx="6437">
                  <c:v>-0.463618099817517</c:v>
                </c:pt>
                <c:pt idx="6438">
                  <c:v>-2.8983671806093798</c:v>
                </c:pt>
                <c:pt idx="6439">
                  <c:v>0.93347681117786097</c:v>
                </c:pt>
                <c:pt idx="6440">
                  <c:v>1.6359640256471999</c:v>
                </c:pt>
                <c:pt idx="6441">
                  <c:v>2.9269027862383501</c:v>
                </c:pt>
                <c:pt idx="6442">
                  <c:v>1.1200126882421</c:v>
                </c:pt>
                <c:pt idx="6443">
                  <c:v>-3.23699443731515</c:v>
                </c:pt>
                <c:pt idx="6444">
                  <c:v>6.5118586200320596</c:v>
                </c:pt>
                <c:pt idx="6445">
                  <c:v>-1.06924067125616</c:v>
                </c:pt>
                <c:pt idx="6446">
                  <c:v>-0.72500801973662998</c:v>
                </c:pt>
                <c:pt idx="6447">
                  <c:v>-5.1909928094362199</c:v>
                </c:pt>
                <c:pt idx="6448">
                  <c:v>-1.27647071636105</c:v>
                </c:pt>
                <c:pt idx="6449">
                  <c:v>-0.19879668072343801</c:v>
                </c:pt>
                <c:pt idx="6450">
                  <c:v>5.7227517406289596</c:v>
                </c:pt>
                <c:pt idx="6451">
                  <c:v>-1.1690195511755399</c:v>
                </c:pt>
                <c:pt idx="6452">
                  <c:v>2.8249836304096898E-4</c:v>
                </c:pt>
                <c:pt idx="6453">
                  <c:v>0.179819189296957</c:v>
                </c:pt>
                <c:pt idx="6454">
                  <c:v>6.3268127210321898</c:v>
                </c:pt>
                <c:pt idx="6455">
                  <c:v>-2.2668668847657698</c:v>
                </c:pt>
                <c:pt idx="6456">
                  <c:v>-1.37013204710507</c:v>
                </c:pt>
                <c:pt idx="6457">
                  <c:v>-4.8037214396831001</c:v>
                </c:pt>
                <c:pt idx="6458">
                  <c:v>1.36163761495913</c:v>
                </c:pt>
                <c:pt idx="6459">
                  <c:v>0.46858972310057301</c:v>
                </c:pt>
                <c:pt idx="6460">
                  <c:v>-2.6496456849918002</c:v>
                </c:pt>
                <c:pt idx="6461">
                  <c:v>-0.92932869314393296</c:v>
                </c:pt>
                <c:pt idx="6462">
                  <c:v>-1.49094785375056</c:v>
                </c:pt>
                <c:pt idx="6463">
                  <c:v>0.61566083396642701</c:v>
                </c:pt>
                <c:pt idx="6464">
                  <c:v>1.4939462484894299</c:v>
                </c:pt>
                <c:pt idx="6465">
                  <c:v>5.4008338937369</c:v>
                </c:pt>
                <c:pt idx="6466">
                  <c:v>0.51186687557251898</c:v>
                </c:pt>
                <c:pt idx="6467">
                  <c:v>6.2488106370044703</c:v>
                </c:pt>
                <c:pt idx="6468">
                  <c:v>-1.14889773139192</c:v>
                </c:pt>
                <c:pt idx="6469">
                  <c:v>0.44299379808523498</c:v>
                </c:pt>
                <c:pt idx="6470">
                  <c:v>-1.4241663470056101</c:v>
                </c:pt>
                <c:pt idx="6471">
                  <c:v>-0.793630857401047</c:v>
                </c:pt>
                <c:pt idx="6472">
                  <c:v>0.82929383058738404</c:v>
                </c:pt>
                <c:pt idx="6473">
                  <c:v>-2.2248711771752099</c:v>
                </c:pt>
                <c:pt idx="6474">
                  <c:v>-3.0365686481557299</c:v>
                </c:pt>
                <c:pt idx="6475">
                  <c:v>1.91970883676348</c:v>
                </c:pt>
                <c:pt idx="6476">
                  <c:v>1.0272453412912701</c:v>
                </c:pt>
                <c:pt idx="6477">
                  <c:v>-0.50604950431267903</c:v>
                </c:pt>
                <c:pt idx="6478">
                  <c:v>1.1569097635102099</c:v>
                </c:pt>
                <c:pt idx="6479">
                  <c:v>0.59255256740643503</c:v>
                </c:pt>
                <c:pt idx="6480">
                  <c:v>3.7334099216270298</c:v>
                </c:pt>
                <c:pt idx="6481">
                  <c:v>6.4008135485246997</c:v>
                </c:pt>
                <c:pt idx="6482">
                  <c:v>2.9269015923278499</c:v>
                </c:pt>
                <c:pt idx="6483">
                  <c:v>0.182218042892376</c:v>
                </c:pt>
                <c:pt idx="6484">
                  <c:v>-2.7024503860390201</c:v>
                </c:pt>
                <c:pt idx="6485">
                  <c:v>-0.56154944268296902</c:v>
                </c:pt>
                <c:pt idx="6486">
                  <c:v>0.11586085918481299</c:v>
                </c:pt>
                <c:pt idx="6487">
                  <c:v>3.1603162331106598E-2</c:v>
                </c:pt>
                <c:pt idx="6488">
                  <c:v>-0.26754204652777402</c:v>
                </c:pt>
                <c:pt idx="6489">
                  <c:v>1.4939451211992201</c:v>
                </c:pt>
                <c:pt idx="6490">
                  <c:v>-3.5745309108538401</c:v>
                </c:pt>
                <c:pt idx="6491">
                  <c:v>1.10993441800513</c:v>
                </c:pt>
                <c:pt idx="6492">
                  <c:v>0.85037676897516101</c:v>
                </c:pt>
                <c:pt idx="6493">
                  <c:v>3.0789049405829401</c:v>
                </c:pt>
                <c:pt idx="6494">
                  <c:v>0.476244358328682</c:v>
                </c:pt>
                <c:pt idx="6495">
                  <c:v>-0.94662519126367095</c:v>
                </c:pt>
                <c:pt idx="6496">
                  <c:v>-1.0082423706585399</c:v>
                </c:pt>
                <c:pt idx="6497">
                  <c:v>-2.9178676361419398</c:v>
                </c:pt>
                <c:pt idx="6498">
                  <c:v>-2.3065210481599601</c:v>
                </c:pt>
                <c:pt idx="6499">
                  <c:v>-0.12620645013100501</c:v>
                </c:pt>
                <c:pt idx="6500">
                  <c:v>0.72669670670804898</c:v>
                </c:pt>
                <c:pt idx="6501">
                  <c:v>1.71633725975408</c:v>
                </c:pt>
                <c:pt idx="6502">
                  <c:v>-4.1553947174671801</c:v>
                </c:pt>
                <c:pt idx="6503">
                  <c:v>-2.1726304122103701</c:v>
                </c:pt>
                <c:pt idx="6504">
                  <c:v>1.4370989276264201</c:v>
                </c:pt>
                <c:pt idx="6505">
                  <c:v>2.91715581215737</c:v>
                </c:pt>
                <c:pt idx="6506">
                  <c:v>-2.1355361749272599</c:v>
                </c:pt>
                <c:pt idx="6507">
                  <c:v>-1.4228211410120799</c:v>
                </c:pt>
                <c:pt idx="6508">
                  <c:v>-3.0708312600164498</c:v>
                </c:pt>
                <c:pt idx="6509">
                  <c:v>-4.5455781906484001</c:v>
                </c:pt>
                <c:pt idx="6510">
                  <c:v>0.83247055039652995</c:v>
                </c:pt>
                <c:pt idx="6511">
                  <c:v>1.25787778023064</c:v>
                </c:pt>
                <c:pt idx="6512">
                  <c:v>-2.1672107901965001</c:v>
                </c:pt>
                <c:pt idx="6513">
                  <c:v>1.61178159601153</c:v>
                </c:pt>
                <c:pt idx="6514">
                  <c:v>1.9940181515389599</c:v>
                </c:pt>
                <c:pt idx="6515">
                  <c:v>-2.4193428141923099</c:v>
                </c:pt>
                <c:pt idx="6516">
                  <c:v>-4.7665669369439803</c:v>
                </c:pt>
                <c:pt idx="6517">
                  <c:v>2.0363154850878602</c:v>
                </c:pt>
                <c:pt idx="6518">
                  <c:v>1.4466393567698499</c:v>
                </c:pt>
                <c:pt idx="6519">
                  <c:v>-1.69673804869461</c:v>
                </c:pt>
                <c:pt idx="6520">
                  <c:v>-4.0400263255332698</c:v>
                </c:pt>
                <c:pt idx="6521">
                  <c:v>0.33571788923250201</c:v>
                </c:pt>
                <c:pt idx="6522">
                  <c:v>1.6232278889406999</c:v>
                </c:pt>
                <c:pt idx="6523">
                  <c:v>0.28535971479053501</c:v>
                </c:pt>
                <c:pt idx="6524">
                  <c:v>0.95899805230731705</c:v>
                </c:pt>
                <c:pt idx="6525">
                  <c:v>-2.23578635177339</c:v>
                </c:pt>
                <c:pt idx="6526">
                  <c:v>6.1999175584233503</c:v>
                </c:pt>
                <c:pt idx="6527">
                  <c:v>1.03358327972026</c:v>
                </c:pt>
                <c:pt idx="6528">
                  <c:v>-2.2352704348702601</c:v>
                </c:pt>
                <c:pt idx="6529">
                  <c:v>4.0988057519996701</c:v>
                </c:pt>
                <c:pt idx="6530">
                  <c:v>2.4268306289936801</c:v>
                </c:pt>
                <c:pt idx="6531">
                  <c:v>3.2488313987242798</c:v>
                </c:pt>
                <c:pt idx="6532">
                  <c:v>4.0354047244656098E-2</c:v>
                </c:pt>
                <c:pt idx="6533">
                  <c:v>-1.1110636658230499</c:v>
                </c:pt>
                <c:pt idx="6534">
                  <c:v>2.2086753390304601</c:v>
                </c:pt>
                <c:pt idx="6535">
                  <c:v>3.3855676155186498</c:v>
                </c:pt>
                <c:pt idx="6536">
                  <c:v>-0.25229799844231299</c:v>
                </c:pt>
                <c:pt idx="6537">
                  <c:v>1.29903306815808</c:v>
                </c:pt>
                <c:pt idx="6538">
                  <c:v>5.2488100856438198</c:v>
                </c:pt>
                <c:pt idx="6539">
                  <c:v>7.6935913958383901</c:v>
                </c:pt>
                <c:pt idx="6540">
                  <c:v>-2.1878771586383698</c:v>
                </c:pt>
                <c:pt idx="6541">
                  <c:v>0.53554568020298299</c:v>
                </c:pt>
                <c:pt idx="6542">
                  <c:v>-1.4921148339238499</c:v>
                </c:pt>
                <c:pt idx="6543">
                  <c:v>1.1739040240209899</c:v>
                </c:pt>
                <c:pt idx="6544">
                  <c:v>7.0330788118416097</c:v>
                </c:pt>
                <c:pt idx="6545">
                  <c:v>-0.33272330522590099</c:v>
                </c:pt>
                <c:pt idx="6546">
                  <c:v>-1.16249617270535</c:v>
                </c:pt>
                <c:pt idx="6547">
                  <c:v>0.89899878072676898</c:v>
                </c:pt>
                <c:pt idx="6548">
                  <c:v>2.2853580490318901</c:v>
                </c:pt>
                <c:pt idx="6549">
                  <c:v>-1.9210913527089899</c:v>
                </c:pt>
                <c:pt idx="6550">
                  <c:v>-1.03835869710255</c:v>
                </c:pt>
                <c:pt idx="6551">
                  <c:v>0.21126746803465499</c:v>
                </c:pt>
                <c:pt idx="6552">
                  <c:v>4.0331012063143303</c:v>
                </c:pt>
                <c:pt idx="6553">
                  <c:v>6.0788825478687896</c:v>
                </c:pt>
                <c:pt idx="6554">
                  <c:v>-0.94513325935372305</c:v>
                </c:pt>
                <c:pt idx="6555">
                  <c:v>-0.55472840489612996</c:v>
                </c:pt>
                <c:pt idx="6556">
                  <c:v>-4.76657475734521</c:v>
                </c:pt>
                <c:pt idx="6557">
                  <c:v>0.34338518562466702</c:v>
                </c:pt>
                <c:pt idx="6558">
                  <c:v>3.8013714267321501</c:v>
                </c:pt>
                <c:pt idx="6559">
                  <c:v>7.9243837631355598</c:v>
                </c:pt>
                <c:pt idx="6560">
                  <c:v>7.6638434383674499</c:v>
                </c:pt>
                <c:pt idx="6561">
                  <c:v>2.0789072298182001</c:v>
                </c:pt>
                <c:pt idx="6562">
                  <c:v>0.936888375113058</c:v>
                </c:pt>
                <c:pt idx="6563">
                  <c:v>1.44331873258712</c:v>
                </c:pt>
                <c:pt idx="6564">
                  <c:v>0.930808736665373</c:v>
                </c:pt>
                <c:pt idx="6565">
                  <c:v>-2.8279807675801898</c:v>
                </c:pt>
                <c:pt idx="6566">
                  <c:v>1.2164108450998401</c:v>
                </c:pt>
                <c:pt idx="6567">
                  <c:v>0.83572817496258001</c:v>
                </c:pt>
                <c:pt idx="6568">
                  <c:v>-0.559691867511938</c:v>
                </c:pt>
                <c:pt idx="6569">
                  <c:v>2.5118658624899699</c:v>
                </c:pt>
                <c:pt idx="6570">
                  <c:v>-4.2064818595087701</c:v>
                </c:pt>
                <c:pt idx="6571">
                  <c:v>-2.4037549053303899</c:v>
                </c:pt>
                <c:pt idx="6572">
                  <c:v>1.0869003294198201</c:v>
                </c:pt>
                <c:pt idx="6573">
                  <c:v>2.3209820940935302</c:v>
                </c:pt>
                <c:pt idx="6574">
                  <c:v>1.9396327308557799</c:v>
                </c:pt>
                <c:pt idx="6575">
                  <c:v>-6.1353966754635296</c:v>
                </c:pt>
                <c:pt idx="6576">
                  <c:v>7.3642973505810501</c:v>
                </c:pt>
                <c:pt idx="6577">
                  <c:v>-6.6366682172060404E-2</c:v>
                </c:pt>
                <c:pt idx="6578">
                  <c:v>1.24180521159336</c:v>
                </c:pt>
                <c:pt idx="6579">
                  <c:v>5.6334896436487201</c:v>
                </c:pt>
                <c:pt idx="6580">
                  <c:v>-1.8214319392313301</c:v>
                </c:pt>
                <c:pt idx="6581">
                  <c:v>1.6822484743814501</c:v>
                </c:pt>
                <c:pt idx="6582">
                  <c:v>-2.6372973961779298</c:v>
                </c:pt>
                <c:pt idx="6583">
                  <c:v>-0.95478418328597003</c:v>
                </c:pt>
                <c:pt idx="6584">
                  <c:v>3.7793428601110199</c:v>
                </c:pt>
                <c:pt idx="6585">
                  <c:v>-2.6376257339092901</c:v>
                </c:pt>
                <c:pt idx="6586">
                  <c:v>-1.2560763397716099</c:v>
                </c:pt>
                <c:pt idx="6587">
                  <c:v>0.75698193462102603</c:v>
                </c:pt>
                <c:pt idx="6588">
                  <c:v>2.6829788313518201</c:v>
                </c:pt>
                <c:pt idx="6589">
                  <c:v>-0.412078261628196</c:v>
                </c:pt>
                <c:pt idx="6590">
                  <c:v>-1.2636311502232001</c:v>
                </c:pt>
                <c:pt idx="6591">
                  <c:v>1.9576011518055401</c:v>
                </c:pt>
                <c:pt idx="6592">
                  <c:v>1.4527222971604901</c:v>
                </c:pt>
                <c:pt idx="6593">
                  <c:v>-2.1080898681466702</c:v>
                </c:pt>
                <c:pt idx="6594">
                  <c:v>-2.4367925468184302</c:v>
                </c:pt>
                <c:pt idx="6595">
                  <c:v>3.3590149622491698</c:v>
                </c:pt>
                <c:pt idx="6596">
                  <c:v>0.41594533594341598</c:v>
                </c:pt>
                <c:pt idx="6597">
                  <c:v>-5.6759660102122904</c:v>
                </c:pt>
                <c:pt idx="6598">
                  <c:v>6.4008263433809001</c:v>
                </c:pt>
                <c:pt idx="6599">
                  <c:v>-0.87104936437559899</c:v>
                </c:pt>
                <c:pt idx="6600">
                  <c:v>-0.16690938761888299</c:v>
                </c:pt>
                <c:pt idx="6601">
                  <c:v>1.9706547796218401</c:v>
                </c:pt>
                <c:pt idx="6602">
                  <c:v>-3.6490013829786299</c:v>
                </c:pt>
                <c:pt idx="6603">
                  <c:v>-0.420502960354452</c:v>
                </c:pt>
                <c:pt idx="6604">
                  <c:v>6.6638569560544099</c:v>
                </c:pt>
                <c:pt idx="6605">
                  <c:v>3.1074758989231799</c:v>
                </c:pt>
                <c:pt idx="6606">
                  <c:v>2.4008349070680599</c:v>
                </c:pt>
                <c:pt idx="6607">
                  <c:v>0.219770535374015</c:v>
                </c:pt>
                <c:pt idx="6608">
                  <c:v>2.6598360032600198E-2</c:v>
                </c:pt>
                <c:pt idx="6609">
                  <c:v>-2.0135382064493399</c:v>
                </c:pt>
                <c:pt idx="6610">
                  <c:v>3.5150051890809699</c:v>
                </c:pt>
                <c:pt idx="6611">
                  <c:v>2.7127789214736899</c:v>
                </c:pt>
                <c:pt idx="6612">
                  <c:v>-3.6866251337985601</c:v>
                </c:pt>
                <c:pt idx="6613">
                  <c:v>1.02828134080418</c:v>
                </c:pt>
                <c:pt idx="6614">
                  <c:v>-0.89837229243525796</c:v>
                </c:pt>
                <c:pt idx="6615">
                  <c:v>-9.6533608768908097E-2</c:v>
                </c:pt>
                <c:pt idx="6616">
                  <c:v>2.9900235193405601E-2</c:v>
                </c:pt>
                <c:pt idx="6617">
                  <c:v>-1.2541980657968801</c:v>
                </c:pt>
                <c:pt idx="6618">
                  <c:v>7.9857735831837902</c:v>
                </c:pt>
                <c:pt idx="6619">
                  <c:v>1.11890556872026</c:v>
                </c:pt>
                <c:pt idx="6620">
                  <c:v>2.30631752379134</c:v>
                </c:pt>
                <c:pt idx="6621">
                  <c:v>-2.2064921781968199</c:v>
                </c:pt>
                <c:pt idx="6622">
                  <c:v>-0.98478696589365899</c:v>
                </c:pt>
                <c:pt idx="6623">
                  <c:v>1.4062020966115401</c:v>
                </c:pt>
                <c:pt idx="6624">
                  <c:v>-2.4959988418899099</c:v>
                </c:pt>
                <c:pt idx="6625">
                  <c:v>-1.24769219869612</c:v>
                </c:pt>
                <c:pt idx="6626">
                  <c:v>5.0049023100831302</c:v>
                </c:pt>
                <c:pt idx="6627">
                  <c:v>-2.33612700761056</c:v>
                </c:pt>
                <c:pt idx="6628">
                  <c:v>1.3419416157013899</c:v>
                </c:pt>
                <c:pt idx="6629">
                  <c:v>6.0096392500680098</c:v>
                </c:pt>
                <c:pt idx="6630">
                  <c:v>-3.7024402187297798</c:v>
                </c:pt>
                <c:pt idx="6631">
                  <c:v>0.12937263107337499</c:v>
                </c:pt>
                <c:pt idx="6632">
                  <c:v>1.99760714533074</c:v>
                </c:pt>
                <c:pt idx="6633">
                  <c:v>-0.72218849408692298</c:v>
                </c:pt>
                <c:pt idx="6634">
                  <c:v>-1.72237250550014</c:v>
                </c:pt>
                <c:pt idx="6635">
                  <c:v>-1.7313881151388699</c:v>
                </c:pt>
                <c:pt idx="6636">
                  <c:v>-1.4193423113670001</c:v>
                </c:pt>
                <c:pt idx="6637">
                  <c:v>-1.18703626829054</c:v>
                </c:pt>
                <c:pt idx="6638">
                  <c:v>3.0548617671685898</c:v>
                </c:pt>
                <c:pt idx="6639">
                  <c:v>1.16744445509012</c:v>
                </c:pt>
                <c:pt idx="6640">
                  <c:v>1.9128971792555101</c:v>
                </c:pt>
                <c:pt idx="6641">
                  <c:v>0.79001961433130996</c:v>
                </c:pt>
                <c:pt idx="6642">
                  <c:v>2.0998467530081899</c:v>
                </c:pt>
                <c:pt idx="6643">
                  <c:v>-2.0296149407561299</c:v>
                </c:pt>
                <c:pt idx="6644">
                  <c:v>2.6819489104418E-2</c:v>
                </c:pt>
                <c:pt idx="6645">
                  <c:v>0.66114006993940899</c:v>
                </c:pt>
                <c:pt idx="6646">
                  <c:v>7.5051450080529101</c:v>
                </c:pt>
                <c:pt idx="6647">
                  <c:v>0.20964175598263801</c:v>
                </c:pt>
                <c:pt idx="6648">
                  <c:v>-1.0234534416263199</c:v>
                </c:pt>
                <c:pt idx="6649">
                  <c:v>2.1732345057455298</c:v>
                </c:pt>
                <c:pt idx="6650">
                  <c:v>-1.5387706122649101</c:v>
                </c:pt>
                <c:pt idx="6651">
                  <c:v>-1.96405266620552</c:v>
                </c:pt>
                <c:pt idx="6652">
                  <c:v>-1.3592904712960101</c:v>
                </c:pt>
                <c:pt idx="6653">
                  <c:v>-4.0809563253063903</c:v>
                </c:pt>
                <c:pt idx="6654">
                  <c:v>1.2232971784370601</c:v>
                </c:pt>
                <c:pt idx="6655">
                  <c:v>6.2488100771888302</c:v>
                </c:pt>
                <c:pt idx="6656">
                  <c:v>1.06906001602542</c:v>
                </c:pt>
                <c:pt idx="6657">
                  <c:v>-0.439368888561672</c:v>
                </c:pt>
                <c:pt idx="6658">
                  <c:v>-3.2461529769332702</c:v>
                </c:pt>
                <c:pt idx="6659">
                  <c:v>1.830979638339</c:v>
                </c:pt>
                <c:pt idx="6660">
                  <c:v>-0.68662650546891701</c:v>
                </c:pt>
                <c:pt idx="6661">
                  <c:v>1.7444885358476401</c:v>
                </c:pt>
                <c:pt idx="6662">
                  <c:v>-0.99350019919778698</c:v>
                </c:pt>
                <c:pt idx="6663">
                  <c:v>3.0592781004056899</c:v>
                </c:pt>
                <c:pt idx="6664">
                  <c:v>-5.1831805894478897</c:v>
                </c:pt>
                <c:pt idx="6665">
                  <c:v>2.5934795978820202</c:v>
                </c:pt>
                <c:pt idx="6666">
                  <c:v>-0.27206860544713102</c:v>
                </c:pt>
                <c:pt idx="6667">
                  <c:v>1.1002822203639999</c:v>
                </c:pt>
                <c:pt idx="6668">
                  <c:v>-2.56494518575126</c:v>
                </c:pt>
                <c:pt idx="6669">
                  <c:v>1.2927377563203699</c:v>
                </c:pt>
                <c:pt idx="6670">
                  <c:v>1.7793472110141</c:v>
                </c:pt>
                <c:pt idx="6671">
                  <c:v>0.86899678866329</c:v>
                </c:pt>
                <c:pt idx="6672">
                  <c:v>-0.343275428790075</c:v>
                </c:pt>
                <c:pt idx="6673">
                  <c:v>2.6824853313794899</c:v>
                </c:pt>
                <c:pt idx="6674">
                  <c:v>-1.34031765641158</c:v>
                </c:pt>
                <c:pt idx="6675">
                  <c:v>0.64639439942684096</c:v>
                </c:pt>
                <c:pt idx="6676">
                  <c:v>1.7796685641433801E-2</c:v>
                </c:pt>
                <c:pt idx="6677">
                  <c:v>5.6638497417621796</c:v>
                </c:pt>
                <c:pt idx="6678">
                  <c:v>2.5681693848320601</c:v>
                </c:pt>
                <c:pt idx="6679">
                  <c:v>5.9533683661722598</c:v>
                </c:pt>
                <c:pt idx="6680">
                  <c:v>2.5400411602347002</c:v>
                </c:pt>
                <c:pt idx="6681">
                  <c:v>0.66387086679822305</c:v>
                </c:pt>
                <c:pt idx="6682">
                  <c:v>-2.3236771530579099</c:v>
                </c:pt>
                <c:pt idx="6683">
                  <c:v>7.96152297730921</c:v>
                </c:pt>
                <c:pt idx="6684">
                  <c:v>-2.1878759431847601</c:v>
                </c:pt>
                <c:pt idx="6685">
                  <c:v>-4.5792968876391802</c:v>
                </c:pt>
                <c:pt idx="6686">
                  <c:v>4.6936144858697597</c:v>
                </c:pt>
                <c:pt idx="6687">
                  <c:v>-3.2285187440360499</c:v>
                </c:pt>
                <c:pt idx="6688">
                  <c:v>-1.34255489765624</c:v>
                </c:pt>
                <c:pt idx="6689">
                  <c:v>7.8068030639515804</c:v>
                </c:pt>
                <c:pt idx="6690">
                  <c:v>7.4712176452699204</c:v>
                </c:pt>
                <c:pt idx="6691">
                  <c:v>-2.47567950230416</c:v>
                </c:pt>
                <c:pt idx="6692">
                  <c:v>-1.1740716545044501</c:v>
                </c:pt>
                <c:pt idx="6693">
                  <c:v>-0.77670162574936097</c:v>
                </c:pt>
                <c:pt idx="6694">
                  <c:v>7.2081777670280696</c:v>
                </c:pt>
                <c:pt idx="6695">
                  <c:v>1.6146970428068399</c:v>
                </c:pt>
                <c:pt idx="6696">
                  <c:v>0.14514175650281899</c:v>
                </c:pt>
                <c:pt idx="6697">
                  <c:v>-0.64598370874447397</c:v>
                </c:pt>
                <c:pt idx="6698">
                  <c:v>5.5383185477415999</c:v>
                </c:pt>
                <c:pt idx="6699">
                  <c:v>2.0789071977637299</c:v>
                </c:pt>
                <c:pt idx="6700">
                  <c:v>-0.13339506670210699</c:v>
                </c:pt>
                <c:pt idx="6701">
                  <c:v>5.6024664612798398</c:v>
                </c:pt>
                <c:pt idx="6702">
                  <c:v>1.4475530233707199</c:v>
                </c:pt>
                <c:pt idx="6703">
                  <c:v>0.76116694733857604</c:v>
                </c:pt>
                <c:pt idx="6704">
                  <c:v>1.0970547736855201</c:v>
                </c:pt>
                <c:pt idx="6705">
                  <c:v>-1.4563677754826101</c:v>
                </c:pt>
                <c:pt idx="6706">
                  <c:v>2.40083514907937</c:v>
                </c:pt>
                <c:pt idx="6707">
                  <c:v>2.57933638811827</c:v>
                </c:pt>
                <c:pt idx="6708">
                  <c:v>-1.21982286808841</c:v>
                </c:pt>
                <c:pt idx="6709">
                  <c:v>-0.82231251633467095</c:v>
                </c:pt>
                <c:pt idx="6710">
                  <c:v>3.8444414393900899</c:v>
                </c:pt>
                <c:pt idx="6711">
                  <c:v>5.7793415735369997</c:v>
                </c:pt>
                <c:pt idx="6712">
                  <c:v>-3.20649127965312</c:v>
                </c:pt>
                <c:pt idx="6713">
                  <c:v>-2.2430197085519499</c:v>
                </c:pt>
                <c:pt idx="6714">
                  <c:v>4.8862589791681899</c:v>
                </c:pt>
                <c:pt idx="6715">
                  <c:v>-7.5814534381729998E-2</c:v>
                </c:pt>
                <c:pt idx="6716">
                  <c:v>1.1534967373316301</c:v>
                </c:pt>
                <c:pt idx="6717">
                  <c:v>-1.33612936782128</c:v>
                </c:pt>
                <c:pt idx="6718">
                  <c:v>-1.17399064077395</c:v>
                </c:pt>
                <c:pt idx="6719">
                  <c:v>-1.7845401791707101</c:v>
                </c:pt>
                <c:pt idx="6720">
                  <c:v>-4.4985148420401897</c:v>
                </c:pt>
                <c:pt idx="6721">
                  <c:v>0.76915408861592505</c:v>
                </c:pt>
                <c:pt idx="6722">
                  <c:v>-3.26094102040495</c:v>
                </c:pt>
                <c:pt idx="6723">
                  <c:v>-0.82231301412976598</c:v>
                </c:pt>
                <c:pt idx="6724">
                  <c:v>-0.88665904777031401</c:v>
                </c:pt>
                <c:pt idx="6725">
                  <c:v>3.9857934972192499</c:v>
                </c:pt>
                <c:pt idx="6726">
                  <c:v>3.10537890173631</c:v>
                </c:pt>
                <c:pt idx="6727">
                  <c:v>-0.43259221082376398</c:v>
                </c:pt>
                <c:pt idx="6728">
                  <c:v>4.7659669859058997</c:v>
                </c:pt>
                <c:pt idx="6729">
                  <c:v>-5.9097624799483599</c:v>
                </c:pt>
                <c:pt idx="6730">
                  <c:v>1.45627476546103</c:v>
                </c:pt>
                <c:pt idx="6731">
                  <c:v>1.2597239495214501</c:v>
                </c:pt>
                <c:pt idx="6732">
                  <c:v>-1.0826226507517001</c:v>
                </c:pt>
                <c:pt idx="6733">
                  <c:v>1.3920656447070101</c:v>
                </c:pt>
                <c:pt idx="6734">
                  <c:v>2.6094219268524901</c:v>
                </c:pt>
                <c:pt idx="6735">
                  <c:v>0.26828552061195099</c:v>
                </c:pt>
                <c:pt idx="6736">
                  <c:v>-1.87993393013332</c:v>
                </c:pt>
                <c:pt idx="6737">
                  <c:v>2.0042685858109799</c:v>
                </c:pt>
                <c:pt idx="6738">
                  <c:v>2.7309832301807599</c:v>
                </c:pt>
                <c:pt idx="6739">
                  <c:v>3.0679359790840999</c:v>
                </c:pt>
                <c:pt idx="6740">
                  <c:v>-0.59720120396829302</c:v>
                </c:pt>
                <c:pt idx="6741">
                  <c:v>2.1262128785134</c:v>
                </c:pt>
                <c:pt idx="6742">
                  <c:v>-5.9925408665203701</c:v>
                </c:pt>
                <c:pt idx="6743">
                  <c:v>5.3765840368699802</c:v>
                </c:pt>
                <c:pt idx="6744">
                  <c:v>2.5214253716525601</c:v>
                </c:pt>
                <c:pt idx="6745">
                  <c:v>-1.0897548134327999</c:v>
                </c:pt>
                <c:pt idx="6746">
                  <c:v>3.60941997287035</c:v>
                </c:pt>
                <c:pt idx="6747">
                  <c:v>-0.195714115598875</c:v>
                </c:pt>
                <c:pt idx="6748">
                  <c:v>-2.6885750897801201E-2</c:v>
                </c:pt>
                <c:pt idx="6749">
                  <c:v>0.60942335278690696</c:v>
                </c:pt>
                <c:pt idx="6750">
                  <c:v>0.69994828440732004</c:v>
                </c:pt>
                <c:pt idx="6751">
                  <c:v>-0.57983305988814204</c:v>
                </c:pt>
                <c:pt idx="6752">
                  <c:v>2.92690406504552</c:v>
                </c:pt>
                <c:pt idx="6753">
                  <c:v>0.41961259442488802</c:v>
                </c:pt>
                <c:pt idx="6754">
                  <c:v>1.00389391898785</c:v>
                </c:pt>
                <c:pt idx="6755">
                  <c:v>2.1663711454473602</c:v>
                </c:pt>
                <c:pt idx="6756">
                  <c:v>-2.0102181986744401</c:v>
                </c:pt>
                <c:pt idx="6757">
                  <c:v>2.6858958924101199</c:v>
                </c:pt>
                <c:pt idx="6758">
                  <c:v>1.92690445921531</c:v>
                </c:pt>
                <c:pt idx="6759">
                  <c:v>-1.50726909328013</c:v>
                </c:pt>
                <c:pt idx="6760">
                  <c:v>-4.4909345077041003</c:v>
                </c:pt>
                <c:pt idx="6761">
                  <c:v>4.3115654693286798</c:v>
                </c:pt>
                <c:pt idx="6762">
                  <c:v>1.8104185719989501</c:v>
                </c:pt>
                <c:pt idx="6763">
                  <c:v>-0.964542837053873</c:v>
                </c:pt>
                <c:pt idx="6764">
                  <c:v>3.3419398874752599</c:v>
                </c:pt>
                <c:pt idx="6765">
                  <c:v>2.0550605675567901</c:v>
                </c:pt>
                <c:pt idx="6766">
                  <c:v>1.2593001935672701</c:v>
                </c:pt>
                <c:pt idx="6767">
                  <c:v>-1.8131771620963599</c:v>
                </c:pt>
                <c:pt idx="6768">
                  <c:v>0.73841726707091204</c:v>
                </c:pt>
                <c:pt idx="6769">
                  <c:v>6.7793406607109903</c:v>
                </c:pt>
                <c:pt idx="6770">
                  <c:v>2.7900468265191098</c:v>
                </c:pt>
                <c:pt idx="6771">
                  <c:v>-3.0567020503698599</c:v>
                </c:pt>
                <c:pt idx="6772">
                  <c:v>-3.7914503785656302</c:v>
                </c:pt>
                <c:pt idx="6773">
                  <c:v>-4.5649442466968297</c:v>
                </c:pt>
                <c:pt idx="6774">
                  <c:v>1.6428079749764199</c:v>
                </c:pt>
                <c:pt idx="6775">
                  <c:v>-0.278346044767951</c:v>
                </c:pt>
                <c:pt idx="6776">
                  <c:v>1.83097979708383</c:v>
                </c:pt>
                <c:pt idx="6777">
                  <c:v>2.33929699322431</c:v>
                </c:pt>
                <c:pt idx="6778">
                  <c:v>2.70509308844824</c:v>
                </c:pt>
                <c:pt idx="6779">
                  <c:v>2.3012997416087901</c:v>
                </c:pt>
                <c:pt idx="6780">
                  <c:v>8.1341765301987596</c:v>
                </c:pt>
                <c:pt idx="6781">
                  <c:v>2.6685310995014602</c:v>
                </c:pt>
                <c:pt idx="6782">
                  <c:v>1.63962219564233</c:v>
                </c:pt>
                <c:pt idx="6783">
                  <c:v>-0.39330383495369697</c:v>
                </c:pt>
                <c:pt idx="6784">
                  <c:v>5.5383324669452403</c:v>
                </c:pt>
                <c:pt idx="6785">
                  <c:v>1.71823567820907</c:v>
                </c:pt>
                <c:pt idx="6786">
                  <c:v>4.5218492701980004</c:v>
                </c:pt>
                <c:pt idx="6787">
                  <c:v>-4.9720261376556403</c:v>
                </c:pt>
                <c:pt idx="6788">
                  <c:v>3.8208380209605401</c:v>
                </c:pt>
                <c:pt idx="6789">
                  <c:v>-1.17281181620071</c:v>
                </c:pt>
                <c:pt idx="6790">
                  <c:v>0.72314570427449298</c:v>
                </c:pt>
                <c:pt idx="6791">
                  <c:v>3.2008976270793799</c:v>
                </c:pt>
                <c:pt idx="6792">
                  <c:v>-0.15591008128912201</c:v>
                </c:pt>
                <c:pt idx="6793">
                  <c:v>-0.75398039020434504</c:v>
                </c:pt>
                <c:pt idx="6794">
                  <c:v>4.6149586839896699</c:v>
                </c:pt>
                <c:pt idx="6795">
                  <c:v>-0.64495305686819304</c:v>
                </c:pt>
                <c:pt idx="6796">
                  <c:v>-1.5649432882040799</c:v>
                </c:pt>
                <c:pt idx="6797">
                  <c:v>0.140111196910497</c:v>
                </c:pt>
                <c:pt idx="6798">
                  <c:v>0.84074752668754005</c:v>
                </c:pt>
                <c:pt idx="6799">
                  <c:v>0.54285572145265903</c:v>
                </c:pt>
                <c:pt idx="6800">
                  <c:v>-1.3062848179681299</c:v>
                </c:pt>
                <c:pt idx="6801">
                  <c:v>-2.6325864386350299</c:v>
                </c:pt>
                <c:pt idx="6802">
                  <c:v>0.197870070145062</c:v>
                </c:pt>
                <c:pt idx="6803">
                  <c:v>-2.8518287906161102</c:v>
                </c:pt>
                <c:pt idx="6804">
                  <c:v>3.63833420727634</c:v>
                </c:pt>
                <c:pt idx="6805">
                  <c:v>7.7513238366899797</c:v>
                </c:pt>
                <c:pt idx="6806">
                  <c:v>-3.3772397748802998</c:v>
                </c:pt>
                <c:pt idx="6807">
                  <c:v>6.4539403920884002</c:v>
                </c:pt>
                <c:pt idx="6808">
                  <c:v>-0.31964135318807901</c:v>
                </c:pt>
                <c:pt idx="6809">
                  <c:v>0.77773795036770499</c:v>
                </c:pt>
                <c:pt idx="6810">
                  <c:v>6.1663580930453703</c:v>
                </c:pt>
                <c:pt idx="6811">
                  <c:v>6.5383170522079697</c:v>
                </c:pt>
                <c:pt idx="6812">
                  <c:v>-1.5764418515910401</c:v>
                </c:pt>
                <c:pt idx="6813">
                  <c:v>-3.4052915808909199</c:v>
                </c:pt>
                <c:pt idx="6814">
                  <c:v>-1.15843511881661</c:v>
                </c:pt>
                <c:pt idx="6815">
                  <c:v>0.89574330608269703</c:v>
                </c:pt>
                <c:pt idx="6816">
                  <c:v>0.70361589362807597</c:v>
                </c:pt>
                <c:pt idx="6817">
                  <c:v>3.8158680906940901</c:v>
                </c:pt>
                <c:pt idx="6818">
                  <c:v>-0.96839733478395396</c:v>
                </c:pt>
                <c:pt idx="6819">
                  <c:v>-2.5504479206874802</c:v>
                </c:pt>
                <c:pt idx="6820">
                  <c:v>-2.4005613771227501</c:v>
                </c:pt>
                <c:pt idx="6821">
                  <c:v>-2.6520319459682402</c:v>
                </c:pt>
                <c:pt idx="6822">
                  <c:v>0.26138585782156298</c:v>
                </c:pt>
                <c:pt idx="6823">
                  <c:v>6.5546342115376897</c:v>
                </c:pt>
                <c:pt idx="6824">
                  <c:v>-2.5357946035536298</c:v>
                </c:pt>
                <c:pt idx="6825">
                  <c:v>-6.2248577246152497</c:v>
                </c:pt>
                <c:pt idx="6826">
                  <c:v>4.4008327352589802</c:v>
                </c:pt>
                <c:pt idx="6827">
                  <c:v>1.1259048993582801</c:v>
                </c:pt>
                <c:pt idx="6828">
                  <c:v>2.4664640365630399</c:v>
                </c:pt>
                <c:pt idx="6829">
                  <c:v>0.89870725072178903</c:v>
                </c:pt>
                <c:pt idx="6830">
                  <c:v>-2.88687326838894</c:v>
                </c:pt>
                <c:pt idx="6831">
                  <c:v>-0.59779748850101699</c:v>
                </c:pt>
                <c:pt idx="6832">
                  <c:v>-2.3540510800083099</c:v>
                </c:pt>
                <c:pt idx="6833">
                  <c:v>0.40753007970567501</c:v>
                </c:pt>
                <c:pt idx="6834">
                  <c:v>-4.5792913745518904</c:v>
                </c:pt>
                <c:pt idx="6835">
                  <c:v>7.1639770588569796E-2</c:v>
                </c:pt>
                <c:pt idx="6836">
                  <c:v>-1.8552013214245699</c:v>
                </c:pt>
                <c:pt idx="6837">
                  <c:v>0.64594812703611004</c:v>
                </c:pt>
                <c:pt idx="6838">
                  <c:v>0.41184385264922702</c:v>
                </c:pt>
                <c:pt idx="6839">
                  <c:v>7.9615269562400197</c:v>
                </c:pt>
                <c:pt idx="6840">
                  <c:v>1.6745168498682801</c:v>
                </c:pt>
                <c:pt idx="6841">
                  <c:v>-4.1109048956799201</c:v>
                </c:pt>
                <c:pt idx="6842">
                  <c:v>-2.5303393049331699</c:v>
                </c:pt>
                <c:pt idx="6843">
                  <c:v>0.727864541686294</c:v>
                </c:pt>
                <c:pt idx="6844">
                  <c:v>-1.73328878727953</c:v>
                </c:pt>
                <c:pt idx="6845">
                  <c:v>2.0452766577484498</c:v>
                </c:pt>
                <c:pt idx="6846">
                  <c:v>1.0647769875606601</c:v>
                </c:pt>
                <c:pt idx="6847">
                  <c:v>3.5553445225090798</c:v>
                </c:pt>
                <c:pt idx="6848">
                  <c:v>1.99144442016632</c:v>
                </c:pt>
                <c:pt idx="6849">
                  <c:v>1.29463602661793</c:v>
                </c:pt>
                <c:pt idx="6850">
                  <c:v>-2.1402584392189699</c:v>
                </c:pt>
                <c:pt idx="6851">
                  <c:v>-0.76029517454070095</c:v>
                </c:pt>
                <c:pt idx="6852">
                  <c:v>-1.07521506673811</c:v>
                </c:pt>
                <c:pt idx="6853">
                  <c:v>-1.3359080888521699</c:v>
                </c:pt>
                <c:pt idx="6854">
                  <c:v>7.6334722168801603</c:v>
                </c:pt>
                <c:pt idx="6855">
                  <c:v>2.8609066074494001</c:v>
                </c:pt>
                <c:pt idx="6856">
                  <c:v>-2.4288858664950399</c:v>
                </c:pt>
                <c:pt idx="6857">
                  <c:v>2.1552581426941901</c:v>
                </c:pt>
                <c:pt idx="6858">
                  <c:v>2.1201307952536901</c:v>
                </c:pt>
                <c:pt idx="6859">
                  <c:v>6.4712196949605101</c:v>
                </c:pt>
                <c:pt idx="6860">
                  <c:v>5.66385154329756</c:v>
                </c:pt>
                <c:pt idx="6861">
                  <c:v>-3.8369705707314901</c:v>
                </c:pt>
                <c:pt idx="6862">
                  <c:v>0.49394515815196599</c:v>
                </c:pt>
                <c:pt idx="6863">
                  <c:v>-3.0503695335825101</c:v>
                </c:pt>
                <c:pt idx="6864">
                  <c:v>2.3030305707236298</c:v>
                </c:pt>
                <c:pt idx="6865">
                  <c:v>4.42129826422424</c:v>
                </c:pt>
                <c:pt idx="6866">
                  <c:v>3.60044382427823</c:v>
                </c:pt>
                <c:pt idx="6867">
                  <c:v>4.4603351642561604</c:v>
                </c:pt>
                <c:pt idx="6868">
                  <c:v>4.40083205711462</c:v>
                </c:pt>
                <c:pt idx="6869">
                  <c:v>-2.5287744215901902</c:v>
                </c:pt>
                <c:pt idx="6870">
                  <c:v>2.4383099765496299</c:v>
                </c:pt>
                <c:pt idx="6871">
                  <c:v>3.73942052051527</c:v>
                </c:pt>
                <c:pt idx="6872">
                  <c:v>0.71550331680622203</c:v>
                </c:pt>
                <c:pt idx="6873">
                  <c:v>-0.87218247077284305</c:v>
                </c:pt>
                <c:pt idx="6874">
                  <c:v>1.84819991347163</c:v>
                </c:pt>
                <c:pt idx="6875">
                  <c:v>-1.1420908794720701</c:v>
                </c:pt>
                <c:pt idx="6876">
                  <c:v>-3.97093760068595</c:v>
                </c:pt>
                <c:pt idx="6877">
                  <c:v>2.3240198402722001</c:v>
                </c:pt>
                <c:pt idx="6878">
                  <c:v>0.71717823428751803</c:v>
                </c:pt>
                <c:pt idx="6879">
                  <c:v>-5.6005584991222603</c:v>
                </c:pt>
                <c:pt idx="6880">
                  <c:v>0.30446712340912002</c:v>
                </c:pt>
                <c:pt idx="6881">
                  <c:v>1.29091796577125</c:v>
                </c:pt>
                <c:pt idx="6882">
                  <c:v>8.3826628469504296</c:v>
                </c:pt>
                <c:pt idx="6883">
                  <c:v>2.6479282144675702</c:v>
                </c:pt>
                <c:pt idx="6884">
                  <c:v>-0.31047689719309701</c:v>
                </c:pt>
                <c:pt idx="6885">
                  <c:v>8.4882713944455794</c:v>
                </c:pt>
                <c:pt idx="6886">
                  <c:v>-4.2332761811748902</c:v>
                </c:pt>
                <c:pt idx="6887">
                  <c:v>5.7227597428624302</c:v>
                </c:pt>
                <c:pt idx="6888">
                  <c:v>3.0299969432210498</c:v>
                </c:pt>
                <c:pt idx="6889">
                  <c:v>7.6334724489387904</c:v>
                </c:pt>
                <c:pt idx="6890">
                  <c:v>-3.0112038807666299</c:v>
                </c:pt>
                <c:pt idx="6891">
                  <c:v>1.77032074863212</c:v>
                </c:pt>
                <c:pt idx="6892">
                  <c:v>3.0211915048190501</c:v>
                </c:pt>
                <c:pt idx="6893">
                  <c:v>2.1207275139874899</c:v>
                </c:pt>
                <c:pt idx="6894">
                  <c:v>-2.7719468927497002</c:v>
                </c:pt>
                <c:pt idx="6895">
                  <c:v>1.2340779145112</c:v>
                </c:pt>
                <c:pt idx="6896">
                  <c:v>3.5535092423837602</c:v>
                </c:pt>
                <c:pt idx="6897">
                  <c:v>0.15492073448121199</c:v>
                </c:pt>
                <c:pt idx="6898">
                  <c:v>-2.7873387992595999</c:v>
                </c:pt>
                <c:pt idx="6899">
                  <c:v>1.1403078391458601</c:v>
                </c:pt>
                <c:pt idx="6900">
                  <c:v>0.59839599120204101</c:v>
                </c:pt>
                <c:pt idx="6901">
                  <c:v>0.35258972942130001</c:v>
                </c:pt>
                <c:pt idx="6902">
                  <c:v>-3.5221480478667302</c:v>
                </c:pt>
                <c:pt idx="6903">
                  <c:v>2.8062225653852702</c:v>
                </c:pt>
                <c:pt idx="6904">
                  <c:v>1.57742985059024</c:v>
                </c:pt>
                <c:pt idx="6905">
                  <c:v>-1.7503608946770799</c:v>
                </c:pt>
                <c:pt idx="6906">
                  <c:v>-0.63137212374547103</c:v>
                </c:pt>
                <c:pt idx="6907">
                  <c:v>8.1012488152223892</c:v>
                </c:pt>
                <c:pt idx="6908">
                  <c:v>5.5383308052745601</c:v>
                </c:pt>
                <c:pt idx="6909">
                  <c:v>1.22258550105637</c:v>
                </c:pt>
                <c:pt idx="6910">
                  <c:v>-6.5209905619099198</c:v>
                </c:pt>
                <c:pt idx="6911">
                  <c:v>1.42113960625462</c:v>
                </c:pt>
                <c:pt idx="6912">
                  <c:v>1.0337554093110299</c:v>
                </c:pt>
                <c:pt idx="6913">
                  <c:v>-0.90125604899756195</c:v>
                </c:pt>
                <c:pt idx="6914">
                  <c:v>5.8862516592438103</c:v>
                </c:pt>
                <c:pt idx="6915">
                  <c:v>-1.9380510093097501</c:v>
                </c:pt>
                <c:pt idx="6916">
                  <c:v>2.87537316064431</c:v>
                </c:pt>
                <c:pt idx="6917">
                  <c:v>-2.3095871516525399</c:v>
                </c:pt>
                <c:pt idx="6918">
                  <c:v>-1.4356639515670599</c:v>
                </c:pt>
                <c:pt idx="6919">
                  <c:v>0.622049704476895</c:v>
                </c:pt>
                <c:pt idx="6920">
                  <c:v>1.7805658917157099</c:v>
                </c:pt>
                <c:pt idx="6921">
                  <c:v>2.0551912016146101</c:v>
                </c:pt>
                <c:pt idx="6922">
                  <c:v>2.5973740245602599</c:v>
                </c:pt>
                <c:pt idx="6923">
                  <c:v>0.19229027009938501</c:v>
                </c:pt>
                <c:pt idx="6924">
                  <c:v>-0.270676164670693</c:v>
                </c:pt>
                <c:pt idx="6925">
                  <c:v>5.0789048935647703</c:v>
                </c:pt>
                <c:pt idx="6926">
                  <c:v>1.4254650782731699</c:v>
                </c:pt>
                <c:pt idx="6927">
                  <c:v>-2.1109160103972702</c:v>
                </c:pt>
                <c:pt idx="6928">
                  <c:v>4.9857899017107004</c:v>
                </c:pt>
                <c:pt idx="6929">
                  <c:v>-0.61855295993312298</c:v>
                </c:pt>
                <c:pt idx="6930">
                  <c:v>0.809559150255174</c:v>
                </c:pt>
                <c:pt idx="6931">
                  <c:v>-5.5209911592418202</c:v>
                </c:pt>
                <c:pt idx="6932">
                  <c:v>-3.9210777211522401</c:v>
                </c:pt>
                <c:pt idx="6933">
                  <c:v>1.2557851942478</c:v>
                </c:pt>
                <c:pt idx="6934">
                  <c:v>7.7227506109642601</c:v>
                </c:pt>
                <c:pt idx="6935">
                  <c:v>-0.58405510124512905</c:v>
                </c:pt>
                <c:pt idx="6936">
                  <c:v>3.0423813810576101</c:v>
                </c:pt>
                <c:pt idx="6937">
                  <c:v>0.10726049546152</c:v>
                </c:pt>
                <c:pt idx="6938">
                  <c:v>-9.2817206072345795E-2</c:v>
                </c:pt>
                <c:pt idx="6939">
                  <c:v>6.42467895131856</c:v>
                </c:pt>
                <c:pt idx="6940">
                  <c:v>3.54457042939387</c:v>
                </c:pt>
                <c:pt idx="6941">
                  <c:v>9.0561595755750801</c:v>
                </c:pt>
                <c:pt idx="6942">
                  <c:v>1.17487645744791</c:v>
                </c:pt>
                <c:pt idx="6943">
                  <c:v>2.5163125777362501</c:v>
                </c:pt>
                <c:pt idx="6944">
                  <c:v>6.4712039961828802</c:v>
                </c:pt>
                <c:pt idx="6945">
                  <c:v>0.58586767149226704</c:v>
                </c:pt>
                <c:pt idx="6946">
                  <c:v>-1.32815199912524</c:v>
                </c:pt>
                <c:pt idx="6947">
                  <c:v>-6.7057111408385301</c:v>
                </c:pt>
                <c:pt idx="6948">
                  <c:v>2.6194752440048199</c:v>
                </c:pt>
                <c:pt idx="6949">
                  <c:v>2.9765453924222198</c:v>
                </c:pt>
                <c:pt idx="6950">
                  <c:v>-0.123721872733594</c:v>
                </c:pt>
                <c:pt idx="6951">
                  <c:v>-0.35647828722408498</c:v>
                </c:pt>
                <c:pt idx="6952">
                  <c:v>-4.4288817852725497</c:v>
                </c:pt>
                <c:pt idx="6953">
                  <c:v>6.4246750185232502</c:v>
                </c:pt>
                <c:pt idx="6954">
                  <c:v>-0.65952942351881405</c:v>
                </c:pt>
                <c:pt idx="6955">
                  <c:v>5.1184332162705797</c:v>
                </c:pt>
                <c:pt idx="6956">
                  <c:v>-2.1832340975114501</c:v>
                </c:pt>
                <c:pt idx="6957">
                  <c:v>1.2401882680420799</c:v>
                </c:pt>
                <c:pt idx="6958">
                  <c:v>3.52470639408895</c:v>
                </c:pt>
                <c:pt idx="6959">
                  <c:v>2.7003954153482002</c:v>
                </c:pt>
                <c:pt idx="6960">
                  <c:v>4.2257461989147602</c:v>
                </c:pt>
                <c:pt idx="6961">
                  <c:v>1.01617155488989</c:v>
                </c:pt>
                <c:pt idx="6962">
                  <c:v>2.0958306810300802</c:v>
                </c:pt>
                <c:pt idx="6963">
                  <c:v>2.0252695295541199</c:v>
                </c:pt>
                <c:pt idx="6964">
                  <c:v>4.1943833247086699</c:v>
                </c:pt>
                <c:pt idx="6965">
                  <c:v>-1.0020121572468501</c:v>
                </c:pt>
                <c:pt idx="6966">
                  <c:v>-1.5970487347857201</c:v>
                </c:pt>
                <c:pt idx="6967">
                  <c:v>6.6638488022300404</c:v>
                </c:pt>
                <c:pt idx="6968">
                  <c:v>3.2218649106387298</c:v>
                </c:pt>
                <c:pt idx="6969">
                  <c:v>-5.3133965944547201</c:v>
                </c:pt>
                <c:pt idx="6970">
                  <c:v>1.4939445021156399</c:v>
                </c:pt>
                <c:pt idx="6971">
                  <c:v>4.6486606372013801E-2</c:v>
                </c:pt>
                <c:pt idx="6972">
                  <c:v>4.8337903572778496</c:v>
                </c:pt>
                <c:pt idx="6973">
                  <c:v>-0.88191951618391295</c:v>
                </c:pt>
                <c:pt idx="6974">
                  <c:v>1.5282148925568599</c:v>
                </c:pt>
                <c:pt idx="6975">
                  <c:v>1.0684150205420599</c:v>
                </c:pt>
                <c:pt idx="6976">
                  <c:v>0.17102541066021301</c:v>
                </c:pt>
                <c:pt idx="6977">
                  <c:v>-3.0795194804575199</c:v>
                </c:pt>
                <c:pt idx="6978">
                  <c:v>-5.77906077251789</c:v>
                </c:pt>
                <c:pt idx="6979">
                  <c:v>-1.53353436814363</c:v>
                </c:pt>
                <c:pt idx="6980">
                  <c:v>-3.33048048504534</c:v>
                </c:pt>
                <c:pt idx="6981">
                  <c:v>1.95503571332507</c:v>
                </c:pt>
                <c:pt idx="6982">
                  <c:v>-0.71695164083287999</c:v>
                </c:pt>
                <c:pt idx="6983">
                  <c:v>-0.10695903559153901</c:v>
                </c:pt>
                <c:pt idx="6984">
                  <c:v>-0.33923455002085101</c:v>
                </c:pt>
                <c:pt idx="6985">
                  <c:v>-1.8973311455722099</c:v>
                </c:pt>
                <c:pt idx="6986">
                  <c:v>0.85499469279465101</c:v>
                </c:pt>
                <c:pt idx="6987">
                  <c:v>0.17820721573067</c:v>
                </c:pt>
                <c:pt idx="6988">
                  <c:v>1.99283636802728</c:v>
                </c:pt>
                <c:pt idx="6989">
                  <c:v>-0.97998478027006097</c:v>
                </c:pt>
                <c:pt idx="6990">
                  <c:v>1.0464858409910001</c:v>
                </c:pt>
                <c:pt idx="6991">
                  <c:v>4.7669609720689499</c:v>
                </c:pt>
                <c:pt idx="6992">
                  <c:v>4.4939428131469503</c:v>
                </c:pt>
                <c:pt idx="6993">
                  <c:v>1.10971360975309</c:v>
                </c:pt>
                <c:pt idx="6994">
                  <c:v>4.9269003530887696</c:v>
                </c:pt>
                <c:pt idx="6995">
                  <c:v>-3.3183067934462902</c:v>
                </c:pt>
                <c:pt idx="6996">
                  <c:v>-8.0289756561904096E-2</c:v>
                </c:pt>
                <c:pt idx="6997">
                  <c:v>-2.2326779080247801</c:v>
                </c:pt>
                <c:pt idx="6998">
                  <c:v>4.4547730157090601</c:v>
                </c:pt>
                <c:pt idx="6999">
                  <c:v>-3.7539700146618</c:v>
                </c:pt>
                <c:pt idx="7000">
                  <c:v>-1.5737988860944001</c:v>
                </c:pt>
                <c:pt idx="7001">
                  <c:v>-2.03015265324917</c:v>
                </c:pt>
                <c:pt idx="7002">
                  <c:v>-1.0585911410969</c:v>
                </c:pt>
                <c:pt idx="7003">
                  <c:v>0.54839501913057098</c:v>
                </c:pt>
                <c:pt idx="7004">
                  <c:v>-2.0640453134372501</c:v>
                </c:pt>
                <c:pt idx="7005">
                  <c:v>6.9368774176271</c:v>
                </c:pt>
                <c:pt idx="7006">
                  <c:v>3.18503555953186</c:v>
                </c:pt>
                <c:pt idx="7007">
                  <c:v>-2.4960008863184302</c:v>
                </c:pt>
                <c:pt idx="7008">
                  <c:v>3.3765872396824301</c:v>
                </c:pt>
                <c:pt idx="7009">
                  <c:v>2.0063387976667899</c:v>
                </c:pt>
                <c:pt idx="7010">
                  <c:v>7.9117734270015703</c:v>
                </c:pt>
                <c:pt idx="7011">
                  <c:v>-2.6936805027528599</c:v>
                </c:pt>
                <c:pt idx="7012">
                  <c:v>1.7128865349531399</c:v>
                </c:pt>
                <c:pt idx="7013">
                  <c:v>1.94460594681006</c:v>
                </c:pt>
                <c:pt idx="7014">
                  <c:v>-2.9323184988986402</c:v>
                </c:pt>
                <c:pt idx="7015">
                  <c:v>-4.05380445698664</c:v>
                </c:pt>
                <c:pt idx="7016">
                  <c:v>1.9844426940987401</c:v>
                </c:pt>
                <c:pt idx="7017">
                  <c:v>1.09355406279723</c:v>
                </c:pt>
                <c:pt idx="7018">
                  <c:v>5.2119313801961002</c:v>
                </c:pt>
                <c:pt idx="7019">
                  <c:v>-4.6232637708691398</c:v>
                </c:pt>
                <c:pt idx="7020">
                  <c:v>0.66387052849689498</c:v>
                </c:pt>
                <c:pt idx="7021">
                  <c:v>2.3608008112190602</c:v>
                </c:pt>
                <c:pt idx="7022">
                  <c:v>7.7793347933467096</c:v>
                </c:pt>
                <c:pt idx="7023">
                  <c:v>6.0330935763526297</c:v>
                </c:pt>
                <c:pt idx="7024">
                  <c:v>4.0083537806943301</c:v>
                </c:pt>
                <c:pt idx="7025">
                  <c:v>-3.40651649988681</c:v>
                </c:pt>
                <c:pt idx="7026">
                  <c:v>6.6024463600936798</c:v>
                </c:pt>
                <c:pt idx="7027">
                  <c:v>-1.69623888383557</c:v>
                </c:pt>
                <c:pt idx="7028">
                  <c:v>-0.443534076225851</c:v>
                </c:pt>
                <c:pt idx="7029">
                  <c:v>-4.0809573887821902</c:v>
                </c:pt>
                <c:pt idx="7030">
                  <c:v>5.1377950968800103</c:v>
                </c:pt>
                <c:pt idx="7031">
                  <c:v>3.87245568231923</c:v>
                </c:pt>
                <c:pt idx="7032">
                  <c:v>-0.95625320781942102</c:v>
                </c:pt>
                <c:pt idx="7033">
                  <c:v>1.1569098781685401</c:v>
                </c:pt>
                <c:pt idx="7034">
                  <c:v>-1.5414730499072899</c:v>
                </c:pt>
                <c:pt idx="7035">
                  <c:v>3.1053792040907702</c:v>
                </c:pt>
                <c:pt idx="7036">
                  <c:v>3.9016371699430699</c:v>
                </c:pt>
                <c:pt idx="7037">
                  <c:v>-1.8636065375584601</c:v>
                </c:pt>
                <c:pt idx="7038">
                  <c:v>-1.3805239303525001</c:v>
                </c:pt>
                <c:pt idx="7039">
                  <c:v>0.79487589485510601</c:v>
                </c:pt>
                <c:pt idx="7040">
                  <c:v>-2.6010416421573401</c:v>
                </c:pt>
                <c:pt idx="7041">
                  <c:v>-1.86125883404064</c:v>
                </c:pt>
                <c:pt idx="7042">
                  <c:v>1.7725762337851501</c:v>
                </c:pt>
                <c:pt idx="7043">
                  <c:v>2.2526744111100498</c:v>
                </c:pt>
                <c:pt idx="7044">
                  <c:v>-2.2430193007939701</c:v>
                </c:pt>
                <c:pt idx="7045">
                  <c:v>1.0996161439021099</c:v>
                </c:pt>
                <c:pt idx="7046">
                  <c:v>-1.6257932294156301</c:v>
                </c:pt>
                <c:pt idx="7047">
                  <c:v>-2.4879073730692101</c:v>
                </c:pt>
                <c:pt idx="7048">
                  <c:v>1.0167361952696701</c:v>
                </c:pt>
                <c:pt idx="7049">
                  <c:v>7.0788867601709899</c:v>
                </c:pt>
                <c:pt idx="7050">
                  <c:v>0.86775950305990002</c:v>
                </c:pt>
                <c:pt idx="7051">
                  <c:v>0.138287526465287</c:v>
                </c:pt>
                <c:pt idx="7052">
                  <c:v>-0.85727679149483504</c:v>
                </c:pt>
                <c:pt idx="7053">
                  <c:v>5.2488288404187102</c:v>
                </c:pt>
                <c:pt idx="7054">
                  <c:v>-4.3329044885104002</c:v>
                </c:pt>
                <c:pt idx="7055">
                  <c:v>6.4882925839626298</c:v>
                </c:pt>
                <c:pt idx="7056">
                  <c:v>4.64369003426755</c:v>
                </c:pt>
                <c:pt idx="7057">
                  <c:v>1.2168353723948799</c:v>
                </c:pt>
                <c:pt idx="7058">
                  <c:v>-3.2248658541883799</c:v>
                </c:pt>
                <c:pt idx="7059">
                  <c:v>-2.4207226844490402</c:v>
                </c:pt>
                <c:pt idx="7060">
                  <c:v>-2.9654845091608801</c:v>
                </c:pt>
                <c:pt idx="7061">
                  <c:v>-1.8232607263202001</c:v>
                </c:pt>
                <c:pt idx="7062">
                  <c:v>6.4712017923307901</c:v>
                </c:pt>
                <c:pt idx="7063">
                  <c:v>8.22862871087227</c:v>
                </c:pt>
                <c:pt idx="7064">
                  <c:v>-1.2243511542735199</c:v>
                </c:pt>
                <c:pt idx="7065">
                  <c:v>-5.6145652575361904</c:v>
                </c:pt>
                <c:pt idx="7066">
                  <c:v>3.5643336461892901</c:v>
                </c:pt>
                <c:pt idx="7067">
                  <c:v>-1.62680714703625</c:v>
                </c:pt>
                <c:pt idx="7068">
                  <c:v>1.16173361195351</c:v>
                </c:pt>
                <c:pt idx="7069">
                  <c:v>-4.30191193967344</c:v>
                </c:pt>
                <c:pt idx="7070">
                  <c:v>-0.92109056982292203</c:v>
                </c:pt>
                <c:pt idx="7071">
                  <c:v>3.3466358686767199</c:v>
                </c:pt>
                <c:pt idx="7072">
                  <c:v>2.3246636421809601</c:v>
                </c:pt>
                <c:pt idx="7073">
                  <c:v>-3.8636003524693798</c:v>
                </c:pt>
                <c:pt idx="7074">
                  <c:v>9.8716761789764906E-2</c:v>
                </c:pt>
                <c:pt idx="7075">
                  <c:v>1.84444197995167</c:v>
                </c:pt>
                <c:pt idx="7076">
                  <c:v>4.7033951421708604</c:v>
                </c:pt>
                <c:pt idx="7077">
                  <c:v>-3.7398507511590302</c:v>
                </c:pt>
                <c:pt idx="7078">
                  <c:v>1.1195493503671801</c:v>
                </c:pt>
                <c:pt idx="7079">
                  <c:v>1.3099516415150601</c:v>
                </c:pt>
                <c:pt idx="7080">
                  <c:v>4.1663658407010598</c:v>
                </c:pt>
                <c:pt idx="7081">
                  <c:v>-1.9799862548248199</c:v>
                </c:pt>
                <c:pt idx="7082">
                  <c:v>6.1986447839735499</c:v>
                </c:pt>
                <c:pt idx="7083">
                  <c:v>3.5383381765285802</c:v>
                </c:pt>
                <c:pt idx="7084">
                  <c:v>-1.98717679932367</c:v>
                </c:pt>
                <c:pt idx="7085">
                  <c:v>1.14707884469893</c:v>
                </c:pt>
                <c:pt idx="7086">
                  <c:v>0.95445986111632597</c:v>
                </c:pt>
                <c:pt idx="7087">
                  <c:v>1.03998893638437</c:v>
                </c:pt>
                <c:pt idx="7088">
                  <c:v>3.2488326679639798</c:v>
                </c:pt>
                <c:pt idx="7089">
                  <c:v>3.9176257328577599</c:v>
                </c:pt>
                <c:pt idx="7090">
                  <c:v>2.5826735551920699</c:v>
                </c:pt>
                <c:pt idx="7091">
                  <c:v>-2.1010015029209801</c:v>
                </c:pt>
                <c:pt idx="7092">
                  <c:v>0.64007735797230103</c:v>
                </c:pt>
                <c:pt idx="7093">
                  <c:v>-0.66184774547522895</c:v>
                </c:pt>
                <c:pt idx="7094">
                  <c:v>0.736989204978307</c:v>
                </c:pt>
                <c:pt idx="7095">
                  <c:v>-4.1690124465961498</c:v>
                </c:pt>
                <c:pt idx="7096">
                  <c:v>6.6024592768393902</c:v>
                </c:pt>
                <c:pt idx="7097">
                  <c:v>-1.25945419176938</c:v>
                </c:pt>
                <c:pt idx="7098">
                  <c:v>-1.0647852399470401</c:v>
                </c:pt>
                <c:pt idx="7099">
                  <c:v>-2.4840274123822201</c:v>
                </c:pt>
                <c:pt idx="7100">
                  <c:v>8.5707360008627003</c:v>
                </c:pt>
                <c:pt idx="7101">
                  <c:v>-1.52199510535061</c:v>
                </c:pt>
                <c:pt idx="7102">
                  <c:v>-1.80983399070817</c:v>
                </c:pt>
                <c:pt idx="7103">
                  <c:v>6.9368782710727297</c:v>
                </c:pt>
                <c:pt idx="7104">
                  <c:v>1.27196213362199</c:v>
                </c:pt>
                <c:pt idx="7105">
                  <c:v>2.49394442094875</c:v>
                </c:pt>
                <c:pt idx="7106">
                  <c:v>1.13248838568511</c:v>
                </c:pt>
                <c:pt idx="7107">
                  <c:v>2.23215345862112</c:v>
                </c:pt>
                <c:pt idx="7108">
                  <c:v>6.9857872897690898</c:v>
                </c:pt>
                <c:pt idx="7109">
                  <c:v>-2.3805156510091701</c:v>
                </c:pt>
                <c:pt idx="7110">
                  <c:v>-4.3640299888440799</c:v>
                </c:pt>
                <c:pt idx="7111">
                  <c:v>8.3268079382930402</c:v>
                </c:pt>
                <c:pt idx="7112">
                  <c:v>0.89259638789172202</c:v>
                </c:pt>
                <c:pt idx="7113">
                  <c:v>-5.6557890026479596</c:v>
                </c:pt>
                <c:pt idx="7114">
                  <c:v>-6.4209303635041897</c:v>
                </c:pt>
                <c:pt idx="7115">
                  <c:v>-3.3270838373418599</c:v>
                </c:pt>
                <c:pt idx="7116">
                  <c:v>-3.0344323983253201</c:v>
                </c:pt>
                <c:pt idx="7117">
                  <c:v>1.45171736807277</c:v>
                </c:pt>
                <c:pt idx="7118">
                  <c:v>1.08800958865348</c:v>
                </c:pt>
                <c:pt idx="7119">
                  <c:v>3.94992036562267</c:v>
                </c:pt>
                <c:pt idx="7120">
                  <c:v>2.7069377623606701</c:v>
                </c:pt>
                <c:pt idx="7121">
                  <c:v>8.1012507983683903</c:v>
                </c:pt>
                <c:pt idx="7122">
                  <c:v>1.7958758879696399</c:v>
                </c:pt>
                <c:pt idx="7123">
                  <c:v>-1.4654123840820099</c:v>
                </c:pt>
                <c:pt idx="7124">
                  <c:v>-0.50346683585201801</c:v>
                </c:pt>
                <c:pt idx="7125">
                  <c:v>9.9087584565351702E-2</c:v>
                </c:pt>
                <c:pt idx="7126">
                  <c:v>-0.705360788435486</c:v>
                </c:pt>
                <c:pt idx="7127">
                  <c:v>-3.0809592038531899</c:v>
                </c:pt>
                <c:pt idx="7128">
                  <c:v>-1.19721543123506</c:v>
                </c:pt>
                <c:pt idx="7129">
                  <c:v>2.23090993176706</c:v>
                </c:pt>
                <c:pt idx="7130">
                  <c:v>-4.6145725686057402</c:v>
                </c:pt>
                <c:pt idx="7131">
                  <c:v>6.3268158738764599</c:v>
                </c:pt>
                <c:pt idx="7132">
                  <c:v>2.5209118694182799</c:v>
                </c:pt>
                <c:pt idx="7133">
                  <c:v>1.8842107252567499</c:v>
                </c:pt>
                <c:pt idx="7134">
                  <c:v>5.3419381007806299</c:v>
                </c:pt>
                <c:pt idx="7135">
                  <c:v>-1.9654857379385899</c:v>
                </c:pt>
                <c:pt idx="7136">
                  <c:v>2.2970872286457702</c:v>
                </c:pt>
                <c:pt idx="7137">
                  <c:v>1.7116303102780599</c:v>
                </c:pt>
                <c:pt idx="7138">
                  <c:v>1.3210210869160199</c:v>
                </c:pt>
                <c:pt idx="7139">
                  <c:v>1.78114544605666</c:v>
                </c:pt>
                <c:pt idx="7140">
                  <c:v>-0.44134731421405798</c:v>
                </c:pt>
                <c:pt idx="7141">
                  <c:v>2.4170757508607701</c:v>
                </c:pt>
                <c:pt idx="7142">
                  <c:v>4.8602657026576397</c:v>
                </c:pt>
                <c:pt idx="7143">
                  <c:v>-1.97854197673207</c:v>
                </c:pt>
                <c:pt idx="7144">
                  <c:v>-4.9871747159510802</c:v>
                </c:pt>
                <c:pt idx="7145">
                  <c:v>-2.89836558743391</c:v>
                </c:pt>
                <c:pt idx="7146">
                  <c:v>-1.30130664400648</c:v>
                </c:pt>
                <c:pt idx="7147">
                  <c:v>0.917812293579918</c:v>
                </c:pt>
                <c:pt idx="7148">
                  <c:v>-1.62153171753515</c:v>
                </c:pt>
                <c:pt idx="7149">
                  <c:v>8.9117727769801292</c:v>
                </c:pt>
                <c:pt idx="7150">
                  <c:v>-3.3473505042628902</c:v>
                </c:pt>
                <c:pt idx="7151">
                  <c:v>1.18862759251786</c:v>
                </c:pt>
                <c:pt idx="7152">
                  <c:v>1.4051370709534201</c:v>
                </c:pt>
                <c:pt idx="7153">
                  <c:v>0.15834464223533201</c:v>
                </c:pt>
                <c:pt idx="7154">
                  <c:v>1.6295422241060999</c:v>
                </c:pt>
                <c:pt idx="7155">
                  <c:v>3.0592780142915199</c:v>
                </c:pt>
                <c:pt idx="7156">
                  <c:v>2.3814700220145402</c:v>
                </c:pt>
                <c:pt idx="7157">
                  <c:v>-2.2084392169976499</c:v>
                </c:pt>
                <c:pt idx="7158">
                  <c:v>-6.1737425689011403</c:v>
                </c:pt>
                <c:pt idx="7159">
                  <c:v>-0.32745727606264902</c:v>
                </c:pt>
                <c:pt idx="7160">
                  <c:v>2.5777128101309499</c:v>
                </c:pt>
                <c:pt idx="7161">
                  <c:v>-6.7931439156012893E-2</c:v>
                </c:pt>
                <c:pt idx="7162">
                  <c:v>0.72097424317068604</c:v>
                </c:pt>
                <c:pt idx="7163">
                  <c:v>8.6787958158184502</c:v>
                </c:pt>
                <c:pt idx="7164">
                  <c:v>0.38376416300638</c:v>
                </c:pt>
                <c:pt idx="7165">
                  <c:v>-0.49244256120380198</c:v>
                </c:pt>
                <c:pt idx="7166">
                  <c:v>3.05465944245885</c:v>
                </c:pt>
                <c:pt idx="7167">
                  <c:v>-4.6692853827043796</c:v>
                </c:pt>
                <c:pt idx="7168">
                  <c:v>1.46747424464641</c:v>
                </c:pt>
                <c:pt idx="7169">
                  <c:v>0.694010485085091</c:v>
                </c:pt>
                <c:pt idx="7170">
                  <c:v>8.8602430066790596</c:v>
                </c:pt>
                <c:pt idx="7171">
                  <c:v>1.4474280867476701</c:v>
                </c:pt>
                <c:pt idx="7172">
                  <c:v>0.90044196507373298</c:v>
                </c:pt>
                <c:pt idx="7173">
                  <c:v>3.3855678088783501</c:v>
                </c:pt>
                <c:pt idx="7174">
                  <c:v>5.8862578857959003</c:v>
                </c:pt>
                <c:pt idx="7175">
                  <c:v>-2.8086142856604699</c:v>
                </c:pt>
                <c:pt idx="7176">
                  <c:v>-1.4320542126370801</c:v>
                </c:pt>
                <c:pt idx="7177">
                  <c:v>-1.3183080309042801</c:v>
                </c:pt>
                <c:pt idx="7178">
                  <c:v>3.77128245897257</c:v>
                </c:pt>
                <c:pt idx="7179">
                  <c:v>1.58248157179783</c:v>
                </c:pt>
                <c:pt idx="7180">
                  <c:v>4.5643315959106303</c:v>
                </c:pt>
                <c:pt idx="7181">
                  <c:v>-6.52098983888144</c:v>
                </c:pt>
                <c:pt idx="7182">
                  <c:v>-1.4717400117863599</c:v>
                </c:pt>
                <c:pt idx="7183">
                  <c:v>-0.89509343689501297</c:v>
                </c:pt>
                <c:pt idx="7184">
                  <c:v>2.8093000429614499</c:v>
                </c:pt>
                <c:pt idx="7185">
                  <c:v>6.4008307719080202</c:v>
                </c:pt>
                <c:pt idx="7186">
                  <c:v>1.05900945485778</c:v>
                </c:pt>
                <c:pt idx="7187">
                  <c:v>2.5730161182575801</c:v>
                </c:pt>
                <c:pt idx="7188">
                  <c:v>5.8602626052879296</c:v>
                </c:pt>
                <c:pt idx="7189">
                  <c:v>0.26128549139000201</c:v>
                </c:pt>
                <c:pt idx="7190">
                  <c:v>2.2878539382921201</c:v>
                </c:pt>
                <c:pt idx="7191">
                  <c:v>-4.3859739202206303</c:v>
                </c:pt>
                <c:pt idx="7192">
                  <c:v>-1.11510212900585</c:v>
                </c:pt>
                <c:pt idx="7193">
                  <c:v>2.1740189989572101</c:v>
                </c:pt>
                <c:pt idx="7194">
                  <c:v>0.37118980859678702</c:v>
                </c:pt>
                <c:pt idx="7195">
                  <c:v>1.07890899811778</c:v>
                </c:pt>
                <c:pt idx="7196">
                  <c:v>-0.46165791929850802</c:v>
                </c:pt>
                <c:pt idx="7197">
                  <c:v>5.5118649056619704</c:v>
                </c:pt>
                <c:pt idx="7198">
                  <c:v>5.5442872049343102</c:v>
                </c:pt>
                <c:pt idx="7199">
                  <c:v>-4.2369913414784302</c:v>
                </c:pt>
                <c:pt idx="7200">
                  <c:v>-3.0910138209937799</c:v>
                </c:pt>
                <c:pt idx="7201">
                  <c:v>-0.50605276929876697</c:v>
                </c:pt>
                <c:pt idx="7202">
                  <c:v>-1.3443015174119799</c:v>
                </c:pt>
                <c:pt idx="7203">
                  <c:v>-5.7219778021544903</c:v>
                </c:pt>
                <c:pt idx="7204">
                  <c:v>4.4671768337665796</c:v>
                </c:pt>
                <c:pt idx="7205">
                  <c:v>6.6638653267419601</c:v>
                </c:pt>
                <c:pt idx="7206">
                  <c:v>-3.8359708912401902</c:v>
                </c:pt>
                <c:pt idx="7207">
                  <c:v>-3.9210786725508302</c:v>
                </c:pt>
                <c:pt idx="7208">
                  <c:v>1.12953433744359</c:v>
                </c:pt>
                <c:pt idx="7209">
                  <c:v>1.5958250145120101</c:v>
                </c:pt>
                <c:pt idx="7210">
                  <c:v>-0.76544053134122103</c:v>
                </c:pt>
                <c:pt idx="7211">
                  <c:v>0.50226122740303203</c:v>
                </c:pt>
                <c:pt idx="7212">
                  <c:v>-0.59625157919814198</c:v>
                </c:pt>
                <c:pt idx="7213">
                  <c:v>3.5821857709040801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58-9F4B-ABC0-B96A56597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049280"/>
        <c:axId val="1799016512"/>
      </c:scatterChart>
      <c:valAx>
        <c:axId val="179904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9016512"/>
        <c:crosses val="autoZero"/>
        <c:crossBetween val="midCat"/>
      </c:valAx>
      <c:valAx>
        <c:axId val="179901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904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Sheet1!$F$2:$F$2700</c:f>
              <c:numCache>
                <c:formatCode>General</c:formatCode>
                <c:ptCount val="2699"/>
                <c:pt idx="0">
                  <c:v>2.8032551213497601</c:v>
                </c:pt>
                <c:pt idx="1">
                  <c:v>1.7421207672892201</c:v>
                </c:pt>
                <c:pt idx="2">
                  <c:v>3.7467860353240598</c:v>
                </c:pt>
                <c:pt idx="3">
                  <c:v>1.0196810784138599</c:v>
                </c:pt>
                <c:pt idx="4">
                  <c:v>3.8959842194287799</c:v>
                </c:pt>
                <c:pt idx="5">
                  <c:v>3.3082215768860999</c:v>
                </c:pt>
                <c:pt idx="6">
                  <c:v>-0.65015835340145101</c:v>
                </c:pt>
                <c:pt idx="7">
                  <c:v>0.52460524473263903</c:v>
                </c:pt>
                <c:pt idx="8">
                  <c:v>2.7952600580973002</c:v>
                </c:pt>
                <c:pt idx="9">
                  <c:v>-3.1095849193786198</c:v>
                </c:pt>
                <c:pt idx="10">
                  <c:v>2.2212976793722601</c:v>
                </c:pt>
                <c:pt idx="11">
                  <c:v>3.2043913095073</c:v>
                </c:pt>
                <c:pt idx="12">
                  <c:v>0.60005664819608495</c:v>
                </c:pt>
                <c:pt idx="13">
                  <c:v>-2.9146153288333201</c:v>
                </c:pt>
                <c:pt idx="14">
                  <c:v>1.3040229241255701</c:v>
                </c:pt>
                <c:pt idx="15">
                  <c:v>1.52699755773322</c:v>
                </c:pt>
                <c:pt idx="16">
                  <c:v>2.7882113270108801</c:v>
                </c:pt>
                <c:pt idx="17">
                  <c:v>3.0998174902692202</c:v>
                </c:pt>
                <c:pt idx="18">
                  <c:v>2.4021206817035301</c:v>
                </c:pt>
                <c:pt idx="19">
                  <c:v>-2.1710261311915402</c:v>
                </c:pt>
                <c:pt idx="20">
                  <c:v>-2.0651717217677099</c:v>
                </c:pt>
                <c:pt idx="21">
                  <c:v>5.8821800995468099E-3</c:v>
                </c:pt>
                <c:pt idx="22">
                  <c:v>3.2413025145669501</c:v>
                </c:pt>
                <c:pt idx="23">
                  <c:v>4.7334908776989799</c:v>
                </c:pt>
                <c:pt idx="24">
                  <c:v>3.1964252732049201</c:v>
                </c:pt>
                <c:pt idx="25">
                  <c:v>-6.5232630450696397E-2</c:v>
                </c:pt>
                <c:pt idx="26">
                  <c:v>3.5342228194665202</c:v>
                </c:pt>
                <c:pt idx="27">
                  <c:v>1.5245943627875</c:v>
                </c:pt>
                <c:pt idx="28">
                  <c:v>2.6569093828558001</c:v>
                </c:pt>
                <c:pt idx="29">
                  <c:v>2.1540419746906898</c:v>
                </c:pt>
                <c:pt idx="30">
                  <c:v>4.0793616090524498</c:v>
                </c:pt>
                <c:pt idx="31">
                  <c:v>-2.1620974082134201</c:v>
                </c:pt>
                <c:pt idx="32">
                  <c:v>2.18040442959924</c:v>
                </c:pt>
                <c:pt idx="33">
                  <c:v>4.1058914914292801</c:v>
                </c:pt>
                <c:pt idx="34">
                  <c:v>2.1191831043587199</c:v>
                </c:pt>
                <c:pt idx="35">
                  <c:v>3.9764954465833902</c:v>
                </c:pt>
                <c:pt idx="36">
                  <c:v>1.57687285589528</c:v>
                </c:pt>
                <c:pt idx="37">
                  <c:v>-1.0506891749849001</c:v>
                </c:pt>
                <c:pt idx="38">
                  <c:v>1.42436505497921</c:v>
                </c:pt>
                <c:pt idx="39">
                  <c:v>1.01966124307813</c:v>
                </c:pt>
                <c:pt idx="40">
                  <c:v>2.4902803828399902</c:v>
                </c:pt>
                <c:pt idx="41">
                  <c:v>-1.02214063450913</c:v>
                </c:pt>
                <c:pt idx="42">
                  <c:v>2.0196531931774402</c:v>
                </c:pt>
                <c:pt idx="43">
                  <c:v>0.32780670636068499</c:v>
                </c:pt>
                <c:pt idx="44">
                  <c:v>0.29412394545755099</c:v>
                </c:pt>
                <c:pt idx="45">
                  <c:v>2.4060786347836101</c:v>
                </c:pt>
                <c:pt idx="46">
                  <c:v>1.4500849019072199</c:v>
                </c:pt>
                <c:pt idx="47">
                  <c:v>2.8270035960745998</c:v>
                </c:pt>
                <c:pt idx="48">
                  <c:v>1.4602446582721</c:v>
                </c:pt>
                <c:pt idx="49">
                  <c:v>2.6046051140009601</c:v>
                </c:pt>
                <c:pt idx="50">
                  <c:v>-5.5224579590009597</c:v>
                </c:pt>
                <c:pt idx="51">
                  <c:v>-0.86168434898903101</c:v>
                </c:pt>
                <c:pt idx="52">
                  <c:v>9.2030066818116596E-2</c:v>
                </c:pt>
                <c:pt idx="53">
                  <c:v>5.7354472746547103</c:v>
                </c:pt>
                <c:pt idx="54">
                  <c:v>-0.33700167913874302</c:v>
                </c:pt>
                <c:pt idx="55">
                  <c:v>3.7622656610579002</c:v>
                </c:pt>
                <c:pt idx="56">
                  <c:v>0.89037658453160895</c:v>
                </c:pt>
                <c:pt idx="57">
                  <c:v>0.44498481591076</c:v>
                </c:pt>
                <c:pt idx="58">
                  <c:v>3.2544979206782099</c:v>
                </c:pt>
                <c:pt idx="59">
                  <c:v>0.59081805707916901</c:v>
                </c:pt>
                <c:pt idx="60">
                  <c:v>3.3187230792920599</c:v>
                </c:pt>
                <c:pt idx="61">
                  <c:v>-1.9396745289631401</c:v>
                </c:pt>
                <c:pt idx="62">
                  <c:v>-2.7172379129250599</c:v>
                </c:pt>
                <c:pt idx="63">
                  <c:v>2.34569557291658</c:v>
                </c:pt>
                <c:pt idx="64">
                  <c:v>2.0451881290783001</c:v>
                </c:pt>
                <c:pt idx="65">
                  <c:v>2.25668508363681</c:v>
                </c:pt>
                <c:pt idx="66">
                  <c:v>-2.25457925114334</c:v>
                </c:pt>
                <c:pt idx="67">
                  <c:v>3.01104115470948</c:v>
                </c:pt>
                <c:pt idx="68">
                  <c:v>1.15091995783895</c:v>
                </c:pt>
                <c:pt idx="69">
                  <c:v>5.1878419039395096</c:v>
                </c:pt>
                <c:pt idx="70">
                  <c:v>3.6301417742606699</c:v>
                </c:pt>
                <c:pt idx="71">
                  <c:v>1.0702812034711799</c:v>
                </c:pt>
                <c:pt idx="72">
                  <c:v>4.1606535166083898</c:v>
                </c:pt>
                <c:pt idx="73">
                  <c:v>1.8503910502708401</c:v>
                </c:pt>
                <c:pt idx="74">
                  <c:v>-0.81190511413844302</c:v>
                </c:pt>
                <c:pt idx="75">
                  <c:v>0.967191737235365</c:v>
                </c:pt>
                <c:pt idx="76">
                  <c:v>-0.53136479760467303</c:v>
                </c:pt>
                <c:pt idx="77">
                  <c:v>2.1446229061745301</c:v>
                </c:pt>
                <c:pt idx="78">
                  <c:v>-0.38169501541718498</c:v>
                </c:pt>
                <c:pt idx="79">
                  <c:v>3.2100356370995198</c:v>
                </c:pt>
                <c:pt idx="80">
                  <c:v>0.150930901153323</c:v>
                </c:pt>
                <c:pt idx="81">
                  <c:v>0.74006260681607305</c:v>
                </c:pt>
                <c:pt idx="82">
                  <c:v>2.9767766678393199</c:v>
                </c:pt>
                <c:pt idx="83">
                  <c:v>1.74421533776172</c:v>
                </c:pt>
                <c:pt idx="84">
                  <c:v>-7.9846736749926206E-2</c:v>
                </c:pt>
                <c:pt idx="85">
                  <c:v>3.4100086559117799</c:v>
                </c:pt>
                <c:pt idx="86">
                  <c:v>-0.35472815600185598</c:v>
                </c:pt>
                <c:pt idx="87">
                  <c:v>2.10954842626268</c:v>
                </c:pt>
                <c:pt idx="88">
                  <c:v>3.7327109215521799</c:v>
                </c:pt>
                <c:pt idx="89">
                  <c:v>1.0401228169740999</c:v>
                </c:pt>
                <c:pt idx="90">
                  <c:v>1.1757771600926099</c:v>
                </c:pt>
                <c:pt idx="91">
                  <c:v>1.2537959943552399</c:v>
                </c:pt>
                <c:pt idx="92">
                  <c:v>0.977838922118066</c:v>
                </c:pt>
                <c:pt idx="93">
                  <c:v>-1.2683246645483399</c:v>
                </c:pt>
                <c:pt idx="94">
                  <c:v>0.748358415815365</c:v>
                </c:pt>
                <c:pt idx="95">
                  <c:v>2.10955486802674</c:v>
                </c:pt>
                <c:pt idx="96">
                  <c:v>1.0093221724225101</c:v>
                </c:pt>
                <c:pt idx="97">
                  <c:v>2.04011716361825</c:v>
                </c:pt>
                <c:pt idx="98">
                  <c:v>4.6585397059423697</c:v>
                </c:pt>
                <c:pt idx="99">
                  <c:v>0.69773262079810905</c:v>
                </c:pt>
                <c:pt idx="100">
                  <c:v>2.7327165139980898</c:v>
                </c:pt>
                <c:pt idx="101">
                  <c:v>1.6977414132033299</c:v>
                </c:pt>
                <c:pt idx="102">
                  <c:v>0.91273629983085203</c:v>
                </c:pt>
                <c:pt idx="103">
                  <c:v>3.9873463123607902</c:v>
                </c:pt>
                <c:pt idx="104">
                  <c:v>1.90346694056746</c:v>
                </c:pt>
                <c:pt idx="105">
                  <c:v>0.83289872125470499</c:v>
                </c:pt>
                <c:pt idx="106">
                  <c:v>0.36613094302208699</c:v>
                </c:pt>
                <c:pt idx="107">
                  <c:v>-3.45937957136942</c:v>
                </c:pt>
                <c:pt idx="108">
                  <c:v>-5.5202661843761103</c:v>
                </c:pt>
                <c:pt idx="109">
                  <c:v>2.8982438416162601</c:v>
                </c:pt>
                <c:pt idx="110">
                  <c:v>4.7607195250240997</c:v>
                </c:pt>
                <c:pt idx="111">
                  <c:v>0.21233492032311599</c:v>
                </c:pt>
                <c:pt idx="112">
                  <c:v>2.2997709219759601</c:v>
                </c:pt>
                <c:pt idx="113">
                  <c:v>0.77302030200611604</c:v>
                </c:pt>
                <c:pt idx="114">
                  <c:v>1.96678692302753E-2</c:v>
                </c:pt>
                <c:pt idx="115">
                  <c:v>0.53423953000971003</c:v>
                </c:pt>
                <c:pt idx="116">
                  <c:v>4.0155840482562197E-2</c:v>
                </c:pt>
                <c:pt idx="117">
                  <c:v>1.5838595558072199</c:v>
                </c:pt>
                <c:pt idx="118">
                  <c:v>2.2168146872319499</c:v>
                </c:pt>
                <c:pt idx="119">
                  <c:v>3.02479412937674</c:v>
                </c:pt>
                <c:pt idx="120">
                  <c:v>1.82110431397864</c:v>
                </c:pt>
                <c:pt idx="121">
                  <c:v>3.7987608580011898</c:v>
                </c:pt>
                <c:pt idx="122">
                  <c:v>-1.82012655652358</c:v>
                </c:pt>
                <c:pt idx="123">
                  <c:v>1.9347823518982099</c:v>
                </c:pt>
                <c:pt idx="124">
                  <c:v>-0.31517147545928098</c:v>
                </c:pt>
                <c:pt idx="125">
                  <c:v>1.5698528105372</c:v>
                </c:pt>
                <c:pt idx="126">
                  <c:v>5.92909292260725</c:v>
                </c:pt>
                <c:pt idx="127">
                  <c:v>3.2501236800656499</c:v>
                </c:pt>
                <c:pt idx="128">
                  <c:v>-5.1836229312380402</c:v>
                </c:pt>
                <c:pt idx="129">
                  <c:v>4.1465669594041996</c:v>
                </c:pt>
                <c:pt idx="130">
                  <c:v>1.23022463771237</c:v>
                </c:pt>
                <c:pt idx="131">
                  <c:v>3.47532451647188</c:v>
                </c:pt>
                <c:pt idx="132">
                  <c:v>3.0278781699700001</c:v>
                </c:pt>
                <c:pt idx="133">
                  <c:v>-5.0705429444371099E-2</c:v>
                </c:pt>
                <c:pt idx="134">
                  <c:v>0.82111414168980701</c:v>
                </c:pt>
                <c:pt idx="135">
                  <c:v>1.21232409468004</c:v>
                </c:pt>
                <c:pt idx="136">
                  <c:v>-3.57357388108545</c:v>
                </c:pt>
                <c:pt idx="137">
                  <c:v>-0.109613816960774</c:v>
                </c:pt>
                <c:pt idx="138">
                  <c:v>2.2826974961156501</c:v>
                </c:pt>
                <c:pt idx="139">
                  <c:v>7.6185780520653497</c:v>
                </c:pt>
                <c:pt idx="140">
                  <c:v>1.18194652827291</c:v>
                </c:pt>
                <c:pt idx="141">
                  <c:v>2.0452051551044601</c:v>
                </c:pt>
                <c:pt idx="142">
                  <c:v>3.4420803349384399</c:v>
                </c:pt>
                <c:pt idx="143">
                  <c:v>2.4178600637191399</c:v>
                </c:pt>
                <c:pt idx="144">
                  <c:v>-1.1096025823751501</c:v>
                </c:pt>
                <c:pt idx="145">
                  <c:v>5.4851412551687497</c:v>
                </c:pt>
                <c:pt idx="146">
                  <c:v>1.6977413688747001</c:v>
                </c:pt>
                <c:pt idx="147">
                  <c:v>5.3317396153278498</c:v>
                </c:pt>
                <c:pt idx="148">
                  <c:v>2.70255731696966</c:v>
                </c:pt>
                <c:pt idx="149">
                  <c:v>2.25670247692242</c:v>
                </c:pt>
                <c:pt idx="150">
                  <c:v>1.01967686245786</c:v>
                </c:pt>
                <c:pt idx="151">
                  <c:v>-5.1093306403822902</c:v>
                </c:pt>
                <c:pt idx="152">
                  <c:v>1.16652087377602</c:v>
                </c:pt>
                <c:pt idx="153">
                  <c:v>-0.178851509056632</c:v>
                </c:pt>
                <c:pt idx="154">
                  <c:v>2.6651536316868598</c:v>
                </c:pt>
                <c:pt idx="155">
                  <c:v>0.84457317299014001</c:v>
                </c:pt>
                <c:pt idx="156">
                  <c:v>-1.2766862723763699</c:v>
                </c:pt>
                <c:pt idx="157">
                  <c:v>5.4954657538426597</c:v>
                </c:pt>
                <c:pt idx="158">
                  <c:v>8.6801276935691396E-2</c:v>
                </c:pt>
                <c:pt idx="159">
                  <c:v>5.1495073822416497</c:v>
                </c:pt>
                <c:pt idx="160">
                  <c:v>0.90720755392280095</c:v>
                </c:pt>
                <c:pt idx="161">
                  <c:v>3.5680811585175198</c:v>
                </c:pt>
                <c:pt idx="162">
                  <c:v>0.42178599271950601</c:v>
                </c:pt>
                <c:pt idx="163">
                  <c:v>-6.5200120277489906E-2</c:v>
                </c:pt>
                <c:pt idx="164">
                  <c:v>2.4526034454000998</c:v>
                </c:pt>
                <c:pt idx="165">
                  <c:v>3.4449510353645101</c:v>
                </c:pt>
                <c:pt idx="166">
                  <c:v>0.76074698165973798</c:v>
                </c:pt>
                <c:pt idx="167">
                  <c:v>4.1641537552911503</c:v>
                </c:pt>
                <c:pt idx="168">
                  <c:v>2.8676453628546201</c:v>
                </c:pt>
                <c:pt idx="169">
                  <c:v>0.934770419718991</c:v>
                </c:pt>
                <c:pt idx="170">
                  <c:v>0.76691775723850597</c:v>
                </c:pt>
                <c:pt idx="171">
                  <c:v>-1.33699600978999</c:v>
                </c:pt>
                <c:pt idx="172">
                  <c:v>-1.3022440119371099</c:v>
                </c:pt>
                <c:pt idx="173">
                  <c:v>3.1143728602116898</c:v>
                </c:pt>
                <c:pt idx="174">
                  <c:v>2.2032520796816302</c:v>
                </c:pt>
                <c:pt idx="175">
                  <c:v>2.8503674689890199</c:v>
                </c:pt>
                <c:pt idx="176">
                  <c:v>-2.0651720610620798</c:v>
                </c:pt>
                <c:pt idx="177">
                  <c:v>4.1964196638079097</c:v>
                </c:pt>
                <c:pt idx="178">
                  <c:v>0.80924027069954396</c:v>
                </c:pt>
                <c:pt idx="179">
                  <c:v>0.46530869747999798</c:v>
                </c:pt>
                <c:pt idx="180">
                  <c:v>-2.3725975935948602</c:v>
                </c:pt>
                <c:pt idx="181">
                  <c:v>4.0702677915660397</c:v>
                </c:pt>
                <c:pt idx="182">
                  <c:v>2.4677897165678102</c:v>
                </c:pt>
                <c:pt idx="183">
                  <c:v>2.2654082073268702</c:v>
                </c:pt>
                <c:pt idx="184">
                  <c:v>4.6360298281166399</c:v>
                </c:pt>
                <c:pt idx="185">
                  <c:v>0.81322823548057699</c:v>
                </c:pt>
                <c:pt idx="186">
                  <c:v>5.3518309293714896</c:v>
                </c:pt>
                <c:pt idx="187">
                  <c:v>2.2625111965146298</c:v>
                </c:pt>
                <c:pt idx="188">
                  <c:v>1.9988947205525101</c:v>
                </c:pt>
                <c:pt idx="189">
                  <c:v>-1.9079523984503599</c:v>
                </c:pt>
                <c:pt idx="190">
                  <c:v>-0.26828968576762602</c:v>
                </c:pt>
                <c:pt idx="191">
                  <c:v>-1.52461462256705</c:v>
                </c:pt>
                <c:pt idx="192">
                  <c:v>2.7770862104236298</c:v>
                </c:pt>
                <c:pt idx="193">
                  <c:v>-1.56525551742084</c:v>
                </c:pt>
                <c:pt idx="194">
                  <c:v>-0.170993589055425</c:v>
                </c:pt>
                <c:pt idx="195">
                  <c:v>0.41395888078307802</c:v>
                </c:pt>
                <c:pt idx="196">
                  <c:v>0.119199927057868</c:v>
                </c:pt>
                <c:pt idx="197">
                  <c:v>-0.46575112585420603</c:v>
                </c:pt>
                <c:pt idx="198">
                  <c:v>-2.7196835615146999</c:v>
                </c:pt>
                <c:pt idx="199">
                  <c:v>3.5803594224666502</c:v>
                </c:pt>
                <c:pt idx="200">
                  <c:v>0.90534185328551497</c:v>
                </c:pt>
                <c:pt idx="201">
                  <c:v>3.0170690455340301</c:v>
                </c:pt>
                <c:pt idx="202">
                  <c:v>2.9510609071874399</c:v>
                </c:pt>
                <c:pt idx="203">
                  <c:v>2.6847823338385499</c:v>
                </c:pt>
                <c:pt idx="204">
                  <c:v>3.8225748196744598</c:v>
                </c:pt>
                <c:pt idx="205">
                  <c:v>1.6519234356948</c:v>
                </c:pt>
                <c:pt idx="206">
                  <c:v>1.7892387290699401</c:v>
                </c:pt>
                <c:pt idx="207">
                  <c:v>0.65856228818918505</c:v>
                </c:pt>
                <c:pt idx="208">
                  <c:v>1.3498055867471199</c:v>
                </c:pt>
                <c:pt idx="209">
                  <c:v>2.72008900611057</c:v>
                </c:pt>
                <c:pt idx="210">
                  <c:v>3.41784881282882</c:v>
                </c:pt>
                <c:pt idx="211">
                  <c:v>-0.15539279504031001</c:v>
                </c:pt>
                <c:pt idx="212">
                  <c:v>-3.06333648378624</c:v>
                </c:pt>
                <c:pt idx="213">
                  <c:v>2.3822212141327799</c:v>
                </c:pt>
                <c:pt idx="214">
                  <c:v>2.37419490962681</c:v>
                </c:pt>
                <c:pt idx="215">
                  <c:v>1.31663673821107</c:v>
                </c:pt>
                <c:pt idx="216">
                  <c:v>1.19415554172066</c:v>
                </c:pt>
                <c:pt idx="217">
                  <c:v>-0.202726071861939</c:v>
                </c:pt>
                <c:pt idx="218">
                  <c:v>0.785194931684015</c:v>
                </c:pt>
                <c:pt idx="219">
                  <c:v>1.23023181412273</c:v>
                </c:pt>
                <c:pt idx="220">
                  <c:v>0.87528847268684395</c:v>
                </c:pt>
                <c:pt idx="221">
                  <c:v>8.0203130243752099E-2</c:v>
                </c:pt>
                <c:pt idx="222">
                  <c:v>-0.43152781042127403</c:v>
                </c:pt>
                <c:pt idx="223">
                  <c:v>1.25669664808632</c:v>
                </c:pt>
                <c:pt idx="224">
                  <c:v>1.4803519748946301</c:v>
                </c:pt>
                <c:pt idx="225">
                  <c:v>-4.0445370787956598</c:v>
                </c:pt>
                <c:pt idx="226">
                  <c:v>2.9265387294907601</c:v>
                </c:pt>
                <c:pt idx="227">
                  <c:v>0.61830605120923199</c:v>
                </c:pt>
                <c:pt idx="228">
                  <c:v>0.39025075588737901</c:v>
                </c:pt>
                <c:pt idx="229">
                  <c:v>0.24793244493962099</c:v>
                </c:pt>
                <c:pt idx="230">
                  <c:v>0.68479367890331599</c:v>
                </c:pt>
                <c:pt idx="231">
                  <c:v>-2.5653073074305399</c:v>
                </c:pt>
                <c:pt idx="232">
                  <c:v>-0.27392827985601198</c:v>
                </c:pt>
                <c:pt idx="233">
                  <c:v>2.40212065691188</c:v>
                </c:pt>
                <c:pt idx="234">
                  <c:v>-0.52462898726823404</c:v>
                </c:pt>
                <c:pt idx="235">
                  <c:v>3.6435778152952998</c:v>
                </c:pt>
                <c:pt idx="236">
                  <c:v>4.4201908670565199E-2</c:v>
                </c:pt>
                <c:pt idx="237">
                  <c:v>3.9113395066642802</c:v>
                </c:pt>
                <c:pt idx="238">
                  <c:v>2.65191783974169</c:v>
                </c:pt>
                <c:pt idx="239">
                  <c:v>1.4678021353600601</c:v>
                </c:pt>
                <c:pt idx="240">
                  <c:v>0.46023475917800499</c:v>
                </c:pt>
                <c:pt idx="241">
                  <c:v>1.6452745719537301</c:v>
                </c:pt>
                <c:pt idx="242">
                  <c:v>-0.32822749640000398</c:v>
                </c:pt>
                <c:pt idx="243">
                  <c:v>4.2021062531625297</c:v>
                </c:pt>
                <c:pt idx="244">
                  <c:v>0.34983274572496298</c:v>
                </c:pt>
                <c:pt idx="245">
                  <c:v>2.07524516991929</c:v>
                </c:pt>
                <c:pt idx="246">
                  <c:v>2.2566910281567001</c:v>
                </c:pt>
                <c:pt idx="247">
                  <c:v>-0.60708722187631503</c:v>
                </c:pt>
                <c:pt idx="248">
                  <c:v>1.2740786227537</c:v>
                </c:pt>
                <c:pt idx="249">
                  <c:v>4.1711371096253496</c:v>
                </c:pt>
                <c:pt idx="250">
                  <c:v>-3.5950484129983802</c:v>
                </c:pt>
                <c:pt idx="251">
                  <c:v>1.5197296359125301</c:v>
                </c:pt>
                <c:pt idx="252">
                  <c:v>3.4659013051366001</c:v>
                </c:pt>
                <c:pt idx="253">
                  <c:v>-0.54480412253727795</c:v>
                </c:pt>
                <c:pt idx="254">
                  <c:v>4.3822100480056898</c:v>
                </c:pt>
                <c:pt idx="255">
                  <c:v>1.6977456675068401</c:v>
                </c:pt>
                <c:pt idx="256">
                  <c:v>-6.5200117841427999E-2</c:v>
                </c:pt>
                <c:pt idx="257">
                  <c:v>2.0536130015403198</c:v>
                </c:pt>
                <c:pt idx="258">
                  <c:v>2.4828246442441899</c:v>
                </c:pt>
                <c:pt idx="259">
                  <c:v>2.2869734868248699</c:v>
                </c:pt>
                <c:pt idx="260">
                  <c:v>0.25963593593950102</c:v>
                </c:pt>
                <c:pt idx="261">
                  <c:v>3.4545116524268602</c:v>
                </c:pt>
                <c:pt idx="262">
                  <c:v>0.41394346485447903</c:v>
                </c:pt>
                <c:pt idx="263">
                  <c:v>1.38544211899549</c:v>
                </c:pt>
                <c:pt idx="264">
                  <c:v>-0.71729453516643604</c:v>
                </c:pt>
                <c:pt idx="265">
                  <c:v>1.9402191280336001</c:v>
                </c:pt>
                <c:pt idx="266">
                  <c:v>3.04011472409164</c:v>
                </c:pt>
                <c:pt idx="267">
                  <c:v>2.4640297184873199</c:v>
                </c:pt>
                <c:pt idx="268">
                  <c:v>1.0299492786218201</c:v>
                </c:pt>
                <c:pt idx="269">
                  <c:v>-1.25159961188316</c:v>
                </c:pt>
                <c:pt idx="270">
                  <c:v>4.0577768919628001</c:v>
                </c:pt>
                <c:pt idx="271">
                  <c:v>-2.7697763597176501</c:v>
                </c:pt>
                <c:pt idx="272">
                  <c:v>-6.9838484122413496</c:v>
                </c:pt>
                <c:pt idx="273">
                  <c:v>1.6452561387057101</c:v>
                </c:pt>
                <c:pt idx="274">
                  <c:v>1.8858674892821501</c:v>
                </c:pt>
                <c:pt idx="275">
                  <c:v>2.6385595281841101</c:v>
                </c:pt>
                <c:pt idx="276">
                  <c:v>0.505113455096037</c:v>
                </c:pt>
                <c:pt idx="277">
                  <c:v>0.37152757405825099</c:v>
                </c:pt>
                <c:pt idx="278">
                  <c:v>1.0299271598556099</c:v>
                </c:pt>
                <c:pt idx="279">
                  <c:v>6.03094260016439E-2</c:v>
                </c:pt>
                <c:pt idx="280">
                  <c:v>1.36612779723266</c:v>
                </c:pt>
                <c:pt idx="281">
                  <c:v>6.4163555607680998</c:v>
                </c:pt>
                <c:pt idx="282">
                  <c:v>-5.7136939036274903</c:v>
                </c:pt>
                <c:pt idx="283">
                  <c:v>-1.8111660072865099</c:v>
                </c:pt>
                <c:pt idx="284">
                  <c:v>9.98296576667803E-2</c:v>
                </c:pt>
                <c:pt idx="285">
                  <c:v>4.3405374346840802</c:v>
                </c:pt>
                <c:pt idx="286">
                  <c:v>1.7483669510098501</c:v>
                </c:pt>
                <c:pt idx="287">
                  <c:v>4.3559234784651597</c:v>
                </c:pt>
                <c:pt idx="288">
                  <c:v>-2.1656909092927399</c:v>
                </c:pt>
                <c:pt idx="289">
                  <c:v>-1.40914404876743</c:v>
                </c:pt>
                <c:pt idx="290">
                  <c:v>0.34982920768148901</c:v>
                </c:pt>
                <c:pt idx="291">
                  <c:v>2.9210322899083399</c:v>
                </c:pt>
                <c:pt idx="292">
                  <c:v>2.0093113401634799</c:v>
                </c:pt>
                <c:pt idx="293">
                  <c:v>0.75458710431586296</c:v>
                </c:pt>
                <c:pt idx="294">
                  <c:v>2.01449155029395</c:v>
                </c:pt>
                <c:pt idx="295">
                  <c:v>3.2762255161487799</c:v>
                </c:pt>
                <c:pt idx="296">
                  <c:v>1.1383021237311599</c:v>
                </c:pt>
                <c:pt idx="297">
                  <c:v>1.1941609905930299</c:v>
                </c:pt>
                <c:pt idx="298">
                  <c:v>-0.39997517642091202</c:v>
                </c:pt>
                <c:pt idx="299">
                  <c:v>2.4677965233611601</c:v>
                </c:pt>
                <c:pt idx="300">
                  <c:v>1.7638341442160099</c:v>
                </c:pt>
                <c:pt idx="301">
                  <c:v>1.79326293317042</c:v>
                </c:pt>
                <c:pt idx="302">
                  <c:v>-0.58602644243776902</c:v>
                </c:pt>
                <c:pt idx="303">
                  <c:v>2.4828245831067801</c:v>
                </c:pt>
                <c:pt idx="304">
                  <c:v>5.0869550882710097</c:v>
                </c:pt>
                <c:pt idx="305">
                  <c:v>1.9182767770320499</c:v>
                </c:pt>
                <c:pt idx="306">
                  <c:v>4.6667949715401802</c:v>
                </c:pt>
                <c:pt idx="307">
                  <c:v>1.2420668046168499</c:v>
                </c:pt>
                <c:pt idx="308">
                  <c:v>1.9182766926124999</c:v>
                </c:pt>
                <c:pt idx="309">
                  <c:v>-0.21882156250167101</c:v>
                </c:pt>
                <c:pt idx="310">
                  <c:v>2.1849900318258202</c:v>
                </c:pt>
                <c:pt idx="311">
                  <c:v>-0.86165772321830802</c:v>
                </c:pt>
                <c:pt idx="312">
                  <c:v>5.9330335709589104</c:v>
                </c:pt>
                <c:pt idx="313">
                  <c:v>1.1287799833254</c:v>
                </c:pt>
                <c:pt idx="314">
                  <c:v>2.0552938320915102</c:v>
                </c:pt>
                <c:pt idx="315">
                  <c:v>4.0489685172321597</c:v>
                </c:pt>
                <c:pt idx="316">
                  <c:v>-0.57357575777681802</c:v>
                </c:pt>
                <c:pt idx="317">
                  <c:v>0.203289870628375</c:v>
                </c:pt>
                <c:pt idx="318">
                  <c:v>3.76687736077458</c:v>
                </c:pt>
                <c:pt idx="319">
                  <c:v>3.5698416192934799</c:v>
                </c:pt>
                <c:pt idx="320">
                  <c:v>2.7668829047277401</c:v>
                </c:pt>
                <c:pt idx="321">
                  <c:v>1.1819464619870801</c:v>
                </c:pt>
                <c:pt idx="322">
                  <c:v>0.79726775837710695</c:v>
                </c:pt>
                <c:pt idx="323">
                  <c:v>4.2505544365255901</c:v>
                </c:pt>
                <c:pt idx="324">
                  <c:v>3.3322799328692301</c:v>
                </c:pt>
                <c:pt idx="325">
                  <c:v>-4.3022712192310602</c:v>
                </c:pt>
                <c:pt idx="326">
                  <c:v>1.6585711780538499</c:v>
                </c:pt>
                <c:pt idx="327">
                  <c:v>-7.5948964197364797</c:v>
                </c:pt>
                <c:pt idx="328">
                  <c:v>0.40347010857674198</c:v>
                </c:pt>
                <c:pt idx="329">
                  <c:v>-1.07983535722076</c:v>
                </c:pt>
                <c:pt idx="330">
                  <c:v>1.9420459090567299</c:v>
                </c:pt>
                <c:pt idx="331">
                  <c:v>1.9884102619291</c:v>
                </c:pt>
                <c:pt idx="332">
                  <c:v>-0.36811971603090499</c:v>
                </c:pt>
                <c:pt idx="333">
                  <c:v>2.5050883134262301</c:v>
                </c:pt>
                <c:pt idx="334">
                  <c:v>3.6485933665044099</c:v>
                </c:pt>
                <c:pt idx="335">
                  <c:v>2.5001721195462698</c:v>
                </c:pt>
                <c:pt idx="336">
                  <c:v>4.2145465767107897</c:v>
                </c:pt>
                <c:pt idx="337">
                  <c:v>2.72168700917058</c:v>
                </c:pt>
                <c:pt idx="338">
                  <c:v>2.9999443816351801</c:v>
                </c:pt>
                <c:pt idx="339">
                  <c:v>4.2697223046280497</c:v>
                </c:pt>
                <c:pt idx="340">
                  <c:v>0.259635974659715</c:v>
                </c:pt>
                <c:pt idx="341">
                  <c:v>3.48068578833472</c:v>
                </c:pt>
                <c:pt idx="342">
                  <c:v>2.0998178612633098</c:v>
                </c:pt>
                <c:pt idx="343">
                  <c:v>3.7116070454636798</c:v>
                </c:pt>
                <c:pt idx="344">
                  <c:v>2.28055344261425</c:v>
                </c:pt>
                <c:pt idx="345">
                  <c:v>1.9591662030853101</c:v>
                </c:pt>
                <c:pt idx="346">
                  <c:v>3.1849903310832399</c:v>
                </c:pt>
                <c:pt idx="347">
                  <c:v>1.37258964965035</c:v>
                </c:pt>
                <c:pt idx="348">
                  <c:v>1.05024694163472</c:v>
                </c:pt>
                <c:pt idx="349">
                  <c:v>3.3721722297899102</c:v>
                </c:pt>
                <c:pt idx="350">
                  <c:v>4.7806189890926101</c:v>
                </c:pt>
                <c:pt idx="351">
                  <c:v>3.9173470114605502</c:v>
                </c:pt>
                <c:pt idx="352">
                  <c:v>3.0127688693558099</c:v>
                </c:pt>
                <c:pt idx="353">
                  <c:v>5.0381941527003402</c:v>
                </c:pt>
                <c:pt idx="354">
                  <c:v>3.6568898933670702</c:v>
                </c:pt>
                <c:pt idx="355">
                  <c:v>3.2242706934441401</c:v>
                </c:pt>
                <c:pt idx="356">
                  <c:v>-7.9168764693274696</c:v>
                </c:pt>
                <c:pt idx="357">
                  <c:v>3.4285611254168802</c:v>
                </c:pt>
                <c:pt idx="358">
                  <c:v>2.1524642292743899</c:v>
                </c:pt>
                <c:pt idx="359">
                  <c:v>2.50507726076063</c:v>
                </c:pt>
                <c:pt idx="360">
                  <c:v>1.97607036761805</c:v>
                </c:pt>
                <c:pt idx="361">
                  <c:v>-3.81005220992621</c:v>
                </c:pt>
                <c:pt idx="362">
                  <c:v>2.5803792468051299</c:v>
                </c:pt>
                <c:pt idx="363">
                  <c:v>3.6936932597144101</c:v>
                </c:pt>
                <c:pt idx="364">
                  <c:v>-0.46573345354093199</c:v>
                </c:pt>
                <c:pt idx="365">
                  <c:v>3.3921996479868399</c:v>
                </c:pt>
                <c:pt idx="366">
                  <c:v>1.39021965022382</c:v>
                </c:pt>
                <c:pt idx="367">
                  <c:v>3.8719347221851699</c:v>
                </c:pt>
                <c:pt idx="368">
                  <c:v>4.8192457178477301</c:v>
                </c:pt>
                <c:pt idx="369">
                  <c:v>2.6295944149745401</c:v>
                </c:pt>
                <c:pt idx="370">
                  <c:v>2.3822211979521102</c:v>
                </c:pt>
                <c:pt idx="371">
                  <c:v>4.3384734742487501</c:v>
                </c:pt>
                <c:pt idx="372">
                  <c:v>4.59987428564013</c:v>
                </c:pt>
                <c:pt idx="373">
                  <c:v>3.66597992815875</c:v>
                </c:pt>
                <c:pt idx="374">
                  <c:v>1.4753357827818501</c:v>
                </c:pt>
                <c:pt idx="375">
                  <c:v>4.2479096812369104</c:v>
                </c:pt>
                <c:pt idx="376">
                  <c:v>3.3902184887728999</c:v>
                </c:pt>
                <c:pt idx="377">
                  <c:v>4.9347501594761001</c:v>
                </c:pt>
                <c:pt idx="378">
                  <c:v>2.8367918598373199</c:v>
                </c:pt>
                <c:pt idx="379">
                  <c:v>1.91552795060946</c:v>
                </c:pt>
                <c:pt idx="380">
                  <c:v>2.4449566024095399</c:v>
                </c:pt>
                <c:pt idx="381">
                  <c:v>3.2043912883406902</c:v>
                </c:pt>
                <c:pt idx="382">
                  <c:v>3.7089513514557799</c:v>
                </c:pt>
                <c:pt idx="383">
                  <c:v>2.31244889954989</c:v>
                </c:pt>
                <c:pt idx="384">
                  <c:v>0.83289814238390802</c:v>
                </c:pt>
                <c:pt idx="385">
                  <c:v>3.2446235344173902</c:v>
                </c:pt>
                <c:pt idx="386">
                  <c:v>0.76074210154911803</c:v>
                </c:pt>
                <c:pt idx="387">
                  <c:v>-4.3528543895551101E-2</c:v>
                </c:pt>
                <c:pt idx="388">
                  <c:v>2.5907995603134899</c:v>
                </c:pt>
                <c:pt idx="389">
                  <c:v>2.9402135352817802</c:v>
                </c:pt>
                <c:pt idx="390">
                  <c:v>3.04518257457234</c:v>
                </c:pt>
                <c:pt idx="391">
                  <c:v>0.13831111734887699</c:v>
                </c:pt>
                <c:pt idx="392">
                  <c:v>5.0365468294378202</c:v>
                </c:pt>
                <c:pt idx="393">
                  <c:v>3.5013867057115098</c:v>
                </c:pt>
                <c:pt idx="394">
                  <c:v>2.58386818216192</c:v>
                </c:pt>
                <c:pt idx="395">
                  <c:v>-0.20272611244754901</c:v>
                </c:pt>
                <c:pt idx="396">
                  <c:v>0.175783110745871</c:v>
                </c:pt>
                <c:pt idx="397">
                  <c:v>2.0933222107570599</c:v>
                </c:pt>
                <c:pt idx="398">
                  <c:v>-3.5245760406164899</c:v>
                </c:pt>
                <c:pt idx="399">
                  <c:v>2.2588911658824098</c:v>
                </c:pt>
                <c:pt idx="400">
                  <c:v>3.7405442819044099</c:v>
                </c:pt>
                <c:pt idx="401">
                  <c:v>6.0329363061700898E-2</c:v>
                </c:pt>
                <c:pt idx="402">
                  <c:v>-0.68333806715719803</c:v>
                </c:pt>
                <c:pt idx="403">
                  <c:v>1.45261572292426</c:v>
                </c:pt>
                <c:pt idx="404">
                  <c:v>3.4129538739922198</c:v>
                </c:pt>
                <c:pt idx="405">
                  <c:v>3.4753244975130002</c:v>
                </c:pt>
                <c:pt idx="406">
                  <c:v>2.7067206729498499</c:v>
                </c:pt>
                <c:pt idx="407">
                  <c:v>3.5873289538409399</c:v>
                </c:pt>
                <c:pt idx="408">
                  <c:v>4.28803208342985</c:v>
                </c:pt>
                <c:pt idx="409">
                  <c:v>1.355276174361</c:v>
                </c:pt>
                <c:pt idx="410">
                  <c:v>0.72326763988322196</c:v>
                </c:pt>
                <c:pt idx="411">
                  <c:v>3.5908011264211499</c:v>
                </c:pt>
                <c:pt idx="412">
                  <c:v>-2.18361902646769</c:v>
                </c:pt>
                <c:pt idx="413">
                  <c:v>2.5627925142097201</c:v>
                </c:pt>
                <c:pt idx="414">
                  <c:v>0.590822801369423</c:v>
                </c:pt>
                <c:pt idx="415">
                  <c:v>2.7483604526376899</c:v>
                </c:pt>
                <c:pt idx="416">
                  <c:v>0.87906138194966199</c:v>
                </c:pt>
                <c:pt idx="417">
                  <c:v>1.07361500253528</c:v>
                </c:pt>
                <c:pt idx="418">
                  <c:v>3.5873380002525601</c:v>
                </c:pt>
                <c:pt idx="419">
                  <c:v>-1.5860434343224701</c:v>
                </c:pt>
                <c:pt idx="420">
                  <c:v>0.38223272972744499</c:v>
                </c:pt>
                <c:pt idx="421">
                  <c:v>3.38421801697696</c:v>
                </c:pt>
                <c:pt idx="422">
                  <c:v>0.46530874870141098</c:v>
                </c:pt>
                <c:pt idx="423">
                  <c:v>1.45261584120151</c:v>
                </c:pt>
                <c:pt idx="424">
                  <c:v>0.76075729379706003</c:v>
                </c:pt>
                <c:pt idx="425">
                  <c:v>1.2537959529401901</c:v>
                </c:pt>
                <c:pt idx="426">
                  <c:v>-2.5246197484706498</c:v>
                </c:pt>
                <c:pt idx="427">
                  <c:v>0.72326752783192005</c:v>
                </c:pt>
                <c:pt idx="428">
                  <c:v>0.194161490795212</c:v>
                </c:pt>
                <c:pt idx="429">
                  <c:v>-1.9396737964123301</c:v>
                </c:pt>
                <c:pt idx="430">
                  <c:v>2.6419107893139802</c:v>
                </c:pt>
                <c:pt idx="431">
                  <c:v>3.3902140514060202</c:v>
                </c:pt>
                <c:pt idx="432">
                  <c:v>2.9374889097789798</c:v>
                </c:pt>
                <c:pt idx="433">
                  <c:v>0.39290097659308498</c:v>
                </c:pt>
                <c:pt idx="434">
                  <c:v>5.1559676445864504</c:v>
                </c:pt>
                <c:pt idx="435">
                  <c:v>2.7972563758282001</c:v>
                </c:pt>
                <c:pt idx="436">
                  <c:v>1.50999718833125</c:v>
                </c:pt>
                <c:pt idx="437">
                  <c:v>-0.32825616798387802</c:v>
                </c:pt>
                <c:pt idx="438">
                  <c:v>3.0851211000227301</c:v>
                </c:pt>
                <c:pt idx="439">
                  <c:v>-5.0700709448521501E-2</c:v>
                </c:pt>
                <c:pt idx="440">
                  <c:v>0.87906138488556695</c:v>
                </c:pt>
                <c:pt idx="441">
                  <c:v>3.09981752917311</c:v>
                </c:pt>
                <c:pt idx="442">
                  <c:v>4.5151516309358399</c:v>
                </c:pt>
                <c:pt idx="443">
                  <c:v>5.3736633238956797</c:v>
                </c:pt>
                <c:pt idx="444">
                  <c:v>1.8561553125441099</c:v>
                </c:pt>
                <c:pt idx="445">
                  <c:v>2.32499673778451</c:v>
                </c:pt>
                <c:pt idx="446">
                  <c:v>1.23910992672592</c:v>
                </c:pt>
                <c:pt idx="447">
                  <c:v>-3.5407909171671998</c:v>
                </c:pt>
                <c:pt idx="448">
                  <c:v>1.7972759320737699</c:v>
                </c:pt>
                <c:pt idx="449">
                  <c:v>0.349832797865189</c:v>
                </c:pt>
                <c:pt idx="450">
                  <c:v>5.6680159854432803</c:v>
                </c:pt>
                <c:pt idx="451">
                  <c:v>-0.437189652216247</c:v>
                </c:pt>
                <c:pt idx="452">
                  <c:v>2.2697470881702402</c:v>
                </c:pt>
                <c:pt idx="453">
                  <c:v>0.91274431768427799</c:v>
                </c:pt>
                <c:pt idx="454">
                  <c:v>1.2479432842035201</c:v>
                </c:pt>
                <c:pt idx="455">
                  <c:v>2.88661167397759</c:v>
                </c:pt>
                <c:pt idx="456">
                  <c:v>1.5485843619436901</c:v>
                </c:pt>
                <c:pt idx="457">
                  <c:v>-1.35471787776027</c:v>
                </c:pt>
                <c:pt idx="458">
                  <c:v>-0.33700162115625198</c:v>
                </c:pt>
                <c:pt idx="459">
                  <c:v>2.6519178219667299</c:v>
                </c:pt>
                <c:pt idx="460">
                  <c:v>1.7770982673822</c:v>
                </c:pt>
                <c:pt idx="461">
                  <c:v>0.65744732211670798</c:v>
                </c:pt>
                <c:pt idx="462">
                  <c:v>0.73169915551883402</c:v>
                </c:pt>
                <c:pt idx="463">
                  <c:v>3.4256376470477101</c:v>
                </c:pt>
                <c:pt idx="464">
                  <c:v>-0.13230943261623401</c:v>
                </c:pt>
                <c:pt idx="465">
                  <c:v>-0.25163122281278599</c:v>
                </c:pt>
                <c:pt idx="466">
                  <c:v>4.0540084870150999</c:v>
                </c:pt>
                <c:pt idx="467">
                  <c:v>5.2257386882637302</c:v>
                </c:pt>
                <c:pt idx="468">
                  <c:v>1.50999719161121</c:v>
                </c:pt>
                <c:pt idx="469">
                  <c:v>0.76074200732575403</c:v>
                </c:pt>
                <c:pt idx="470">
                  <c:v>2.9099559589247002</c:v>
                </c:pt>
                <c:pt idx="471">
                  <c:v>0.44496599820246702</c:v>
                </c:pt>
                <c:pt idx="472">
                  <c:v>3.0299222016522198</c:v>
                </c:pt>
                <c:pt idx="473">
                  <c:v>3.27119122857171</c:v>
                </c:pt>
                <c:pt idx="474">
                  <c:v>4.3166220422452</c:v>
                </c:pt>
                <c:pt idx="475">
                  <c:v>1.62735276137919</c:v>
                </c:pt>
                <c:pt idx="476">
                  <c:v>2.1287743556482401</c:v>
                </c:pt>
                <c:pt idx="477">
                  <c:v>1.68739741017448</c:v>
                </c:pt>
                <c:pt idx="478">
                  <c:v>3.5473871600322799</c:v>
                </c:pt>
                <c:pt idx="479">
                  <c:v>-2.10959818443584</c:v>
                </c:pt>
                <c:pt idx="480">
                  <c:v>-0.62846101447157499</c:v>
                </c:pt>
                <c:pt idx="481">
                  <c:v>2.7821627950686101</c:v>
                </c:pt>
                <c:pt idx="482">
                  <c:v>1.36462673616493</c:v>
                </c:pt>
                <c:pt idx="483">
                  <c:v>4.7327040075723597</c:v>
                </c:pt>
                <c:pt idx="484">
                  <c:v>4.0502323728063603</c:v>
                </c:pt>
                <c:pt idx="485">
                  <c:v>1.0669819699701699</c:v>
                </c:pt>
                <c:pt idx="486">
                  <c:v>2.6474883235379298</c:v>
                </c:pt>
                <c:pt idx="487">
                  <c:v>4.0577790883302898</c:v>
                </c:pt>
                <c:pt idx="488">
                  <c:v>3.4119628582895198</c:v>
                </c:pt>
                <c:pt idx="489">
                  <c:v>2.7892279112491201</c:v>
                </c:pt>
                <c:pt idx="490">
                  <c:v>2.2212801910896798</c:v>
                </c:pt>
                <c:pt idx="491">
                  <c:v>1.4903057840809499</c:v>
                </c:pt>
                <c:pt idx="492">
                  <c:v>2.4398422125494901</c:v>
                </c:pt>
                <c:pt idx="493">
                  <c:v>0.63632514203401003</c:v>
                </c:pt>
                <c:pt idx="494">
                  <c:v>4.6080314283135602</c:v>
                </c:pt>
                <c:pt idx="495">
                  <c:v>0.36613854788018502</c:v>
                </c:pt>
                <c:pt idx="496">
                  <c:v>0.13830860834971001</c:v>
                </c:pt>
                <c:pt idx="497">
                  <c:v>3.9716233857508199</c:v>
                </c:pt>
                <c:pt idx="498">
                  <c:v>2.57687744238868</c:v>
                </c:pt>
                <c:pt idx="499">
                  <c:v>4.68963574440619</c:v>
                </c:pt>
                <c:pt idx="500">
                  <c:v>3.8875422588128599</c:v>
                </c:pt>
                <c:pt idx="501">
                  <c:v>4.76482242323757</c:v>
                </c:pt>
                <c:pt idx="502">
                  <c:v>4.2769396387645298</c:v>
                </c:pt>
                <c:pt idx="503">
                  <c:v>1.9884142661603601</c:v>
                </c:pt>
                <c:pt idx="504">
                  <c:v>3.6596521157752702</c:v>
                </c:pt>
                <c:pt idx="505">
                  <c:v>2.75042738700883</c:v>
                </c:pt>
                <c:pt idx="506">
                  <c:v>2.54858712448388</c:v>
                </c:pt>
                <c:pt idx="507">
                  <c:v>1.9667866004859001E-2</c:v>
                </c:pt>
                <c:pt idx="508">
                  <c:v>3.3566149489206301</c:v>
                </c:pt>
                <c:pt idx="509">
                  <c:v>2.9831219650307701</c:v>
                </c:pt>
                <c:pt idx="510">
                  <c:v>-0.48901290714305201</c:v>
                </c:pt>
                <c:pt idx="511">
                  <c:v>2.4602343622560001</c:v>
                </c:pt>
                <c:pt idx="512">
                  <c:v>2.4952398450806399</c:v>
                </c:pt>
                <c:pt idx="513">
                  <c:v>-0.15539979843928101</c:v>
                </c:pt>
                <c:pt idx="514">
                  <c:v>2.7770874662484601</c:v>
                </c:pt>
                <c:pt idx="515">
                  <c:v>-4.3319862593858396</c:v>
                </c:pt>
                <c:pt idx="516">
                  <c:v>-1.5860327093436699</c:v>
                </c:pt>
                <c:pt idx="517">
                  <c:v>2.53663443564855</c:v>
                </c:pt>
                <c:pt idx="518">
                  <c:v>3.92653596614791</c:v>
                </c:pt>
                <c:pt idx="519">
                  <c:v>8.6801262029706797E-2</c:v>
                </c:pt>
                <c:pt idx="520">
                  <c:v>5.4602064893737801</c:v>
                </c:pt>
                <c:pt idx="521">
                  <c:v>-0.381672793362553</c:v>
                </c:pt>
                <c:pt idx="522">
                  <c:v>1.28268964481116</c:v>
                </c:pt>
                <c:pt idx="523">
                  <c:v>3.40606221419818</c:v>
                </c:pt>
                <c:pt idx="524">
                  <c:v>1.9510665516922201</c:v>
                </c:pt>
                <c:pt idx="525">
                  <c:v>1.4191690780165001</c:v>
                </c:pt>
                <c:pt idx="526">
                  <c:v>1.5414246195796</c:v>
                </c:pt>
                <c:pt idx="527">
                  <c:v>3.50630298952075</c:v>
                </c:pt>
                <c:pt idx="528">
                  <c:v>1.8445673933773601</c:v>
                </c:pt>
                <c:pt idx="529">
                  <c:v>3.7514511462058899</c:v>
                </c:pt>
                <c:pt idx="530">
                  <c:v>-4.1095442320241196</c:v>
                </c:pt>
                <c:pt idx="531">
                  <c:v>1.3333305183384401</c:v>
                </c:pt>
                <c:pt idx="532">
                  <c:v>2.3477511413830499</c:v>
                </c:pt>
                <c:pt idx="533">
                  <c:v>2.9804771698687</c:v>
                </c:pt>
                <c:pt idx="534">
                  <c:v>-2.21318861979139E-2</c:v>
                </c:pt>
                <c:pt idx="535">
                  <c:v>1.6318394066406601</c:v>
                </c:pt>
                <c:pt idx="536">
                  <c:v>3.6452528870434402</c:v>
                </c:pt>
                <c:pt idx="537">
                  <c:v>1.1412223786510699E-2</c:v>
                </c:pt>
                <c:pt idx="538">
                  <c:v>-3.5246255132333602</c:v>
                </c:pt>
                <c:pt idx="539">
                  <c:v>-0.52462255735595198</c:v>
                </c:pt>
                <c:pt idx="540">
                  <c:v>1.2123027462611999</c:v>
                </c:pt>
                <c:pt idx="541">
                  <c:v>1.86077670931843</c:v>
                </c:pt>
                <c:pt idx="542">
                  <c:v>2.0801891918263098</c:v>
                </c:pt>
                <c:pt idx="543">
                  <c:v>1.4449623280092301</c:v>
                </c:pt>
                <c:pt idx="544">
                  <c:v>3.6912606821629002</c:v>
                </c:pt>
                <c:pt idx="545">
                  <c:v>2.5050875203028</c:v>
                </c:pt>
                <c:pt idx="546">
                  <c:v>-0.26409788832141001</c:v>
                </c:pt>
                <c:pt idx="547">
                  <c:v>4.6890204342425502E-2</c:v>
                </c:pt>
                <c:pt idx="548">
                  <c:v>4.1191770805194299</c:v>
                </c:pt>
                <c:pt idx="549">
                  <c:v>-2.17103103299339</c:v>
                </c:pt>
                <c:pt idx="550">
                  <c:v>2.9671804206323902</c:v>
                </c:pt>
                <c:pt idx="551">
                  <c:v>4.8647668104514796</c:v>
                </c:pt>
                <c:pt idx="552">
                  <c:v>3.8690702476792</c:v>
                </c:pt>
                <c:pt idx="553">
                  <c:v>0.47534149440742401</c:v>
                </c:pt>
                <c:pt idx="554">
                  <c:v>-0.13233724746919001</c:v>
                </c:pt>
                <c:pt idx="555">
                  <c:v>2.1849899322697701</c:v>
                </c:pt>
                <c:pt idx="556">
                  <c:v>3.4865517601025302</c:v>
                </c:pt>
                <c:pt idx="557">
                  <c:v>4.4908886822777401</c:v>
                </c:pt>
                <c:pt idx="558">
                  <c:v>2.6717261843786999</c:v>
                </c:pt>
                <c:pt idx="559">
                  <c:v>3.36204809788507</c:v>
                </c:pt>
                <c:pt idx="560">
                  <c:v>2.33539871830608</c:v>
                </c:pt>
                <c:pt idx="561">
                  <c:v>1.1095656613815299</c:v>
                </c:pt>
                <c:pt idx="562">
                  <c:v>1.3822243505574701</c:v>
                </c:pt>
                <c:pt idx="563">
                  <c:v>-0.45137424866459702</c:v>
                </c:pt>
                <c:pt idx="564">
                  <c:v>6.9278768547334204</c:v>
                </c:pt>
                <c:pt idx="565">
                  <c:v>0.11644129407912999</c:v>
                </c:pt>
                <c:pt idx="566">
                  <c:v>-6.7469807632992103</c:v>
                </c:pt>
                <c:pt idx="567">
                  <c:v>3.95644848929093</c:v>
                </c:pt>
                <c:pt idx="568">
                  <c:v>-0.18997165680654299</c:v>
                </c:pt>
                <c:pt idx="569">
                  <c:v>-0.13996702924623999</c:v>
                </c:pt>
                <c:pt idx="570">
                  <c:v>2.6295943760057101</c:v>
                </c:pt>
                <c:pt idx="571">
                  <c:v>-0.25995546290184002</c:v>
                </c:pt>
                <c:pt idx="572">
                  <c:v>5.0609041740901501</c:v>
                </c:pt>
                <c:pt idx="573">
                  <c:v>-3.59404455988297</c:v>
                </c:pt>
                <c:pt idx="574">
                  <c:v>1.67174638482527</c:v>
                </c:pt>
                <c:pt idx="575">
                  <c:v>1.00931689204218</c:v>
                </c:pt>
                <c:pt idx="576">
                  <c:v>0.200258036113485</c:v>
                </c:pt>
                <c:pt idx="577">
                  <c:v>1.8847242890032001</c:v>
                </c:pt>
                <c:pt idx="578">
                  <c:v>1.7105652132272799</c:v>
                </c:pt>
                <c:pt idx="579">
                  <c:v>1.82700926515421</c:v>
                </c:pt>
                <c:pt idx="580">
                  <c:v>0.98840816753221905</c:v>
                </c:pt>
                <c:pt idx="581">
                  <c:v>2.20778179734108</c:v>
                </c:pt>
                <c:pt idx="582">
                  <c:v>-0.37262524896424798</c:v>
                </c:pt>
                <c:pt idx="583">
                  <c:v>4.0128858035942398E-2</c:v>
                </c:pt>
                <c:pt idx="584">
                  <c:v>2.1287742311535101</c:v>
                </c:pt>
                <c:pt idx="585">
                  <c:v>2.5251849756404998</c:v>
                </c:pt>
                <c:pt idx="586">
                  <c:v>2.1803880505570499</c:v>
                </c:pt>
                <c:pt idx="587">
                  <c:v>2.3456956300513601</c:v>
                </c:pt>
                <c:pt idx="588">
                  <c:v>1.3250142102573499</c:v>
                </c:pt>
                <c:pt idx="589">
                  <c:v>1.70288255153819</c:v>
                </c:pt>
                <c:pt idx="590">
                  <c:v>4.0744095735890697</c:v>
                </c:pt>
                <c:pt idx="591">
                  <c:v>-0.381703278840067</c:v>
                </c:pt>
                <c:pt idx="592">
                  <c:v>7.29734260739811</c:v>
                </c:pt>
                <c:pt idx="593">
                  <c:v>2.5557031480140102</c:v>
                </c:pt>
                <c:pt idx="594">
                  <c:v>1.6046181007926701</c:v>
                </c:pt>
                <c:pt idx="595">
                  <c:v>2.09004205024537</c:v>
                </c:pt>
                <c:pt idx="596">
                  <c:v>3.1046831725031998</c:v>
                </c:pt>
                <c:pt idx="597">
                  <c:v>2.0880785330001199</c:v>
                </c:pt>
                <c:pt idx="598">
                  <c:v>-1.3022253107818</c:v>
                </c:pt>
                <c:pt idx="599">
                  <c:v>-0.17887953749525501</c:v>
                </c:pt>
                <c:pt idx="600">
                  <c:v>3.6326794209293598</c:v>
                </c:pt>
                <c:pt idx="601">
                  <c:v>1.7668884528373801</c:v>
                </c:pt>
                <c:pt idx="602">
                  <c:v>-1.10958248553313</c:v>
                </c:pt>
                <c:pt idx="603">
                  <c:v>1.5557086078801201</c:v>
                </c:pt>
                <c:pt idx="604">
                  <c:v>3.6782634095897002</c:v>
                </c:pt>
                <c:pt idx="605">
                  <c:v>0.723283153342556</c:v>
                </c:pt>
                <c:pt idx="606">
                  <c:v>-0.78769240370613902</c:v>
                </c:pt>
                <c:pt idx="607">
                  <c:v>1.3415851853651</c:v>
                </c:pt>
                <c:pt idx="608">
                  <c:v>0.42437884460801401</c:v>
                </c:pt>
                <c:pt idx="609">
                  <c:v>4.5847192628975204</c:v>
                </c:pt>
                <c:pt idx="610">
                  <c:v>2.5627924136220401</c:v>
                </c:pt>
                <c:pt idx="611">
                  <c:v>2.2697470705032301</c:v>
                </c:pt>
                <c:pt idx="612">
                  <c:v>-2.8871665572751102</c:v>
                </c:pt>
                <c:pt idx="613">
                  <c:v>0.97786129412869605</c:v>
                </c:pt>
                <c:pt idx="614">
                  <c:v>3.4964636989314499</c:v>
                </c:pt>
                <c:pt idx="615">
                  <c:v>5.13590538403023</c:v>
                </c:pt>
                <c:pt idx="616">
                  <c:v>2.9456473726282599</c:v>
                </c:pt>
                <c:pt idx="617">
                  <c:v>2.60117341200178</c:v>
                </c:pt>
                <c:pt idx="618">
                  <c:v>-0.84279498143334997</c:v>
                </c:pt>
                <c:pt idx="619">
                  <c:v>3.62845757611167</c:v>
                </c:pt>
                <c:pt idx="620">
                  <c:v>2.7295696768623499</c:v>
                </c:pt>
                <c:pt idx="621">
                  <c:v>1.38222676584392</c:v>
                </c:pt>
                <c:pt idx="622">
                  <c:v>3.3741681649493001</c:v>
                </c:pt>
                <c:pt idx="623">
                  <c:v>0.50511352570203805</c:v>
                </c:pt>
                <c:pt idx="624">
                  <c:v>-0.40915072536862201</c:v>
                </c:pt>
                <c:pt idx="625">
                  <c:v>5.9804603575557298</c:v>
                </c:pt>
                <c:pt idx="626">
                  <c:v>-1.35472058110093</c:v>
                </c:pt>
                <c:pt idx="627">
                  <c:v>0.75664521763610704</c:v>
                </c:pt>
                <c:pt idx="628">
                  <c:v>1.7730146880325699</c:v>
                </c:pt>
                <c:pt idx="629">
                  <c:v>-5.61930662259845</c:v>
                </c:pt>
                <c:pt idx="630">
                  <c:v>2.1941500154450901</c:v>
                </c:pt>
                <c:pt idx="631">
                  <c:v>1.06031829158389</c:v>
                </c:pt>
                <c:pt idx="632">
                  <c:v>0.76075740238714695</c:v>
                </c:pt>
                <c:pt idx="633">
                  <c:v>-0.21052254192669001</c:v>
                </c:pt>
                <c:pt idx="634">
                  <c:v>-0.99413145565307803</c:v>
                </c:pt>
                <c:pt idx="635">
                  <c:v>1.74212085591317</c:v>
                </c:pt>
                <c:pt idx="636">
                  <c:v>6.0196307078539801</c:v>
                </c:pt>
                <c:pt idx="637">
                  <c:v>3.49769216868307</c:v>
                </c:pt>
                <c:pt idx="638">
                  <c:v>-4.6501577922086099</c:v>
                </c:pt>
                <c:pt idx="639">
                  <c:v>-0.51266400467806705</c:v>
                </c:pt>
                <c:pt idx="640">
                  <c:v>-0.717290146158996</c:v>
                </c:pt>
                <c:pt idx="641">
                  <c:v>3.9279064843953302</c:v>
                </c:pt>
                <c:pt idx="642">
                  <c:v>3.0981990683974998</c:v>
                </c:pt>
                <c:pt idx="643">
                  <c:v>-3.93960571558888</c:v>
                </c:pt>
                <c:pt idx="644">
                  <c:v>-2.6501540268103301</c:v>
                </c:pt>
                <c:pt idx="645">
                  <c:v>1.40607336699813</c:v>
                </c:pt>
                <c:pt idx="646">
                  <c:v>2.1964470451081399</c:v>
                </c:pt>
                <c:pt idx="647">
                  <c:v>1.6847878235218801</c:v>
                </c:pt>
                <c:pt idx="648">
                  <c:v>0.59773249933093897</c:v>
                </c:pt>
                <c:pt idx="649">
                  <c:v>0.96719181746850702</c:v>
                </c:pt>
                <c:pt idx="650">
                  <c:v>2.24499718361061</c:v>
                </c:pt>
                <c:pt idx="651">
                  <c:v>3.5414133007669402</c:v>
                </c:pt>
                <c:pt idx="652">
                  <c:v>0.79726764640580705</c:v>
                </c:pt>
                <c:pt idx="653">
                  <c:v>-0.38169510185661798</c:v>
                </c:pt>
                <c:pt idx="654">
                  <c:v>4.4759497859318396</c:v>
                </c:pt>
                <c:pt idx="655">
                  <c:v>3.7638044804561601</c:v>
                </c:pt>
                <c:pt idx="656">
                  <c:v>0.671727992207098</c:v>
                </c:pt>
                <c:pt idx="657">
                  <c:v>2.1941442388499799</c:v>
                </c:pt>
                <c:pt idx="658">
                  <c:v>-1.2631781733657099</c:v>
                </c:pt>
                <c:pt idx="659">
                  <c:v>0.98840818226134397</c:v>
                </c:pt>
                <c:pt idx="660">
                  <c:v>3.4013271335455499</c:v>
                </c:pt>
                <c:pt idx="661">
                  <c:v>1.9016101363270801</c:v>
                </c:pt>
                <c:pt idx="662">
                  <c:v>2.3620435423521799</c:v>
                </c:pt>
                <c:pt idx="663">
                  <c:v>1.8387453484396099</c:v>
                </c:pt>
                <c:pt idx="664">
                  <c:v>2.72200084301666</c:v>
                </c:pt>
                <c:pt idx="665">
                  <c:v>3.2610505801676002</c:v>
                </c:pt>
                <c:pt idx="666">
                  <c:v>3.1263781163391799</c:v>
                </c:pt>
                <c:pt idx="667">
                  <c:v>3.7467860785316698</c:v>
                </c:pt>
                <c:pt idx="668">
                  <c:v>1.75250651163614</c:v>
                </c:pt>
                <c:pt idx="669">
                  <c:v>-0.25163541582862498</c:v>
                </c:pt>
                <c:pt idx="670">
                  <c:v>-0.21882153842268201</c:v>
                </c:pt>
                <c:pt idx="671">
                  <c:v>-2.3253582083401598</c:v>
                </c:pt>
                <c:pt idx="672">
                  <c:v>0.74836542701359399</c:v>
                </c:pt>
                <c:pt idx="673">
                  <c:v>-1.46575091891499</c:v>
                </c:pt>
                <c:pt idx="674">
                  <c:v>5.3620266148603202</c:v>
                </c:pt>
                <c:pt idx="675">
                  <c:v>3.7216683537192599</c:v>
                </c:pt>
                <c:pt idx="676">
                  <c:v>2.1524641923760401</c:v>
                </c:pt>
                <c:pt idx="677">
                  <c:v>2.0155371826808799</c:v>
                </c:pt>
                <c:pt idx="678">
                  <c:v>0.42437883759427703</c:v>
                </c:pt>
                <c:pt idx="679">
                  <c:v>0.97076767438229405</c:v>
                </c:pt>
                <c:pt idx="680">
                  <c:v>-0.99410589387028503</c:v>
                </c:pt>
                <c:pt idx="681">
                  <c:v>1.8676464200365901</c:v>
                </c:pt>
                <c:pt idx="682">
                  <c:v>1.54383027838022</c:v>
                </c:pt>
                <c:pt idx="683">
                  <c:v>4.9370220917895704</c:v>
                </c:pt>
                <c:pt idx="684">
                  <c:v>0.78821215820419799</c:v>
                </c:pt>
                <c:pt idx="685">
                  <c:v>-0.40917884218554101</c:v>
                </c:pt>
                <c:pt idx="686">
                  <c:v>0.82111391551272095</c:v>
                </c:pt>
                <c:pt idx="687">
                  <c:v>3.7668810144499898</c:v>
                </c:pt>
                <c:pt idx="688">
                  <c:v>1.08021426090318</c:v>
                </c:pt>
                <c:pt idx="689">
                  <c:v>3.3842180395749399</c:v>
                </c:pt>
                <c:pt idx="690">
                  <c:v>1.4139356354286501</c:v>
                </c:pt>
                <c:pt idx="691">
                  <c:v>-2.5466923035817999</c:v>
                </c:pt>
                <c:pt idx="692">
                  <c:v>2.16836568656591</c:v>
                </c:pt>
                <c:pt idx="693">
                  <c:v>1.0093170584431299</c:v>
                </c:pt>
                <c:pt idx="694">
                  <c:v>6.3155619204402802</c:v>
                </c:pt>
                <c:pt idx="695">
                  <c:v>-5.5089673461812296</c:v>
                </c:pt>
                <c:pt idx="696">
                  <c:v>1.74835278512615</c:v>
                </c:pt>
                <c:pt idx="697">
                  <c:v>2.69449734889518</c:v>
                </c:pt>
                <c:pt idx="698">
                  <c:v>0.90534530899610599</c:v>
                </c:pt>
                <c:pt idx="699">
                  <c:v>1.0802001393117999</c:v>
                </c:pt>
                <c:pt idx="700">
                  <c:v>2.0851338342501098</c:v>
                </c:pt>
                <c:pt idx="701">
                  <c:v>0.27411041043522799</c:v>
                </c:pt>
                <c:pt idx="702">
                  <c:v>3.1071098861997601</c:v>
                </c:pt>
                <c:pt idx="703">
                  <c:v>-1.4466119355555001</c:v>
                </c:pt>
                <c:pt idx="704">
                  <c:v>-4.5008242198226203</c:v>
                </c:pt>
                <c:pt idx="705">
                  <c:v>3.4080308121729801</c:v>
                </c:pt>
                <c:pt idx="706">
                  <c:v>4.4921194392726003</c:v>
                </c:pt>
                <c:pt idx="707">
                  <c:v>0.19416998305396399</c:v>
                </c:pt>
                <c:pt idx="708">
                  <c:v>2.1359387070712099</c:v>
                </c:pt>
                <c:pt idx="709">
                  <c:v>-1.6640709066896999</c:v>
                </c:pt>
                <c:pt idx="710">
                  <c:v>-2.5594098032050101</c:v>
                </c:pt>
                <c:pt idx="711">
                  <c:v>4.69205464423528</c:v>
                </c:pt>
                <c:pt idx="712">
                  <c:v>6.0330757215876396</c:v>
                </c:pt>
                <c:pt idx="713">
                  <c:v>3.5821028736918898</c:v>
                </c:pt>
                <c:pt idx="714">
                  <c:v>0.67174476676114503</c:v>
                </c:pt>
                <c:pt idx="715">
                  <c:v>-1.47732185471828</c:v>
                </c:pt>
                <c:pt idx="716">
                  <c:v>2.1711400059128501</c:v>
                </c:pt>
                <c:pt idx="717">
                  <c:v>2.3481708921442301</c:v>
                </c:pt>
                <c:pt idx="718">
                  <c:v>0.79727197094497404</c:v>
                </c:pt>
                <c:pt idx="719">
                  <c:v>2.1477573854104701</c:v>
                </c:pt>
                <c:pt idx="720">
                  <c:v>5.7912157867796896</c:v>
                </c:pt>
                <c:pt idx="721">
                  <c:v>0.85616097888410103</c:v>
                </c:pt>
                <c:pt idx="722">
                  <c:v>-2.7876298091425902</c:v>
                </c:pt>
                <c:pt idx="723">
                  <c:v>0.91274436049106999</c:v>
                </c:pt>
                <c:pt idx="724">
                  <c:v>-1.7876478560903299</c:v>
                </c:pt>
                <c:pt idx="725">
                  <c:v>3.33744545039601</c:v>
                </c:pt>
                <c:pt idx="726">
                  <c:v>-2.05067771685514</c:v>
                </c:pt>
                <c:pt idx="727">
                  <c:v>4.45450598979905</c:v>
                </c:pt>
                <c:pt idx="728">
                  <c:v>1.2373446309123</c:v>
                </c:pt>
                <c:pt idx="729">
                  <c:v>1.0900476728039801</c:v>
                </c:pt>
                <c:pt idx="730">
                  <c:v>2.8250479645442801</c:v>
                </c:pt>
                <c:pt idx="731">
                  <c:v>3.7264148579783201</c:v>
                </c:pt>
                <c:pt idx="732">
                  <c:v>4.2566798971827096</c:v>
                </c:pt>
                <c:pt idx="733">
                  <c:v>-4.0065390918032504</c:v>
                </c:pt>
                <c:pt idx="734">
                  <c:v>-2.3726017031486002</c:v>
                </c:pt>
                <c:pt idx="735">
                  <c:v>-4.6182431640900496</c:v>
                </c:pt>
                <c:pt idx="736">
                  <c:v>5.1854390860430604</c:v>
                </c:pt>
                <c:pt idx="737">
                  <c:v>1.75766879183303</c:v>
                </c:pt>
                <c:pt idx="738">
                  <c:v>1.1477630448698399</c:v>
                </c:pt>
                <c:pt idx="739">
                  <c:v>-3.6501869696926801</c:v>
                </c:pt>
                <c:pt idx="740">
                  <c:v>-5.6570906521124904</c:v>
                </c:pt>
                <c:pt idx="741">
                  <c:v>0.31666277288913602</c:v>
                </c:pt>
                <c:pt idx="742">
                  <c:v>2.53423353466858</c:v>
                </c:pt>
                <c:pt idx="743">
                  <c:v>-1.32821637708131</c:v>
                </c:pt>
                <c:pt idx="744">
                  <c:v>2.8092316717890098</c:v>
                </c:pt>
                <c:pt idx="745">
                  <c:v>3.24571434789457</c:v>
                </c:pt>
                <c:pt idx="746">
                  <c:v>-2.6945864430879798</c:v>
                </c:pt>
                <c:pt idx="747">
                  <c:v>-0.61776088180869804</c:v>
                </c:pt>
                <c:pt idx="748">
                  <c:v>-0.155409820313507</c:v>
                </c:pt>
                <c:pt idx="749">
                  <c:v>-0.35472387503705</c:v>
                </c:pt>
                <c:pt idx="750">
                  <c:v>3.4013338860651099</c:v>
                </c:pt>
                <c:pt idx="751">
                  <c:v>-1.42311766288835</c:v>
                </c:pt>
                <c:pt idx="752">
                  <c:v>2.88188712444245</c:v>
                </c:pt>
                <c:pt idx="753">
                  <c:v>2.0462120082459601</c:v>
                </c:pt>
                <c:pt idx="754">
                  <c:v>0.94928464842346205</c:v>
                </c:pt>
                <c:pt idx="755">
                  <c:v>5.21397004144238</c:v>
                </c:pt>
                <c:pt idx="756">
                  <c:v>-0.99410668624245202</c:v>
                </c:pt>
                <c:pt idx="757">
                  <c:v>1.17577726533055</c:v>
                </c:pt>
                <c:pt idx="758">
                  <c:v>4.72956607402174</c:v>
                </c:pt>
                <c:pt idx="759">
                  <c:v>1.01965874934331</c:v>
                </c:pt>
                <c:pt idx="760">
                  <c:v>2.3166425592743698</c:v>
                </c:pt>
                <c:pt idx="761">
                  <c:v>2.4858226215944201</c:v>
                </c:pt>
                <c:pt idx="762">
                  <c:v>2.7900222798789301E-2</c:v>
                </c:pt>
                <c:pt idx="763">
                  <c:v>1.2912538262061499</c:v>
                </c:pt>
                <c:pt idx="764">
                  <c:v>3.4099987059294699</c:v>
                </c:pt>
                <c:pt idx="765">
                  <c:v>2.8163756494597698</c:v>
                </c:pt>
                <c:pt idx="766">
                  <c:v>0.20509189470549899</c:v>
                </c:pt>
                <c:pt idx="767">
                  <c:v>5.32341538052109</c:v>
                </c:pt>
                <c:pt idx="768">
                  <c:v>1.49770330488597</c:v>
                </c:pt>
                <c:pt idx="769">
                  <c:v>1.3741896967084699</c:v>
                </c:pt>
                <c:pt idx="770">
                  <c:v>2.09982318532251</c:v>
                </c:pt>
                <c:pt idx="771">
                  <c:v>2.5733617385077201</c:v>
                </c:pt>
                <c:pt idx="772">
                  <c:v>0.68479357155504195</c:v>
                </c:pt>
                <c:pt idx="773">
                  <c:v>1.6182927653905099</c:v>
                </c:pt>
                <c:pt idx="774">
                  <c:v>2.3470760115612102</c:v>
                </c:pt>
                <c:pt idx="775">
                  <c:v>5.4007953498147598</c:v>
                </c:pt>
                <c:pt idx="776">
                  <c:v>2.0196530866425602</c:v>
                </c:pt>
                <c:pt idx="777">
                  <c:v>1.31105259177967</c:v>
                </c:pt>
                <c:pt idx="778">
                  <c:v>1.6717319501236501</c:v>
                </c:pt>
                <c:pt idx="779">
                  <c:v>0.49327763358083598</c:v>
                </c:pt>
                <c:pt idx="780">
                  <c:v>1.2361661902896901</c:v>
                </c:pt>
                <c:pt idx="781">
                  <c:v>-1.5246526947072101</c:v>
                </c:pt>
                <c:pt idx="782">
                  <c:v>3.4902748457782802</c:v>
                </c:pt>
                <c:pt idx="783">
                  <c:v>2.0093114046996998</c:v>
                </c:pt>
                <c:pt idx="784">
                  <c:v>0.63635228310185799</c:v>
                </c:pt>
                <c:pt idx="785">
                  <c:v>-3.9525902665401702</c:v>
                </c:pt>
                <c:pt idx="786">
                  <c:v>0.98315551373170995</c:v>
                </c:pt>
                <c:pt idx="787">
                  <c:v>3.5153493222324399</c:v>
                </c:pt>
                <c:pt idx="788">
                  <c:v>1.5197288331818899</c:v>
                </c:pt>
                <c:pt idx="789">
                  <c:v>0.998900306162114</c:v>
                </c:pt>
                <c:pt idx="790">
                  <c:v>2.3208211301457702</c:v>
                </c:pt>
                <c:pt idx="791">
                  <c:v>2.85903341056355</c:v>
                </c:pt>
                <c:pt idx="792">
                  <c:v>2.1587228479765601</c:v>
                </c:pt>
                <c:pt idx="793">
                  <c:v>-0.13233725987630299</c:v>
                </c:pt>
                <c:pt idx="794">
                  <c:v>2.0401172799632898</c:v>
                </c:pt>
                <c:pt idx="795">
                  <c:v>4.7957259064411701</c:v>
                </c:pt>
                <c:pt idx="796">
                  <c:v>1.84456757397393</c:v>
                </c:pt>
                <c:pt idx="797">
                  <c:v>2.4902804683972399</c:v>
                </c:pt>
                <c:pt idx="798">
                  <c:v>1.5390452494110001</c:v>
                </c:pt>
                <c:pt idx="799">
                  <c:v>1.68912824466442</c:v>
                </c:pt>
                <c:pt idx="800">
                  <c:v>-1.21885073435594</c:v>
                </c:pt>
                <c:pt idx="801">
                  <c:v>-0.372625274430891</c:v>
                </c:pt>
                <c:pt idx="802">
                  <c:v>2.4715729784490099</c:v>
                </c:pt>
                <c:pt idx="803">
                  <c:v>3.9251542591622899</c:v>
                </c:pt>
                <c:pt idx="804">
                  <c:v>1.58387886442524</c:v>
                </c:pt>
                <c:pt idx="805">
                  <c:v>-1.2641381067255499</c:v>
                </c:pt>
                <c:pt idx="806">
                  <c:v>-0.82421032378098902</c:v>
                </c:pt>
                <c:pt idx="807">
                  <c:v>1.2398331334761601</c:v>
                </c:pt>
                <c:pt idx="808">
                  <c:v>2.1239893664145901</c:v>
                </c:pt>
                <c:pt idx="809">
                  <c:v>2.64303557046793</c:v>
                </c:pt>
                <c:pt idx="810">
                  <c:v>2.0998231919967201</c:v>
                </c:pt>
                <c:pt idx="811">
                  <c:v>0.67173767382254201</c:v>
                </c:pt>
                <c:pt idx="812">
                  <c:v>3.7200833358249601</c:v>
                </c:pt>
                <c:pt idx="813">
                  <c:v>3.8513304239020498</c:v>
                </c:pt>
                <c:pt idx="814">
                  <c:v>-2.3602821768302702</c:v>
                </c:pt>
                <c:pt idx="815">
                  <c:v>2.8445703090250598</c:v>
                </c:pt>
                <c:pt idx="816">
                  <c:v>4.2555865477764296</c:v>
                </c:pt>
                <c:pt idx="817">
                  <c:v>-1.0221482267670801</c:v>
                </c:pt>
                <c:pt idx="818">
                  <c:v>0.38225032297982298</c:v>
                </c:pt>
                <c:pt idx="819">
                  <c:v>3.97117672653467</c:v>
                </c:pt>
                <c:pt idx="820">
                  <c:v>1.5599791441650299</c:v>
                </c:pt>
                <c:pt idx="821">
                  <c:v>-1.26827855323568</c:v>
                </c:pt>
                <c:pt idx="822">
                  <c:v>1.23910260928247</c:v>
                </c:pt>
                <c:pt idx="823">
                  <c:v>-2.7439723333572199</c:v>
                </c:pt>
                <c:pt idx="824">
                  <c:v>1.8638427758163101</c:v>
                </c:pt>
                <c:pt idx="825">
                  <c:v>1.3388507324496399</c:v>
                </c:pt>
                <c:pt idx="826">
                  <c:v>1.36610740841392</c:v>
                </c:pt>
                <c:pt idx="827">
                  <c:v>2.4333995843338498</c:v>
                </c:pt>
                <c:pt idx="828">
                  <c:v>0.61829873054309703</c:v>
                </c:pt>
                <c:pt idx="829">
                  <c:v>0.80208253041066202</c:v>
                </c:pt>
                <c:pt idx="830">
                  <c:v>3.4621146807824799</c:v>
                </c:pt>
                <c:pt idx="831">
                  <c:v>1.89600367465279</c:v>
                </c:pt>
                <c:pt idx="832">
                  <c:v>2.94746099485825</c:v>
                </c:pt>
                <c:pt idx="833">
                  <c:v>0.66518887607172805</c:v>
                </c:pt>
                <c:pt idx="834">
                  <c:v>0.34983269895978297</c:v>
                </c:pt>
                <c:pt idx="835">
                  <c:v>2.7248507364023098</c:v>
                </c:pt>
                <c:pt idx="836">
                  <c:v>1.9347646501434901</c:v>
                </c:pt>
                <c:pt idx="837">
                  <c:v>2.32917576585902</c:v>
                </c:pt>
                <c:pt idx="838">
                  <c:v>0.460234817689395</c:v>
                </c:pt>
                <c:pt idx="839">
                  <c:v>-0.42030073178863703</c:v>
                </c:pt>
                <c:pt idx="840">
                  <c:v>4.4851519645979003</c:v>
                </c:pt>
                <c:pt idx="841">
                  <c:v>2.8406856936149398</c:v>
                </c:pt>
                <c:pt idx="842">
                  <c:v>1.0880855073089699</c:v>
                </c:pt>
                <c:pt idx="843">
                  <c:v>0.83289153695875595</c:v>
                </c:pt>
                <c:pt idx="844">
                  <c:v>4.2805319928744598</c:v>
                </c:pt>
                <c:pt idx="845">
                  <c:v>0.452629109854912</c:v>
                </c:pt>
                <c:pt idx="846">
                  <c:v>8.0206018671975896E-2</c:v>
                </c:pt>
                <c:pt idx="847">
                  <c:v>0.62282604633368599</c:v>
                </c:pt>
                <c:pt idx="848">
                  <c:v>1.49028612064272</c:v>
                </c:pt>
                <c:pt idx="849">
                  <c:v>-0.55499562771321298</c:v>
                </c:pt>
                <c:pt idx="850">
                  <c:v>1.9664885220579801E-2</c:v>
                </c:pt>
                <c:pt idx="851">
                  <c:v>1.72326172131432</c:v>
                </c:pt>
                <c:pt idx="852">
                  <c:v>4.6312598192075098</c:v>
                </c:pt>
                <c:pt idx="853">
                  <c:v>4.0256430320790599</c:v>
                </c:pt>
                <c:pt idx="854">
                  <c:v>-2.30984005272283</c:v>
                </c:pt>
                <c:pt idx="855">
                  <c:v>3.69288568734921</c:v>
                </c:pt>
                <c:pt idx="856">
                  <c:v>1.3661071537890801</c:v>
                </c:pt>
                <c:pt idx="857">
                  <c:v>-0.23185702578009099</c:v>
                </c:pt>
                <c:pt idx="858">
                  <c:v>-6.8465826742980198</c:v>
                </c:pt>
                <c:pt idx="859">
                  <c:v>0.26541980485371203</c:v>
                </c:pt>
                <c:pt idx="860">
                  <c:v>3.5142527226801401</c:v>
                </c:pt>
                <c:pt idx="861">
                  <c:v>1.1383199110859901</c:v>
                </c:pt>
                <c:pt idx="862">
                  <c:v>-0.811911026493078</c:v>
                </c:pt>
                <c:pt idx="863">
                  <c:v>-1.65014088032771</c:v>
                </c:pt>
                <c:pt idx="864">
                  <c:v>1.2123196887286301</c:v>
                </c:pt>
                <c:pt idx="865">
                  <c:v>3.1676623374234598</c:v>
                </c:pt>
                <c:pt idx="866">
                  <c:v>2.8590333982397902</c:v>
                </c:pt>
                <c:pt idx="867">
                  <c:v>-0.52463658867053398</c:v>
                </c:pt>
                <c:pt idx="868">
                  <c:v>2.9725138023544302</c:v>
                </c:pt>
                <c:pt idx="869">
                  <c:v>4.3941825691975298</c:v>
                </c:pt>
                <c:pt idx="870">
                  <c:v>-1.2937121058443499</c:v>
                </c:pt>
                <c:pt idx="871">
                  <c:v>1.2769719450944399</c:v>
                </c:pt>
                <c:pt idx="872">
                  <c:v>3.5197183327713799</c:v>
                </c:pt>
                <c:pt idx="873">
                  <c:v>-1.50297076536278</c:v>
                </c:pt>
                <c:pt idx="874">
                  <c:v>2.9071734116999601</c:v>
                </c:pt>
                <c:pt idx="875">
                  <c:v>2.2331960351707298</c:v>
                </c:pt>
                <c:pt idx="876">
                  <c:v>2.35390801426442</c:v>
                </c:pt>
                <c:pt idx="877">
                  <c:v>1.1664995291354501</c:v>
                </c:pt>
                <c:pt idx="878">
                  <c:v>3.5651469993440901</c:v>
                </c:pt>
                <c:pt idx="879">
                  <c:v>1.49770355567416</c:v>
                </c:pt>
                <c:pt idx="880">
                  <c:v>2.4256433799300998</c:v>
                </c:pt>
                <c:pt idx="881">
                  <c:v>-3.2771878921845401</c:v>
                </c:pt>
                <c:pt idx="882">
                  <c:v>1.35797958535847</c:v>
                </c:pt>
                <c:pt idx="883">
                  <c:v>-7.68543304945198</c:v>
                </c:pt>
                <c:pt idx="884">
                  <c:v>2.6069102432742901</c:v>
                </c:pt>
                <c:pt idx="885">
                  <c:v>0.604623883027543</c:v>
                </c:pt>
                <c:pt idx="886">
                  <c:v>4.1653185819498697</c:v>
                </c:pt>
                <c:pt idx="887">
                  <c:v>4.0731751191442598</c:v>
                </c:pt>
                <c:pt idx="888">
                  <c:v>1.72957571821089</c:v>
                </c:pt>
                <c:pt idx="889">
                  <c:v>-0.93968675318280603</c:v>
                </c:pt>
                <c:pt idx="890">
                  <c:v>3.6896396534828302</c:v>
                </c:pt>
                <c:pt idx="891">
                  <c:v>3.20551331750295</c:v>
                </c:pt>
                <c:pt idx="892">
                  <c:v>4.6157218470502501</c:v>
                </c:pt>
                <c:pt idx="893">
                  <c:v>4.1826812122878199</c:v>
                </c:pt>
                <c:pt idx="894">
                  <c:v>3.1773131472082801</c:v>
                </c:pt>
                <c:pt idx="895">
                  <c:v>0.50509620507449604</c:v>
                </c:pt>
                <c:pt idx="896">
                  <c:v>1.6585710863568699</c:v>
                </c:pt>
                <c:pt idx="897">
                  <c:v>2.2969392286055701</c:v>
                </c:pt>
                <c:pt idx="898">
                  <c:v>-6.6942056691503904</c:v>
                </c:pt>
                <c:pt idx="899">
                  <c:v>4.7614899555848504</c:v>
                </c:pt>
                <c:pt idx="900">
                  <c:v>-7.6206086200566306E-2</c:v>
                </c:pt>
                <c:pt idx="901">
                  <c:v>-1.36785677554469E-2</c:v>
                </c:pt>
                <c:pt idx="902">
                  <c:v>-0.33349657635810598</c:v>
                </c:pt>
                <c:pt idx="903">
                  <c:v>-7.0975476490133902</c:v>
                </c:pt>
                <c:pt idx="904">
                  <c:v>-2.37260222143391</c:v>
                </c:pt>
                <c:pt idx="905">
                  <c:v>-0.10961726852470501</c:v>
                </c:pt>
                <c:pt idx="906">
                  <c:v>1.24792639640646</c:v>
                </c:pt>
                <c:pt idx="907">
                  <c:v>6.4778825939446198</c:v>
                </c:pt>
                <c:pt idx="908">
                  <c:v>0.31664469658379302</c:v>
                </c:pt>
                <c:pt idx="909">
                  <c:v>3.6011722801346502</c:v>
                </c:pt>
                <c:pt idx="910">
                  <c:v>0.548590179734463</c:v>
                </c:pt>
                <c:pt idx="911">
                  <c:v>2.2809714765444902</c:v>
                </c:pt>
                <c:pt idx="912">
                  <c:v>4.1058915484217797</c:v>
                </c:pt>
                <c:pt idx="913">
                  <c:v>2.1335436366954199</c:v>
                </c:pt>
                <c:pt idx="914">
                  <c:v>0.80924018316742596</c:v>
                </c:pt>
                <c:pt idx="915">
                  <c:v>-3.8465931486912401</c:v>
                </c:pt>
                <c:pt idx="916">
                  <c:v>-0.61776094741143805</c:v>
                </c:pt>
                <c:pt idx="917">
                  <c:v>-2.2979013552486398</c:v>
                </c:pt>
                <c:pt idx="918">
                  <c:v>-0.42695816109687101</c:v>
                </c:pt>
                <c:pt idx="919">
                  <c:v>2.1030809910164798</c:v>
                </c:pt>
                <c:pt idx="920">
                  <c:v>2.4333997851483198</c:v>
                </c:pt>
                <c:pt idx="921">
                  <c:v>-1.5860520878061399</c:v>
                </c:pt>
                <c:pt idx="922">
                  <c:v>2.3065441201398902</c:v>
                </c:pt>
                <c:pt idx="923">
                  <c:v>1.09982887768227</c:v>
                </c:pt>
                <c:pt idx="924">
                  <c:v>1.03335148410494</c:v>
                </c:pt>
                <c:pt idx="925">
                  <c:v>4.8752563716664996</c:v>
                </c:pt>
                <c:pt idx="926">
                  <c:v>2.9090361871500199</c:v>
                </c:pt>
                <c:pt idx="927">
                  <c:v>0.78924575642509198</c:v>
                </c:pt>
                <c:pt idx="928">
                  <c:v>2.0265194760626399</c:v>
                </c:pt>
                <c:pt idx="929">
                  <c:v>3.7084142127757098</c:v>
                </c:pt>
                <c:pt idx="930">
                  <c:v>1.7020285670681701</c:v>
                </c:pt>
                <c:pt idx="931">
                  <c:v>1.382227001493</c:v>
                </c:pt>
                <c:pt idx="932">
                  <c:v>1.0802001845893301</c:v>
                </c:pt>
                <c:pt idx="933">
                  <c:v>-0.71728099680972701</c:v>
                </c:pt>
                <c:pt idx="934">
                  <c:v>0.58527274836423104</c:v>
                </c:pt>
                <c:pt idx="935">
                  <c:v>-0.82421039957813702</c:v>
                </c:pt>
                <c:pt idx="936">
                  <c:v>3.3124337163506801</c:v>
                </c:pt>
                <c:pt idx="937">
                  <c:v>4.6969047542251996</c:v>
                </c:pt>
                <c:pt idx="938">
                  <c:v>1.2302247732122999</c:v>
                </c:pt>
                <c:pt idx="939">
                  <c:v>2.3822278670207702</c:v>
                </c:pt>
                <c:pt idx="940">
                  <c:v>1.52457210759224</c:v>
                </c:pt>
                <c:pt idx="941">
                  <c:v>0.48135447700816603</c:v>
                </c:pt>
                <c:pt idx="942">
                  <c:v>3.3640683243185001</c:v>
                </c:pt>
                <c:pt idx="943">
                  <c:v>3.09819904672284</c:v>
                </c:pt>
                <c:pt idx="944">
                  <c:v>2.0702788525242202</c:v>
                </c:pt>
                <c:pt idx="945">
                  <c:v>1.08679015800435</c:v>
                </c:pt>
                <c:pt idx="946">
                  <c:v>0.86765677059058099</c:v>
                </c:pt>
                <c:pt idx="947">
                  <c:v>4.0801852387777098</c:v>
                </c:pt>
                <c:pt idx="948">
                  <c:v>3.8638212240549699</c:v>
                </c:pt>
                <c:pt idx="949">
                  <c:v>4.4513263165636303</c:v>
                </c:pt>
                <c:pt idx="950">
                  <c:v>4.6513516150264502</c:v>
                </c:pt>
                <c:pt idx="951">
                  <c:v>1.21230296928918</c:v>
                </c:pt>
                <c:pt idx="952">
                  <c:v>4.1680345826213303</c:v>
                </c:pt>
                <c:pt idx="953">
                  <c:v>-3.88715274453445</c:v>
                </c:pt>
                <c:pt idx="954">
                  <c:v>3.6284578043046101</c:v>
                </c:pt>
                <c:pt idx="955">
                  <c:v>6.0927772394385498</c:v>
                </c:pt>
                <c:pt idx="956">
                  <c:v>5.3545522946638497</c:v>
                </c:pt>
                <c:pt idx="957">
                  <c:v>2.2625197812906399</c:v>
                </c:pt>
                <c:pt idx="958">
                  <c:v>2.1880615911411598</c:v>
                </c:pt>
                <c:pt idx="959">
                  <c:v>2.5873486637168099</c:v>
                </c:pt>
                <c:pt idx="960">
                  <c:v>3.6407932645247598</c:v>
                </c:pt>
                <c:pt idx="961">
                  <c:v>3.6250751999937298</c:v>
                </c:pt>
                <c:pt idx="962">
                  <c:v>2.3579739439059901</c:v>
                </c:pt>
                <c:pt idx="963">
                  <c:v>4.3333014333901101</c:v>
                </c:pt>
                <c:pt idx="964">
                  <c:v>4.0222182560039297</c:v>
                </c:pt>
                <c:pt idx="965">
                  <c:v>0.349811495067477</c:v>
                </c:pt>
                <c:pt idx="966">
                  <c:v>2.3620433578361499</c:v>
                </c:pt>
                <c:pt idx="967">
                  <c:v>-1.8616763096089799</c:v>
                </c:pt>
                <c:pt idx="968">
                  <c:v>1.4243520858699901</c:v>
                </c:pt>
                <c:pt idx="969">
                  <c:v>0.21230879424008101</c:v>
                </c:pt>
                <c:pt idx="970">
                  <c:v>1.8328855851130901</c:v>
                </c:pt>
                <c:pt idx="971">
                  <c:v>0.61829901630143302</c:v>
                </c:pt>
                <c:pt idx="972">
                  <c:v>3.6955712672254801</c:v>
                </c:pt>
                <c:pt idx="973">
                  <c:v>2.59658198305489</c:v>
                </c:pt>
                <c:pt idx="974">
                  <c:v>0.68047432563959998</c:v>
                </c:pt>
                <c:pt idx="975">
                  <c:v>-0.66067243014584598</c:v>
                </c:pt>
                <c:pt idx="976">
                  <c:v>0.80924042507986205</c:v>
                </c:pt>
                <c:pt idx="977">
                  <c:v>1.74212062713306</c:v>
                </c:pt>
                <c:pt idx="978">
                  <c:v>-3.33702618979807</c:v>
                </c:pt>
                <c:pt idx="979">
                  <c:v>4.5111867660860403</c:v>
                </c:pt>
                <c:pt idx="980">
                  <c:v>-0.49490503290832499</c:v>
                </c:pt>
                <c:pt idx="981">
                  <c:v>4.0912571230992603</c:v>
                </c:pt>
                <c:pt idx="982">
                  <c:v>2.8922507431623301</c:v>
                </c:pt>
                <c:pt idx="983">
                  <c:v>2.4976977031282299</c:v>
                </c:pt>
                <c:pt idx="984">
                  <c:v>2.7358651886727099</c:v>
                </c:pt>
                <c:pt idx="985">
                  <c:v>-4.9261855908049501</c:v>
                </c:pt>
                <c:pt idx="986">
                  <c:v>0.138317528982144</c:v>
                </c:pt>
                <c:pt idx="987">
                  <c:v>2.4778429238870401</c:v>
                </c:pt>
                <c:pt idx="988">
                  <c:v>2.8743161589890298</c:v>
                </c:pt>
                <c:pt idx="989">
                  <c:v>2.6880278580446499</c:v>
                </c:pt>
                <c:pt idx="990">
                  <c:v>4.7200833000358999</c:v>
                </c:pt>
                <c:pt idx="991">
                  <c:v>0.90534526112916502</c:v>
                </c:pt>
                <c:pt idx="992">
                  <c:v>1.9698725287285599</c:v>
                </c:pt>
                <c:pt idx="993">
                  <c:v>1.8328855807252</c:v>
                </c:pt>
                <c:pt idx="994">
                  <c:v>0.41393580794885199</c:v>
                </c:pt>
                <c:pt idx="995">
                  <c:v>0.95647057458445395</c:v>
                </c:pt>
                <c:pt idx="996">
                  <c:v>2.4728336127235702</c:v>
                </c:pt>
                <c:pt idx="997">
                  <c:v>-2.7664904503484098</c:v>
                </c:pt>
                <c:pt idx="998">
                  <c:v>2.49399397982569</c:v>
                </c:pt>
                <c:pt idx="999">
                  <c:v>2.2122917523938201</c:v>
                </c:pt>
                <c:pt idx="1000">
                  <c:v>-8.7264381901440799E-2</c:v>
                </c:pt>
                <c:pt idx="1001">
                  <c:v>-0.32825624936880698</c:v>
                </c:pt>
                <c:pt idx="1002">
                  <c:v>0.45264655452297697</c:v>
                </c:pt>
                <c:pt idx="1003">
                  <c:v>1.40766221462742</c:v>
                </c:pt>
                <c:pt idx="1004">
                  <c:v>1.1757770114955699</c:v>
                </c:pt>
                <c:pt idx="1005">
                  <c:v>0.55336380880274105</c:v>
                </c:pt>
                <c:pt idx="1006">
                  <c:v>3.16415928050586</c:v>
                </c:pt>
                <c:pt idx="1007">
                  <c:v>1.5557145107213299</c:v>
                </c:pt>
                <c:pt idx="1008">
                  <c:v>-1.0935469560375401E-3</c:v>
                </c:pt>
                <c:pt idx="1009">
                  <c:v>1.9820821610764201</c:v>
                </c:pt>
                <c:pt idx="1010">
                  <c:v>0.97783878237622301</c:v>
                </c:pt>
                <c:pt idx="1011">
                  <c:v>2.6618626035242001</c:v>
                </c:pt>
                <c:pt idx="1012">
                  <c:v>-0.31951432524420997</c:v>
                </c:pt>
                <c:pt idx="1013">
                  <c:v>0.46023483881324201</c:v>
                </c:pt>
                <c:pt idx="1014">
                  <c:v>2.3481609295258798</c:v>
                </c:pt>
                <c:pt idx="1015">
                  <c:v>-0.92638744906237203</c:v>
                </c:pt>
                <c:pt idx="1016">
                  <c:v>1.10954399529768</c:v>
                </c:pt>
                <c:pt idx="1017">
                  <c:v>-0.53471490983359804</c:v>
                </c:pt>
                <c:pt idx="1018">
                  <c:v>3.0477112632959402</c:v>
                </c:pt>
                <c:pt idx="1019">
                  <c:v>4.4288776276447201</c:v>
                </c:pt>
                <c:pt idx="1020">
                  <c:v>-1.6501464521960001</c:v>
                </c:pt>
                <c:pt idx="1021">
                  <c:v>-0.37007917980178401</c:v>
                </c:pt>
                <c:pt idx="1022">
                  <c:v>-1.1554063498028599</c:v>
                </c:pt>
                <c:pt idx="1023">
                  <c:v>-3.6945124878158802</c:v>
                </c:pt>
                <c:pt idx="1024">
                  <c:v>3.2942941769701299</c:v>
                </c:pt>
                <c:pt idx="1025">
                  <c:v>0.50928802919841998</c:v>
                </c:pt>
                <c:pt idx="1026">
                  <c:v>3.1453923535917201</c:v>
                </c:pt>
                <c:pt idx="1027">
                  <c:v>-2.1235737300928399</c:v>
                </c:pt>
                <c:pt idx="1028">
                  <c:v>0.316670384721563</c:v>
                </c:pt>
                <c:pt idx="1029">
                  <c:v>2.44878860709448</c:v>
                </c:pt>
                <c:pt idx="1030">
                  <c:v>-0.86168490130695796</c:v>
                </c:pt>
                <c:pt idx="1031">
                  <c:v>3.7529979040515999</c:v>
                </c:pt>
                <c:pt idx="1032">
                  <c:v>1.457701391626</c:v>
                </c:pt>
                <c:pt idx="1033">
                  <c:v>-0.109617227484646</c:v>
                </c:pt>
                <c:pt idx="1034">
                  <c:v>-2.7172426940631</c:v>
                </c:pt>
                <c:pt idx="1035">
                  <c:v>-1.21883670130042</c:v>
                </c:pt>
                <c:pt idx="1036">
                  <c:v>0.684793538955078</c:v>
                </c:pt>
                <c:pt idx="1037">
                  <c:v>-3.1273355215557901</c:v>
                </c:pt>
                <c:pt idx="1038">
                  <c:v>3.2346593089681099</c:v>
                </c:pt>
                <c:pt idx="1039">
                  <c:v>2.70030595982458</c:v>
                </c:pt>
                <c:pt idx="1040">
                  <c:v>-4.3528553471155598E-2</c:v>
                </c:pt>
                <c:pt idx="1041">
                  <c:v>3.33437414271592E-2</c:v>
                </c:pt>
                <c:pt idx="1042">
                  <c:v>2.0502411943959</c:v>
                </c:pt>
                <c:pt idx="1043">
                  <c:v>3.2122917583669701</c:v>
                </c:pt>
                <c:pt idx="1044">
                  <c:v>0.24793675079310701</c:v>
                </c:pt>
                <c:pt idx="1045">
                  <c:v>0.61829876464760403</c:v>
                </c:pt>
                <c:pt idx="1046">
                  <c:v>1.0998285915980199</c:v>
                </c:pt>
                <c:pt idx="1047">
                  <c:v>-0.18360223451421701</c:v>
                </c:pt>
                <c:pt idx="1048">
                  <c:v>2.4526206029179898</c:v>
                </c:pt>
                <c:pt idx="1049">
                  <c:v>2.8931801996150499</c:v>
                </c:pt>
                <c:pt idx="1050">
                  <c:v>-0.78768193597040603</c:v>
                </c:pt>
                <c:pt idx="1051">
                  <c:v>2.3741952515014302</c:v>
                </c:pt>
                <c:pt idx="1052">
                  <c:v>-1.6501821782745201</c:v>
                </c:pt>
                <c:pt idx="1053">
                  <c:v>4.1941386858157799</c:v>
                </c:pt>
                <c:pt idx="1054">
                  <c:v>1.6782744878631899</c:v>
                </c:pt>
                <c:pt idx="1055">
                  <c:v>-0.68334890119483505</c:v>
                </c:pt>
                <c:pt idx="1056">
                  <c:v>-7.2304651444307302</c:v>
                </c:pt>
                <c:pt idx="1057">
                  <c:v>0.254953230907145</c:v>
                </c:pt>
                <c:pt idx="1058">
                  <c:v>0.78116720148231</c:v>
                </c:pt>
                <c:pt idx="1059">
                  <c:v>-0.43720670523673599</c:v>
                </c:pt>
                <c:pt idx="1060">
                  <c:v>-4.8995979664776899</c:v>
                </c:pt>
                <c:pt idx="1061">
                  <c:v>3.3166275815344499</c:v>
                </c:pt>
                <c:pt idx="1062">
                  <c:v>1.66076670682871</c:v>
                </c:pt>
                <c:pt idx="1063">
                  <c:v>0.98576604997573303</c:v>
                </c:pt>
                <c:pt idx="1064">
                  <c:v>0.53423499518522499</c:v>
                </c:pt>
                <c:pt idx="1065">
                  <c:v>-0.18676067000631899</c:v>
                </c:pt>
                <c:pt idx="1066">
                  <c:v>-1.5007821170434701</c:v>
                </c:pt>
                <c:pt idx="1067">
                  <c:v>8.4168024659190002E-2</c:v>
                </c:pt>
                <c:pt idx="1068">
                  <c:v>2.9320241149813699</c:v>
                </c:pt>
                <c:pt idx="1069">
                  <c:v>0.662987074677447</c:v>
                </c:pt>
                <c:pt idx="1070">
                  <c:v>2.42174271152756</c:v>
                </c:pt>
                <c:pt idx="1071">
                  <c:v>-1.40915241751895</c:v>
                </c:pt>
                <c:pt idx="1072">
                  <c:v>0.21231083490395899</c:v>
                </c:pt>
                <c:pt idx="1073">
                  <c:v>2.9015926094465998</c:v>
                </c:pt>
                <c:pt idx="1074">
                  <c:v>2.3025921275396599</c:v>
                </c:pt>
                <c:pt idx="1075">
                  <c:v>5.8821781926553501E-3</c:v>
                </c:pt>
                <c:pt idx="1076">
                  <c:v>-2.3623850501469899</c:v>
                </c:pt>
                <c:pt idx="1077">
                  <c:v>-4.1096200026236396</c:v>
                </c:pt>
                <c:pt idx="1078">
                  <c:v>-0.48513356935204499</c:v>
                </c:pt>
                <c:pt idx="1079">
                  <c:v>1.61376373970498</c:v>
                </c:pt>
                <c:pt idx="1080">
                  <c:v>3.15715025182313</c:v>
                </c:pt>
                <c:pt idx="1081">
                  <c:v>2.0144977892927298</c:v>
                </c:pt>
                <c:pt idx="1082">
                  <c:v>0.119199958777397</c:v>
                </c:pt>
                <c:pt idx="1083">
                  <c:v>1.52942729307568</c:v>
                </c:pt>
                <c:pt idx="1084">
                  <c:v>0.68912444041697596</c:v>
                </c:pt>
                <c:pt idx="1085">
                  <c:v>-0.25163526117276402</c:v>
                </c:pt>
                <c:pt idx="1086">
                  <c:v>-3.5246212729790098</c:v>
                </c:pt>
                <c:pt idx="1087">
                  <c:v>-0.900158836576605</c:v>
                </c:pt>
                <c:pt idx="1088">
                  <c:v>-0.43718994663201999</c:v>
                </c:pt>
                <c:pt idx="1089">
                  <c:v>-3.5246044117769002</c:v>
                </c:pt>
                <c:pt idx="1090">
                  <c:v>2.0401170206202401</c:v>
                </c:pt>
                <c:pt idx="1091">
                  <c:v>-0.90015884354177</c:v>
                </c:pt>
                <c:pt idx="1092">
                  <c:v>0.72326772897398395</c:v>
                </c:pt>
                <c:pt idx="1093">
                  <c:v>2.0552802187009802</c:v>
                </c:pt>
                <c:pt idx="1094">
                  <c:v>-1.15541172051731</c:v>
                </c:pt>
                <c:pt idx="1095">
                  <c:v>-1.38331021029988</c:v>
                </c:pt>
                <c:pt idx="1096">
                  <c:v>3.6957883947633601</c:v>
                </c:pt>
                <c:pt idx="1097">
                  <c:v>0.41396229297452403</c:v>
                </c:pt>
                <c:pt idx="1098">
                  <c:v>-1.4657518288089799</c:v>
                </c:pt>
                <c:pt idx="1099">
                  <c:v>2.9311185925289802</c:v>
                </c:pt>
                <c:pt idx="1100">
                  <c:v>-6.90932463193771</c:v>
                </c:pt>
                <c:pt idx="1101">
                  <c:v>1.24206666285403</c:v>
                </c:pt>
                <c:pt idx="1102">
                  <c:v>-0.68334123159820304</c:v>
                </c:pt>
                <c:pt idx="1103">
                  <c:v>2.9015923833029502</c:v>
                </c:pt>
                <c:pt idx="1104">
                  <c:v>1.7932628031276501</c:v>
                </c:pt>
                <c:pt idx="1105">
                  <c:v>1.5557085215312401</c:v>
                </c:pt>
                <c:pt idx="1106">
                  <c:v>1.8387385880421401</c:v>
                </c:pt>
                <c:pt idx="1107">
                  <c:v>1.3333177199038599</c:v>
                </c:pt>
                <c:pt idx="1108">
                  <c:v>-2.3887863379902301</c:v>
                </c:pt>
                <c:pt idx="1109">
                  <c:v>2.5342233530752099</c:v>
                </c:pt>
                <c:pt idx="1110">
                  <c:v>0.41394147685009502</c:v>
                </c:pt>
                <c:pt idx="1111">
                  <c:v>0.73169905834712801</c:v>
                </c:pt>
                <c:pt idx="1112">
                  <c:v>-0.315171370676323</c:v>
                </c:pt>
                <c:pt idx="1113">
                  <c:v>1.7607365198578799</c:v>
                </c:pt>
                <c:pt idx="1114">
                  <c:v>2.9905045057813999</c:v>
                </c:pt>
                <c:pt idx="1115">
                  <c:v>-6.5234988614501596E-2</c:v>
                </c:pt>
                <c:pt idx="1116">
                  <c:v>-0.46575892763833499</c:v>
                </c:pt>
                <c:pt idx="1117">
                  <c:v>-0.77611748662297997</c:v>
                </c:pt>
                <c:pt idx="1118">
                  <c:v>1.82407994760112</c:v>
                </c:pt>
                <c:pt idx="1119">
                  <c:v>-0.71726894776522199</c:v>
                </c:pt>
                <c:pt idx="1120">
                  <c:v>-0.17887957990692799</c:v>
                </c:pt>
                <c:pt idx="1121">
                  <c:v>2.6815292331562599</c:v>
                </c:pt>
                <c:pt idx="1122">
                  <c:v>0.19416157131963599</c:v>
                </c:pt>
                <c:pt idx="1123">
                  <c:v>-6.0589979235525897</c:v>
                </c:pt>
                <c:pt idx="1124">
                  <c:v>-4.35285557733305E-2</c:v>
                </c:pt>
                <c:pt idx="1125">
                  <c:v>4.1215795157838002</c:v>
                </c:pt>
                <c:pt idx="1126">
                  <c:v>-1.2027032710241199</c:v>
                </c:pt>
                <c:pt idx="1127">
                  <c:v>1.07028446852076</c:v>
                </c:pt>
                <c:pt idx="1128">
                  <c:v>1.4977032403828101</c:v>
                </c:pt>
                <c:pt idx="1129">
                  <c:v>-0.93966003024285705</c:v>
                </c:pt>
                <c:pt idx="1130">
                  <c:v>1.7525064279384399</c:v>
                </c:pt>
                <c:pt idx="1131">
                  <c:v>-4.4558087615435999</c:v>
                </c:pt>
                <c:pt idx="1132">
                  <c:v>2.1865271492378802</c:v>
                </c:pt>
                <c:pt idx="1133">
                  <c:v>-5.9576155700737496</c:v>
                </c:pt>
                <c:pt idx="1134">
                  <c:v>-0.15542075252620499</c:v>
                </c:pt>
                <c:pt idx="1135">
                  <c:v>1.86384271570019</c:v>
                </c:pt>
                <c:pt idx="1136">
                  <c:v>0.21230881111590399</c:v>
                </c:pt>
                <c:pt idx="1137">
                  <c:v>2.2449971144568601</c:v>
                </c:pt>
                <c:pt idx="1138">
                  <c:v>1.8903707215430801</c:v>
                </c:pt>
                <c:pt idx="1139">
                  <c:v>1.3552760362359</c:v>
                </c:pt>
                <c:pt idx="1140">
                  <c:v>1.2479431554248099</c:v>
                </c:pt>
                <c:pt idx="1141">
                  <c:v>-1.71730653703111</c:v>
                </c:pt>
                <c:pt idx="1142">
                  <c:v>1.19111417460869</c:v>
                </c:pt>
                <c:pt idx="1143">
                  <c:v>2.4526100330580598</c:v>
                </c:pt>
                <c:pt idx="1144">
                  <c:v>1.0933127758654499</c:v>
                </c:pt>
                <c:pt idx="1145">
                  <c:v>0.71480246145510495</c:v>
                </c:pt>
                <c:pt idx="1146">
                  <c:v>-5.6242014861897198</c:v>
                </c:pt>
                <c:pt idx="1147">
                  <c:v>-2.7877007869154098</c:v>
                </c:pt>
                <c:pt idx="1148">
                  <c:v>1.6651594098554301</c:v>
                </c:pt>
                <c:pt idx="1149">
                  <c:v>-1.67219966670656</c:v>
                </c:pt>
                <c:pt idx="1150">
                  <c:v>-0.437189968657692</c:v>
                </c:pt>
                <c:pt idx="1151">
                  <c:v>-0.34506336410206001</c:v>
                </c:pt>
                <c:pt idx="1152">
                  <c:v>0.57687910654714303</c:v>
                </c:pt>
                <c:pt idx="1153">
                  <c:v>2.5873413690313098</c:v>
                </c:pt>
                <c:pt idx="1154">
                  <c:v>2.5780411699885399</c:v>
                </c:pt>
                <c:pt idx="1155">
                  <c:v>1.33331735160628</c:v>
                </c:pt>
                <c:pt idx="1156">
                  <c:v>5.2122630163409998</c:v>
                </c:pt>
                <c:pt idx="1157">
                  <c:v>0.86767949831729196</c:v>
                </c:pt>
                <c:pt idx="1158">
                  <c:v>2.1633997691910798</c:v>
                </c:pt>
                <c:pt idx="1159">
                  <c:v>-5.4721437336280898</c:v>
                </c:pt>
                <c:pt idx="1160">
                  <c:v>-0.68334897753082202</c:v>
                </c:pt>
                <c:pt idx="1161">
                  <c:v>-3.5723651815163699</c:v>
                </c:pt>
                <c:pt idx="1162">
                  <c:v>1.48283004048454</c:v>
                </c:pt>
                <c:pt idx="1163">
                  <c:v>-5.06740439112796</c:v>
                </c:pt>
                <c:pt idx="1164">
                  <c:v>0.212308814474791</c:v>
                </c:pt>
                <c:pt idx="1165">
                  <c:v>0.83289648586950504</c:v>
                </c:pt>
                <c:pt idx="1166">
                  <c:v>0.83289160835598697</c:v>
                </c:pt>
                <c:pt idx="1167">
                  <c:v>2.0265194336188599</c:v>
                </c:pt>
                <c:pt idx="1168">
                  <c:v>0.50507876465269297</c:v>
                </c:pt>
                <c:pt idx="1169">
                  <c:v>1.9456532035897101</c:v>
                </c:pt>
                <c:pt idx="1170">
                  <c:v>1.7483528803569699</c:v>
                </c:pt>
                <c:pt idx="1171">
                  <c:v>-9.2394155907717601E-2</c:v>
                </c:pt>
                <c:pt idx="1172">
                  <c:v>0.27408214541861098</c:v>
                </c:pt>
                <c:pt idx="1173">
                  <c:v>-3.7876191486768702</c:v>
                </c:pt>
                <c:pt idx="1174">
                  <c:v>-1.2027270837564901</c:v>
                </c:pt>
                <c:pt idx="1175">
                  <c:v>-2.4851080956334699</c:v>
                </c:pt>
                <c:pt idx="1176">
                  <c:v>1.1696156377414899</c:v>
                </c:pt>
                <c:pt idx="1177">
                  <c:v>-5.1095256247612904</c:v>
                </c:pt>
                <c:pt idx="1178">
                  <c:v>1.21230264225597</c:v>
                </c:pt>
                <c:pt idx="1179">
                  <c:v>1.1287801482452799</c:v>
                </c:pt>
                <c:pt idx="1180">
                  <c:v>-1.71728876326531</c:v>
                </c:pt>
                <c:pt idx="1181">
                  <c:v>-0.97007723580354699</c:v>
                </c:pt>
                <c:pt idx="1182">
                  <c:v>3.3941778544913999</c:v>
                </c:pt>
                <c:pt idx="1183">
                  <c:v>0.30543904593059201</c:v>
                </c:pt>
                <c:pt idx="1184">
                  <c:v>2.21229702258641</c:v>
                </c:pt>
                <c:pt idx="1185">
                  <c:v>2.41655171788558</c:v>
                </c:pt>
                <c:pt idx="1186">
                  <c:v>-1.3440580484189499</c:v>
                </c:pt>
                <c:pt idx="1187">
                  <c:v>6.4236531135730397</c:v>
                </c:pt>
                <c:pt idx="1188">
                  <c:v>-1.87258681173466</c:v>
                </c:pt>
                <c:pt idx="1189">
                  <c:v>-0.15542419913212599</c:v>
                </c:pt>
                <c:pt idx="1190">
                  <c:v>2.0502411599117099</c:v>
                </c:pt>
                <c:pt idx="1191">
                  <c:v>2.31034425445382</c:v>
                </c:pt>
                <c:pt idx="1192">
                  <c:v>0.316649179896274</c:v>
                </c:pt>
                <c:pt idx="1193">
                  <c:v>0.42954269844523602</c:v>
                </c:pt>
                <c:pt idx="1194">
                  <c:v>5.3322582546586803</c:v>
                </c:pt>
                <c:pt idx="1195">
                  <c:v>-3.3022230300062501</c:v>
                </c:pt>
                <c:pt idx="1196">
                  <c:v>-0.39810520794952597</c:v>
                </c:pt>
                <c:pt idx="1197">
                  <c:v>0.99890023798301797</c:v>
                </c:pt>
                <c:pt idx="1198">
                  <c:v>0.41394149322462198</c:v>
                </c:pt>
                <c:pt idx="1199">
                  <c:v>0.73586738757325798</c:v>
                </c:pt>
                <c:pt idx="1200">
                  <c:v>-6.0184812911873902</c:v>
                </c:pt>
                <c:pt idx="1201">
                  <c:v>7.3625992415763994E-2</c:v>
                </c:pt>
                <c:pt idx="1202">
                  <c:v>2.0702853232659399</c:v>
                </c:pt>
                <c:pt idx="1203">
                  <c:v>1.6163416561034001</c:v>
                </c:pt>
                <c:pt idx="1204">
                  <c:v>-1.6584165456006801</c:v>
                </c:pt>
                <c:pt idx="1205">
                  <c:v>-0.95579053253425195</c:v>
                </c:pt>
                <c:pt idx="1206">
                  <c:v>-1.3654505229971701</c:v>
                </c:pt>
                <c:pt idx="1207">
                  <c:v>1.8445637734712901</c:v>
                </c:pt>
                <c:pt idx="1208">
                  <c:v>-0.849082209224157</c:v>
                </c:pt>
                <c:pt idx="1209">
                  <c:v>1.4640170595634201</c:v>
                </c:pt>
                <c:pt idx="1210">
                  <c:v>-4.1095465526531099</c:v>
                </c:pt>
                <c:pt idx="1211">
                  <c:v>2.5856094209023301</c:v>
                </c:pt>
                <c:pt idx="1212">
                  <c:v>5.0933030363312204</c:v>
                </c:pt>
                <c:pt idx="1213">
                  <c:v>-1.9462666012481</c:v>
                </c:pt>
                <c:pt idx="1214">
                  <c:v>4.14302363850934</c:v>
                </c:pt>
                <c:pt idx="1215">
                  <c:v>3.8358085099432002</c:v>
                </c:pt>
                <c:pt idx="1216">
                  <c:v>2.58618498387328</c:v>
                </c:pt>
                <c:pt idx="1217">
                  <c:v>1.2032579529185601</c:v>
                </c:pt>
                <c:pt idx="1218">
                  <c:v>-0.26163345239838798</c:v>
                </c:pt>
                <c:pt idx="1219">
                  <c:v>-0.86166909324007401</c:v>
                </c:pt>
                <c:pt idx="1220">
                  <c:v>-7.4986700202674896</c:v>
                </c:pt>
                <c:pt idx="1221">
                  <c:v>1.2697598530615499</c:v>
                </c:pt>
                <c:pt idx="1222">
                  <c:v>-0.55502244178147497</c:v>
                </c:pt>
                <c:pt idx="1223">
                  <c:v>-0.86168509660631498</c:v>
                </c:pt>
                <c:pt idx="1224">
                  <c:v>0.65488931861645505</c:v>
                </c:pt>
                <c:pt idx="1225">
                  <c:v>-8.3574358374356894</c:v>
                </c:pt>
                <c:pt idx="1226">
                  <c:v>0.23023042049742701</c:v>
                </c:pt>
                <c:pt idx="1227">
                  <c:v>-1.6501753613965799</c:v>
                </c:pt>
                <c:pt idx="1228">
                  <c:v>3.6912640286211</c:v>
                </c:pt>
                <c:pt idx="1229">
                  <c:v>1.1757773783132399</c:v>
                </c:pt>
                <c:pt idx="1230">
                  <c:v>0.96871813479744695</c:v>
                </c:pt>
                <c:pt idx="1231">
                  <c:v>1.1255908894761599</c:v>
                </c:pt>
                <c:pt idx="1232">
                  <c:v>0.36611302646933602</c:v>
                </c:pt>
                <c:pt idx="1233">
                  <c:v>-0.572189205996809</c:v>
                </c:pt>
                <c:pt idx="1234">
                  <c:v>0.51973555109518899</c:v>
                </c:pt>
                <c:pt idx="1235">
                  <c:v>-4.3528559024813902E-2</c:v>
                </c:pt>
                <c:pt idx="1236">
                  <c:v>-0.15540967861381899</c:v>
                </c:pt>
                <c:pt idx="1237">
                  <c:v>0.50508886128513997</c:v>
                </c:pt>
                <c:pt idx="1238">
                  <c:v>5.86620664607468</c:v>
                </c:pt>
                <c:pt idx="1239">
                  <c:v>0.40043622705201898</c:v>
                </c:pt>
                <c:pt idx="1240">
                  <c:v>3.1895620523224499</c:v>
                </c:pt>
                <c:pt idx="1241">
                  <c:v>0.87092464386402202</c:v>
                </c:pt>
                <c:pt idx="1242">
                  <c:v>-2.05073814538695</c:v>
                </c:pt>
                <c:pt idx="1243">
                  <c:v>-6.1095788595750404</c:v>
                </c:pt>
                <c:pt idx="1244">
                  <c:v>2.33883550070989</c:v>
                </c:pt>
                <c:pt idx="1245">
                  <c:v>-1.3195302888398199</c:v>
                </c:pt>
                <c:pt idx="1246">
                  <c:v>-1.7388762929625901</c:v>
                </c:pt>
                <c:pt idx="1247">
                  <c:v>-0.38559906921660297</c:v>
                </c:pt>
                <c:pt idx="1248">
                  <c:v>1.3928797185976101</c:v>
                </c:pt>
                <c:pt idx="1249">
                  <c:v>0.56280371421005504</c:v>
                </c:pt>
                <c:pt idx="1250">
                  <c:v>3.625075155667</c:v>
                </c:pt>
                <c:pt idx="1251">
                  <c:v>-1.87257307709159</c:v>
                </c:pt>
                <c:pt idx="1252">
                  <c:v>0.373042592328374</c:v>
                </c:pt>
                <c:pt idx="1253">
                  <c:v>2.56279231728562</c:v>
                </c:pt>
                <c:pt idx="1254">
                  <c:v>-3.3529059878977598</c:v>
                </c:pt>
                <c:pt idx="1255">
                  <c:v>0.95646561031466804</c:v>
                </c:pt>
                <c:pt idx="1256">
                  <c:v>2.7695104271479698</c:v>
                </c:pt>
                <c:pt idx="1257">
                  <c:v>-7.56905728300275</c:v>
                </c:pt>
                <c:pt idx="1258">
                  <c:v>0.48133405196639301</c:v>
                </c:pt>
                <c:pt idx="1259">
                  <c:v>0.79726158624407895</c:v>
                </c:pt>
                <c:pt idx="1260">
                  <c:v>-5.1095313187311104</c:v>
                </c:pt>
                <c:pt idx="1261">
                  <c:v>2.8269953628329398</c:v>
                </c:pt>
                <c:pt idx="1262">
                  <c:v>0.65488466825324598</c:v>
                </c:pt>
                <c:pt idx="1263">
                  <c:v>-3.5436543817615802</c:v>
                </c:pt>
                <c:pt idx="1264">
                  <c:v>1.25669692263279</c:v>
                </c:pt>
                <c:pt idx="1265">
                  <c:v>3.1411413079079198</c:v>
                </c:pt>
                <c:pt idx="1266">
                  <c:v>2.1239890700283599</c:v>
                </c:pt>
                <c:pt idx="1267">
                  <c:v>4.4256177382359301</c:v>
                </c:pt>
                <c:pt idx="1268">
                  <c:v>-4.3519450613980597E-2</c:v>
                </c:pt>
                <c:pt idx="1269">
                  <c:v>2.4564284984829299</c:v>
                </c:pt>
                <c:pt idx="1270">
                  <c:v>-0.65018937304485103</c:v>
                </c:pt>
                <c:pt idx="1271">
                  <c:v>0.104695912511752</c:v>
                </c:pt>
                <c:pt idx="1272">
                  <c:v>-0.93967937455021699</c:v>
                </c:pt>
                <c:pt idx="1273">
                  <c:v>2.8609578632058001</c:v>
                </c:pt>
                <c:pt idx="1274">
                  <c:v>-3.6945236426472299</c:v>
                </c:pt>
                <c:pt idx="1275">
                  <c:v>-1.94472700946666</c:v>
                </c:pt>
                <c:pt idx="1276">
                  <c:v>-1.86167794322765</c:v>
                </c:pt>
                <c:pt idx="1277">
                  <c:v>-1.5860456922311701</c:v>
                </c:pt>
                <c:pt idx="1278">
                  <c:v>-2.9396682767792002</c:v>
                </c:pt>
                <c:pt idx="1279">
                  <c:v>-6.5223501835761893E-2</c:v>
                </c:pt>
                <c:pt idx="1280">
                  <c:v>4.3741586207892</c:v>
                </c:pt>
                <c:pt idx="1281">
                  <c:v>2.2158981717813502</c:v>
                </c:pt>
                <c:pt idx="1282">
                  <c:v>2.7576446327367901</c:v>
                </c:pt>
                <c:pt idx="1283">
                  <c:v>-1.5367438437887799</c:v>
                </c:pt>
                <c:pt idx="1284">
                  <c:v>-2.0466233279032702</c:v>
                </c:pt>
                <c:pt idx="1285">
                  <c:v>5.8394458451098696</c:v>
                </c:pt>
                <c:pt idx="1286">
                  <c:v>0.56279310084231604</c:v>
                </c:pt>
                <c:pt idx="1287">
                  <c:v>3.4964618542564199</c:v>
                </c:pt>
                <c:pt idx="1288">
                  <c:v>4.7009113869929999</c:v>
                </c:pt>
                <c:pt idx="1289">
                  <c:v>0.28270511458861097</c:v>
                </c:pt>
                <c:pt idx="1290">
                  <c:v>-2.2160011585724702E-2</c:v>
                </c:pt>
                <c:pt idx="1291">
                  <c:v>-0.54891900923501202</c:v>
                </c:pt>
                <c:pt idx="1292">
                  <c:v>-3.88723762915882</c:v>
                </c:pt>
                <c:pt idx="1293">
                  <c:v>3.90716779873418</c:v>
                </c:pt>
                <c:pt idx="1294">
                  <c:v>1.2331955893585</c:v>
                </c:pt>
                <c:pt idx="1295">
                  <c:v>1.6046177991014301</c:v>
                </c:pt>
                <c:pt idx="1296">
                  <c:v>3.5328709105979801</c:v>
                </c:pt>
                <c:pt idx="1297">
                  <c:v>3.8813210828428302</c:v>
                </c:pt>
                <c:pt idx="1298">
                  <c:v>2.5660508033957199</c:v>
                </c:pt>
                <c:pt idx="1299">
                  <c:v>-1.7035977442057799</c:v>
                </c:pt>
                <c:pt idx="1300">
                  <c:v>-1.3871265880399499</c:v>
                </c:pt>
                <c:pt idx="1301">
                  <c:v>3.6165792855939798</c:v>
                </c:pt>
                <c:pt idx="1302">
                  <c:v>2.9402048864216201</c:v>
                </c:pt>
                <c:pt idx="1303">
                  <c:v>2.3741774035059899</c:v>
                </c:pt>
                <c:pt idx="1304">
                  <c:v>0.631844928321598</c:v>
                </c:pt>
                <c:pt idx="1305">
                  <c:v>2.18315475224207</c:v>
                </c:pt>
                <c:pt idx="1306">
                  <c:v>-0.458577186603563</c:v>
                </c:pt>
                <c:pt idx="1307">
                  <c:v>-0.61776114837752805</c:v>
                </c:pt>
                <c:pt idx="1308">
                  <c:v>2.87173393797667</c:v>
                </c:pt>
                <c:pt idx="1309">
                  <c:v>-0.98988961422022004</c:v>
                </c:pt>
                <c:pt idx="1310">
                  <c:v>1.03332774207032</c:v>
                </c:pt>
                <c:pt idx="1311">
                  <c:v>-6.9802382097581397</c:v>
                </c:pt>
                <c:pt idx="1312">
                  <c:v>1.8092301686410599</c:v>
                </c:pt>
                <c:pt idx="1313">
                  <c:v>-0.345061250192991</c:v>
                </c:pt>
                <c:pt idx="1314">
                  <c:v>4.1406434600886897</c:v>
                </c:pt>
                <c:pt idx="1315">
                  <c:v>4.01962919995273</c:v>
                </c:pt>
                <c:pt idx="1316">
                  <c:v>2.89500032521063</c:v>
                </c:pt>
                <c:pt idx="1317">
                  <c:v>1.81518272804678</c:v>
                </c:pt>
                <c:pt idx="1318">
                  <c:v>-0.109617357863016</c:v>
                </c:pt>
                <c:pt idx="1319">
                  <c:v>1.7447973387781699</c:v>
                </c:pt>
                <c:pt idx="1320">
                  <c:v>5.8472473289400296E-3</c:v>
                </c:pt>
                <c:pt idx="1321">
                  <c:v>1.2529458403061999</c:v>
                </c:pt>
                <c:pt idx="1322">
                  <c:v>1.0058554050077699</c:v>
                </c:pt>
                <c:pt idx="1323">
                  <c:v>-1.3370277046107799</c:v>
                </c:pt>
                <c:pt idx="1324">
                  <c:v>3.9071555253975498</c:v>
                </c:pt>
                <c:pt idx="1325">
                  <c:v>1.74004003659573</c:v>
                </c:pt>
                <c:pt idx="1326">
                  <c:v>-1.40916936351225</c:v>
                </c:pt>
                <c:pt idx="1327">
                  <c:v>-5.5246387608936098</c:v>
                </c:pt>
                <c:pt idx="1328">
                  <c:v>-5.6944847866874397</c:v>
                </c:pt>
                <c:pt idx="1329">
                  <c:v>0.99591101756234901</c:v>
                </c:pt>
                <c:pt idx="1330">
                  <c:v>6.0299726340897301E-2</c:v>
                </c:pt>
                <c:pt idx="1331">
                  <c:v>0.72326739785387495</c:v>
                </c:pt>
                <c:pt idx="1332">
                  <c:v>3.64523720086726</c:v>
                </c:pt>
                <c:pt idx="1333">
                  <c:v>-4.6945107598478799</c:v>
                </c:pt>
                <c:pt idx="1334">
                  <c:v>0.74835164591116499</c:v>
                </c:pt>
                <c:pt idx="1335">
                  <c:v>3.09493516113384</c:v>
                </c:pt>
                <c:pt idx="1336">
                  <c:v>0.65416327646749495</c:v>
                </c:pt>
                <c:pt idx="1337">
                  <c:v>4.1335357881299499</c:v>
                </c:pt>
                <c:pt idx="1338">
                  <c:v>-0.87027557571700098</c:v>
                </c:pt>
                <c:pt idx="1339">
                  <c:v>-2.6648304044284798</c:v>
                </c:pt>
                <c:pt idx="1340">
                  <c:v>-0.36449008804189897</c:v>
                </c:pt>
                <c:pt idx="1341">
                  <c:v>1.9510662650691399</c:v>
                </c:pt>
                <c:pt idx="1342">
                  <c:v>-1.9627926775840601</c:v>
                </c:pt>
                <c:pt idx="1343">
                  <c:v>6.0329331821862099E-2</c:v>
                </c:pt>
                <c:pt idx="1344">
                  <c:v>4.7342604682047096</c:v>
                </c:pt>
                <c:pt idx="1345">
                  <c:v>1.2032511928195799</c:v>
                </c:pt>
                <c:pt idx="1346">
                  <c:v>-3.10958191336533</c:v>
                </c:pt>
                <c:pt idx="1347">
                  <c:v>-0.90015913464759001</c:v>
                </c:pt>
                <c:pt idx="1348">
                  <c:v>2.5942703564348002</c:v>
                </c:pt>
                <c:pt idx="1349">
                  <c:v>1.65059595844899</c:v>
                </c:pt>
                <c:pt idx="1350">
                  <c:v>3.37303283810841</c:v>
                </c:pt>
                <c:pt idx="1351">
                  <c:v>-2.4289045526066801</c:v>
                </c:pt>
                <c:pt idx="1352">
                  <c:v>3.65096916968464</c:v>
                </c:pt>
                <c:pt idx="1353">
                  <c:v>1.06029906370392</c:v>
                </c:pt>
                <c:pt idx="1354">
                  <c:v>-0.226973609290646</c:v>
                </c:pt>
                <c:pt idx="1355">
                  <c:v>2.3661014700217202</c:v>
                </c:pt>
                <c:pt idx="1356">
                  <c:v>4.11916391850185</c:v>
                </c:pt>
                <c:pt idx="1357">
                  <c:v>0.194161435868203</c:v>
                </c:pt>
                <c:pt idx="1358">
                  <c:v>3.7699435165466402</c:v>
                </c:pt>
                <c:pt idx="1359">
                  <c:v>-0.86168225540527299</c:v>
                </c:pt>
                <c:pt idx="1360">
                  <c:v>3.4859380159668998</c:v>
                </c:pt>
                <c:pt idx="1361">
                  <c:v>-0.23749404305858901</c:v>
                </c:pt>
                <c:pt idx="1362">
                  <c:v>1.0801928764305599</c:v>
                </c:pt>
                <c:pt idx="1363">
                  <c:v>3.1703658029614599</c:v>
                </c:pt>
                <c:pt idx="1364">
                  <c:v>0.70286739554841404</c:v>
                </c:pt>
                <c:pt idx="1365">
                  <c:v>-5.6944858075583999</c:v>
                </c:pt>
                <c:pt idx="1366">
                  <c:v>1.97677704612395</c:v>
                </c:pt>
                <c:pt idx="1367">
                  <c:v>-1.1096084715152299</c:v>
                </c:pt>
                <c:pt idx="1368">
                  <c:v>0.684791091215043</c:v>
                </c:pt>
                <c:pt idx="1369">
                  <c:v>4.4506946035994197</c:v>
                </c:pt>
                <c:pt idx="1370">
                  <c:v>3.2783858217751498</c:v>
                </c:pt>
                <c:pt idx="1371">
                  <c:v>3.6059193595959903E-2</c:v>
                </c:pt>
                <c:pt idx="1372">
                  <c:v>0.803273697638198</c:v>
                </c:pt>
                <c:pt idx="1373">
                  <c:v>-2.1095869827123299</c:v>
                </c:pt>
                <c:pt idx="1374">
                  <c:v>2.6385593843111002</c:v>
                </c:pt>
                <c:pt idx="1375">
                  <c:v>1.04012262093511</c:v>
                </c:pt>
                <c:pt idx="1376">
                  <c:v>-1.86169839140196</c:v>
                </c:pt>
                <c:pt idx="1377">
                  <c:v>0.63991349944065701</c:v>
                </c:pt>
                <c:pt idx="1378">
                  <c:v>-3.36547224339439</c:v>
                </c:pt>
                <c:pt idx="1379">
                  <c:v>1.05024677840565</c:v>
                </c:pt>
                <c:pt idx="1380">
                  <c:v>2.4087000024486001</c:v>
                </c:pt>
                <c:pt idx="1381">
                  <c:v>1.4753354962474701</c:v>
                </c:pt>
                <c:pt idx="1382">
                  <c:v>4.3401981536212499</c:v>
                </c:pt>
                <c:pt idx="1383">
                  <c:v>1.51973229050515</c:v>
                </c:pt>
                <c:pt idx="1384">
                  <c:v>3.3039808092327698</c:v>
                </c:pt>
                <c:pt idx="1385">
                  <c:v>-4.4006800124173697</c:v>
                </c:pt>
                <c:pt idx="1386">
                  <c:v>-5.3726467951150303</c:v>
                </c:pt>
                <c:pt idx="1387">
                  <c:v>-1.9397002096592</c:v>
                </c:pt>
                <c:pt idx="1388">
                  <c:v>2.2435155325487801</c:v>
                </c:pt>
                <c:pt idx="1389">
                  <c:v>0.131956367302099</c:v>
                </c:pt>
                <c:pt idx="1390">
                  <c:v>4.5132014793703101</c:v>
                </c:pt>
                <c:pt idx="1391">
                  <c:v>-0.98859830083520395</c:v>
                </c:pt>
                <c:pt idx="1392">
                  <c:v>4.4372366637459004</c:v>
                </c:pt>
                <c:pt idx="1393">
                  <c:v>4.0764677085788099</c:v>
                </c:pt>
                <c:pt idx="1394">
                  <c:v>-0.34505933300466901</c:v>
                </c:pt>
                <c:pt idx="1395">
                  <c:v>-0.35474048628427102</c:v>
                </c:pt>
                <c:pt idx="1396">
                  <c:v>0.79726719633981602</c:v>
                </c:pt>
                <c:pt idx="1397">
                  <c:v>2.16183218208386</c:v>
                </c:pt>
                <c:pt idx="1398">
                  <c:v>-7.7534761140131696</c:v>
                </c:pt>
                <c:pt idx="1399">
                  <c:v>0.74836288708731102</c:v>
                </c:pt>
                <c:pt idx="1400">
                  <c:v>-0.27672601116360901</c:v>
                </c:pt>
                <c:pt idx="1401">
                  <c:v>-0.394134827548626</c:v>
                </c:pt>
                <c:pt idx="1402">
                  <c:v>-3.37260024887548</c:v>
                </c:pt>
                <c:pt idx="1403">
                  <c:v>-0.12907196766658899</c:v>
                </c:pt>
                <c:pt idx="1404">
                  <c:v>2.4510811090231601</c:v>
                </c:pt>
                <c:pt idx="1405">
                  <c:v>0.22427794112788901</c:v>
                </c:pt>
                <c:pt idx="1406">
                  <c:v>3.3741679854743598</c:v>
                </c:pt>
                <c:pt idx="1407">
                  <c:v>5.7318942861776296</c:v>
                </c:pt>
                <c:pt idx="1408">
                  <c:v>-1.0221489415614</c:v>
                </c:pt>
                <c:pt idx="1409">
                  <c:v>-0.720307654679198</c:v>
                </c:pt>
                <c:pt idx="1410">
                  <c:v>-2.2027425390319202</c:v>
                </c:pt>
                <c:pt idx="1411">
                  <c:v>-1.5246459596858399</c:v>
                </c:pt>
                <c:pt idx="1412">
                  <c:v>4.0400930624848197</c:v>
                </c:pt>
                <c:pt idx="1413">
                  <c:v>3.6158561227450701</c:v>
                </c:pt>
                <c:pt idx="1414">
                  <c:v>3.3981634770642302</c:v>
                </c:pt>
                <c:pt idx="1415">
                  <c:v>-1.58999807264728</c:v>
                </c:pt>
                <c:pt idx="1416">
                  <c:v>2.8032468663599102</c:v>
                </c:pt>
                <c:pt idx="1417">
                  <c:v>-4.7909497469272599</c:v>
                </c:pt>
                <c:pt idx="1418">
                  <c:v>-1.9396805046793</c:v>
                </c:pt>
                <c:pt idx="1419">
                  <c:v>-1.46577434993358</c:v>
                </c:pt>
                <c:pt idx="1420">
                  <c:v>-0.57166289947335802</c:v>
                </c:pt>
                <c:pt idx="1421">
                  <c:v>1.07361149834753</c:v>
                </c:pt>
                <c:pt idx="1422">
                  <c:v>0.247932858101822</c:v>
                </c:pt>
                <c:pt idx="1423">
                  <c:v>0.49029198050475498</c:v>
                </c:pt>
                <c:pt idx="1424">
                  <c:v>3.5082294630664599</c:v>
                </c:pt>
                <c:pt idx="1425">
                  <c:v>4.1418382118515904</c:v>
                </c:pt>
                <c:pt idx="1426">
                  <c:v>-1.8220511886536099</c:v>
                </c:pt>
                <c:pt idx="1427">
                  <c:v>3.6594974181137001</c:v>
                </c:pt>
                <c:pt idx="1428">
                  <c:v>0.32777679214232502</c:v>
                </c:pt>
                <c:pt idx="1429">
                  <c:v>-1.76170006368667</c:v>
                </c:pt>
                <c:pt idx="1430">
                  <c:v>-3.0392458329180898</c:v>
                </c:pt>
                <c:pt idx="1431">
                  <c:v>2.42174960624985</c:v>
                </c:pt>
                <c:pt idx="1432">
                  <c:v>-1.39537301198427</c:v>
                </c:pt>
                <c:pt idx="1433">
                  <c:v>0.45370268244321199</c:v>
                </c:pt>
                <c:pt idx="1434">
                  <c:v>1.8151924816520899</c:v>
                </c:pt>
                <c:pt idx="1435">
                  <c:v>0.28841565196497998</c:v>
                </c:pt>
                <c:pt idx="1436">
                  <c:v>-2.30224779142078</c:v>
                </c:pt>
                <c:pt idx="1437">
                  <c:v>4.01288739266751E-2</c:v>
                </c:pt>
                <c:pt idx="1438">
                  <c:v>-2.26163178657829</c:v>
                </c:pt>
                <c:pt idx="1439">
                  <c:v>-5.1095320024159196</c:v>
                </c:pt>
                <c:pt idx="1440">
                  <c:v>3.05671238469017</c:v>
                </c:pt>
                <c:pt idx="1441">
                  <c:v>-4.1731991631279497</c:v>
                </c:pt>
                <c:pt idx="1442">
                  <c:v>2.1116891306541099</c:v>
                </c:pt>
                <c:pt idx="1443">
                  <c:v>3.8269858771832101</c:v>
                </c:pt>
                <c:pt idx="1444">
                  <c:v>2.9237793926972602</c:v>
                </c:pt>
                <c:pt idx="1445">
                  <c:v>3.78819375886849</c:v>
                </c:pt>
                <c:pt idx="1446">
                  <c:v>-0.85089213595174196</c:v>
                </c:pt>
                <c:pt idx="1447">
                  <c:v>-0.437190074455647</c:v>
                </c:pt>
                <c:pt idx="1448">
                  <c:v>-7.61669654528776E-2</c:v>
                </c:pt>
                <c:pt idx="1449">
                  <c:v>2.6452464808505001</c:v>
                </c:pt>
                <c:pt idx="1450">
                  <c:v>2.3497933495635199</c:v>
                </c:pt>
                <c:pt idx="1451">
                  <c:v>0.65490363354812997</c:v>
                </c:pt>
                <c:pt idx="1452">
                  <c:v>-2.20271301012703</c:v>
                </c:pt>
                <c:pt idx="1453">
                  <c:v>0.175772960492003</c:v>
                </c:pt>
                <c:pt idx="1454">
                  <c:v>0.52596094754238099</c:v>
                </c:pt>
                <c:pt idx="1455">
                  <c:v>-3.2244979262906099</c:v>
                </c:pt>
                <c:pt idx="1456">
                  <c:v>0.781139215462613</c:v>
                </c:pt>
                <c:pt idx="1457">
                  <c:v>2.1383000610090899</c:v>
                </c:pt>
                <c:pt idx="1458">
                  <c:v>1.3822396423513801</c:v>
                </c:pt>
                <c:pt idx="1459">
                  <c:v>2.6134227877315301</c:v>
                </c:pt>
                <c:pt idx="1460">
                  <c:v>-2.93465721476238</c:v>
                </c:pt>
                <c:pt idx="1461">
                  <c:v>1.2391024839290801</c:v>
                </c:pt>
                <c:pt idx="1462">
                  <c:v>-3.4018038729621698</c:v>
                </c:pt>
                <c:pt idx="1463">
                  <c:v>2.7756314289892901</c:v>
                </c:pt>
                <c:pt idx="1464">
                  <c:v>-0.92830201035999804</c:v>
                </c:pt>
                <c:pt idx="1465">
                  <c:v>-0.78769574672605802</c:v>
                </c:pt>
                <c:pt idx="1466">
                  <c:v>1.8997391648039501</c:v>
                </c:pt>
                <c:pt idx="1467">
                  <c:v>4.0375508771418698</c:v>
                </c:pt>
                <c:pt idx="1468">
                  <c:v>2.1127616026057199</c:v>
                </c:pt>
                <c:pt idx="1469">
                  <c:v>2.4217516351034098</c:v>
                </c:pt>
                <c:pt idx="1470">
                  <c:v>-3.1622227169787E-2</c:v>
                </c:pt>
                <c:pt idx="1471">
                  <c:v>2.2134260301901101</c:v>
                </c:pt>
                <c:pt idx="1472">
                  <c:v>0.200240260674724</c:v>
                </c:pt>
                <c:pt idx="1473">
                  <c:v>1.0900536963257399</c:v>
                </c:pt>
                <c:pt idx="1474">
                  <c:v>2.7421187031662599</c:v>
                </c:pt>
                <c:pt idx="1475">
                  <c:v>-0.79372241583520298</c:v>
                </c:pt>
                <c:pt idx="1476">
                  <c:v>-0.16878154171971499</c:v>
                </c:pt>
                <c:pt idx="1477">
                  <c:v>2.7791009609776398</c:v>
                </c:pt>
                <c:pt idx="1478">
                  <c:v>4.2718976508729902</c:v>
                </c:pt>
                <c:pt idx="1479">
                  <c:v>-1.69456790280247</c:v>
                </c:pt>
                <c:pt idx="1480">
                  <c:v>-0.186789338720415</c:v>
                </c:pt>
                <c:pt idx="1481">
                  <c:v>-1.21800661274553</c:v>
                </c:pt>
                <c:pt idx="1482">
                  <c:v>-1.8491044132585099</c:v>
                </c:pt>
                <c:pt idx="1483">
                  <c:v>-5.2030617427154704</c:v>
                </c:pt>
                <c:pt idx="1484">
                  <c:v>1.17579408327168</c:v>
                </c:pt>
                <c:pt idx="1485">
                  <c:v>-1.37456419869045</c:v>
                </c:pt>
                <c:pt idx="1486">
                  <c:v>1.15716053426915</c:v>
                </c:pt>
                <c:pt idx="1487">
                  <c:v>-5.1095324293221802</c:v>
                </c:pt>
                <c:pt idx="1488">
                  <c:v>-2.10960452922515</c:v>
                </c:pt>
                <c:pt idx="1489">
                  <c:v>-0.69459284782592801</c:v>
                </c:pt>
                <c:pt idx="1490">
                  <c:v>-2.78767079599079</c:v>
                </c:pt>
                <c:pt idx="1491">
                  <c:v>-0.74035209966765603</c:v>
                </c:pt>
                <c:pt idx="1492">
                  <c:v>0.30822875523443499</c:v>
                </c:pt>
                <c:pt idx="1493">
                  <c:v>-0.76383549772150505</c:v>
                </c:pt>
                <c:pt idx="1494">
                  <c:v>-1.5860440846933499</c:v>
                </c:pt>
                <c:pt idx="1495">
                  <c:v>-0.319535585057102</c:v>
                </c:pt>
                <c:pt idx="1496">
                  <c:v>1.94022702795885</c:v>
                </c:pt>
                <c:pt idx="1497">
                  <c:v>1.11919203029479</c:v>
                </c:pt>
                <c:pt idx="1498">
                  <c:v>-2.60061534300845</c:v>
                </c:pt>
                <c:pt idx="1499">
                  <c:v>1.73585750192191</c:v>
                </c:pt>
                <c:pt idx="1500">
                  <c:v>2.9043899723798701</c:v>
                </c:pt>
                <c:pt idx="1501">
                  <c:v>0.60462356843482101</c:v>
                </c:pt>
                <c:pt idx="1502">
                  <c:v>4.3761720586372004</c:v>
                </c:pt>
                <c:pt idx="1503">
                  <c:v>0.86765572422120296</c:v>
                </c:pt>
                <c:pt idx="1504">
                  <c:v>0.57569950386661894</c:v>
                </c:pt>
                <c:pt idx="1505">
                  <c:v>-0.15542059807238501</c:v>
                </c:pt>
                <c:pt idx="1506">
                  <c:v>1.8878641691929801</c:v>
                </c:pt>
                <c:pt idx="1507">
                  <c:v>8.0206081390880105E-2</c:v>
                </c:pt>
                <c:pt idx="1508">
                  <c:v>-3.64250548624051</c:v>
                </c:pt>
                <c:pt idx="1509">
                  <c:v>-3.0701013971663702</c:v>
                </c:pt>
                <c:pt idx="1510">
                  <c:v>3.8995960082198899</c:v>
                </c:pt>
                <c:pt idx="1511">
                  <c:v>-2.4091839458885498</c:v>
                </c:pt>
                <c:pt idx="1512">
                  <c:v>1.5197287057375899</c:v>
                </c:pt>
                <c:pt idx="1513">
                  <c:v>-9.8395385383123896E-2</c:v>
                </c:pt>
                <c:pt idx="1514">
                  <c:v>0.75662208463003</c:v>
                </c:pt>
                <c:pt idx="1515">
                  <c:v>0.46326964267291698</c:v>
                </c:pt>
                <c:pt idx="1516">
                  <c:v>0.84456726729403098</c:v>
                </c:pt>
                <c:pt idx="1517">
                  <c:v>-1.2683153954627999</c:v>
                </c:pt>
                <c:pt idx="1518">
                  <c:v>0.74835070745377197</c:v>
                </c:pt>
                <c:pt idx="1519">
                  <c:v>-0.49490525072706398</c:v>
                </c:pt>
                <c:pt idx="1520">
                  <c:v>2.6548244758241402</c:v>
                </c:pt>
                <c:pt idx="1521">
                  <c:v>-1.1496276332383499</c:v>
                </c:pt>
                <c:pt idx="1522">
                  <c:v>-2.4981819113665602</c:v>
                </c:pt>
                <c:pt idx="1523">
                  <c:v>2.2257591311161802</c:v>
                </c:pt>
                <c:pt idx="1524">
                  <c:v>-4.2671717119803798</c:v>
                </c:pt>
                <c:pt idx="1525">
                  <c:v>-1.0946679814392499</c:v>
                </c:pt>
                <c:pt idx="1526">
                  <c:v>4.77909787922699</c:v>
                </c:pt>
                <c:pt idx="1527">
                  <c:v>5.13470484693784</c:v>
                </c:pt>
                <c:pt idx="1528">
                  <c:v>-0.50474956447222197</c:v>
                </c:pt>
                <c:pt idx="1529">
                  <c:v>2.7615050543855899</c:v>
                </c:pt>
                <c:pt idx="1530">
                  <c:v>-2.2396922974748299</c:v>
                </c:pt>
                <c:pt idx="1531">
                  <c:v>-3.52462315647437</c:v>
                </c:pt>
                <c:pt idx="1532">
                  <c:v>0.50510544382707401</c:v>
                </c:pt>
                <c:pt idx="1533">
                  <c:v>4.3518452356812602</c:v>
                </c:pt>
                <c:pt idx="1534">
                  <c:v>0.82406552465802996</c:v>
                </c:pt>
                <c:pt idx="1535">
                  <c:v>-0.21885875094139801</c:v>
                </c:pt>
                <c:pt idx="1536">
                  <c:v>2.3166313111663199</c:v>
                </c:pt>
                <c:pt idx="1537">
                  <c:v>5.3771731626143398</c:v>
                </c:pt>
                <c:pt idx="1538">
                  <c:v>4.2880329600175102</c:v>
                </c:pt>
                <c:pt idx="1539">
                  <c:v>-2.1399766500544199</c:v>
                </c:pt>
                <c:pt idx="1540">
                  <c:v>-1.3969056635311501</c:v>
                </c:pt>
                <c:pt idx="1541">
                  <c:v>0.43785670109700903</c:v>
                </c:pt>
                <c:pt idx="1542">
                  <c:v>-3.9745850377318699</c:v>
                </c:pt>
                <c:pt idx="1543">
                  <c:v>-0.67221784863266998</c:v>
                </c:pt>
                <c:pt idx="1544">
                  <c:v>-0.25164144298945201</c:v>
                </c:pt>
                <c:pt idx="1545">
                  <c:v>-0.49913138458491502</c:v>
                </c:pt>
                <c:pt idx="1546">
                  <c:v>-2.5246656365922302</c:v>
                </c:pt>
                <c:pt idx="1547">
                  <c:v>0.243523243943609</c:v>
                </c:pt>
                <c:pt idx="1548">
                  <c:v>1.12877968924435</c:v>
                </c:pt>
                <c:pt idx="1549">
                  <c:v>-3.1095966453717701</c:v>
                </c:pt>
                <c:pt idx="1550">
                  <c:v>-0.95310493881903502</c:v>
                </c:pt>
                <c:pt idx="1551">
                  <c:v>-0.93030819863879199</c:v>
                </c:pt>
                <c:pt idx="1552">
                  <c:v>-2.2159170449902701E-2</c:v>
                </c:pt>
                <c:pt idx="1553">
                  <c:v>2.9618183100036402</c:v>
                </c:pt>
                <c:pt idx="1554">
                  <c:v>-2.7708277071718102</c:v>
                </c:pt>
                <c:pt idx="1555">
                  <c:v>1.0830214224581101</c:v>
                </c:pt>
                <c:pt idx="1556">
                  <c:v>-1.1267944366476399</c:v>
                </c:pt>
                <c:pt idx="1557">
                  <c:v>-0.55503848562463598</c:v>
                </c:pt>
                <c:pt idx="1558">
                  <c:v>4.31453213697419</c:v>
                </c:pt>
                <c:pt idx="1559">
                  <c:v>-0.28308242916885901</c:v>
                </c:pt>
                <c:pt idx="1560">
                  <c:v>0.169597975086037</c:v>
                </c:pt>
                <c:pt idx="1561">
                  <c:v>-2.4193056350155002</c:v>
                </c:pt>
                <c:pt idx="1562">
                  <c:v>-1.5246462998417301</c:v>
                </c:pt>
                <c:pt idx="1563">
                  <c:v>4.1849652681206004</c:v>
                </c:pt>
                <c:pt idx="1564">
                  <c:v>0.261061098701521</c:v>
                </c:pt>
                <c:pt idx="1565">
                  <c:v>5.1699458145102701</c:v>
                </c:pt>
                <c:pt idx="1566">
                  <c:v>1.6629574508761999</c:v>
                </c:pt>
                <c:pt idx="1567">
                  <c:v>0.57221860873062602</c:v>
                </c:pt>
                <c:pt idx="1568">
                  <c:v>-0.840156396828171</c:v>
                </c:pt>
                <c:pt idx="1569">
                  <c:v>1.33883228090631</c:v>
                </c:pt>
                <c:pt idx="1570">
                  <c:v>4.8997253851386198</c:v>
                </c:pt>
                <c:pt idx="1571">
                  <c:v>-4.1095702926297202</c:v>
                </c:pt>
                <c:pt idx="1572">
                  <c:v>4.4119428205664404</c:v>
                </c:pt>
                <c:pt idx="1573">
                  <c:v>1.3082264247930599</c:v>
                </c:pt>
                <c:pt idx="1574">
                  <c:v>2.2397856726401901</c:v>
                </c:pt>
                <c:pt idx="1575">
                  <c:v>-2.9001579133309501</c:v>
                </c:pt>
                <c:pt idx="1576">
                  <c:v>-3.0666639948748301E-2</c:v>
                </c:pt>
                <c:pt idx="1577">
                  <c:v>-1.62685115220411</c:v>
                </c:pt>
                <c:pt idx="1578">
                  <c:v>2.54857069712327</c:v>
                </c:pt>
                <c:pt idx="1579">
                  <c:v>1.7105550235340901</c:v>
                </c:pt>
                <c:pt idx="1580">
                  <c:v>-4.2780302727357196</c:v>
                </c:pt>
                <c:pt idx="1581">
                  <c:v>2.5931176371556899</c:v>
                </c:pt>
                <c:pt idx="1582">
                  <c:v>-0.93355011306357905</c:v>
                </c:pt>
                <c:pt idx="1583">
                  <c:v>-2.0271662493826099</c:v>
                </c:pt>
                <c:pt idx="1584">
                  <c:v>-3.8987377097456699</c:v>
                </c:pt>
                <c:pt idx="1585">
                  <c:v>0.93476332603469603</c:v>
                </c:pt>
                <c:pt idx="1586">
                  <c:v>-4.8465288541646503</c:v>
                </c:pt>
                <c:pt idx="1587">
                  <c:v>-4.5246142457500502</c:v>
                </c:pt>
                <c:pt idx="1588">
                  <c:v>-1.15542315255501</c:v>
                </c:pt>
                <c:pt idx="1589">
                  <c:v>-5.1095530744051603</c:v>
                </c:pt>
                <c:pt idx="1590">
                  <c:v>1.82110558887255</c:v>
                </c:pt>
                <c:pt idx="1591">
                  <c:v>3.2057694069791398</c:v>
                </c:pt>
                <c:pt idx="1592">
                  <c:v>-2.88958651456683</c:v>
                </c:pt>
                <c:pt idx="1593">
                  <c:v>1.90159306714181</c:v>
                </c:pt>
                <c:pt idx="1594">
                  <c:v>1.23022217151463</c:v>
                </c:pt>
                <c:pt idx="1595">
                  <c:v>-1.07619672450127</c:v>
                </c:pt>
                <c:pt idx="1596">
                  <c:v>-1.4815978093083499</c:v>
                </c:pt>
                <c:pt idx="1597">
                  <c:v>-3.5246306892908801</c:v>
                </c:pt>
                <c:pt idx="1598">
                  <c:v>-3.5246306892908801</c:v>
                </c:pt>
                <c:pt idx="1599">
                  <c:v>3.5449828111979</c:v>
                </c:pt>
                <c:pt idx="1600">
                  <c:v>2.01964770283886</c:v>
                </c:pt>
                <c:pt idx="1601">
                  <c:v>0.98923908756948598</c:v>
                </c:pt>
                <c:pt idx="1602">
                  <c:v>-4.8552522781642402</c:v>
                </c:pt>
                <c:pt idx="1603">
                  <c:v>-3.0262158339501402</c:v>
                </c:pt>
                <c:pt idx="1604">
                  <c:v>-0.79803109663278204</c:v>
                </c:pt>
                <c:pt idx="1605">
                  <c:v>0.42642582800219803</c:v>
                </c:pt>
                <c:pt idx="1606">
                  <c:v>2.0477140538857301</c:v>
                </c:pt>
                <c:pt idx="1607">
                  <c:v>5.44682905367468</c:v>
                </c:pt>
                <c:pt idx="1608">
                  <c:v>1.93038247693918</c:v>
                </c:pt>
                <c:pt idx="1609">
                  <c:v>-3.8047780977380299</c:v>
                </c:pt>
                <c:pt idx="1610">
                  <c:v>2.8510145389697499</c:v>
                </c:pt>
                <c:pt idx="1611">
                  <c:v>8.0192315615556203E-2</c:v>
                </c:pt>
                <c:pt idx="1612">
                  <c:v>-0.45011999491411397</c:v>
                </c:pt>
                <c:pt idx="1613">
                  <c:v>0.32082206008957198</c:v>
                </c:pt>
                <c:pt idx="1614">
                  <c:v>-1.40916991343881</c:v>
                </c:pt>
                <c:pt idx="1615">
                  <c:v>1.97680208857081</c:v>
                </c:pt>
                <c:pt idx="1616">
                  <c:v>-4.06230993936156</c:v>
                </c:pt>
                <c:pt idx="1617">
                  <c:v>0.66296537623916396</c:v>
                </c:pt>
                <c:pt idx="1618">
                  <c:v>2.0801975169275999</c:v>
                </c:pt>
                <c:pt idx="1619">
                  <c:v>-4.4671838728119004</c:v>
                </c:pt>
                <c:pt idx="1620">
                  <c:v>2.21230876390173</c:v>
                </c:pt>
                <c:pt idx="1621">
                  <c:v>2.1664876937502702</c:v>
                </c:pt>
                <c:pt idx="1622">
                  <c:v>-1.3516018974686499</c:v>
                </c:pt>
                <c:pt idx="1623">
                  <c:v>0.71197042488806905</c:v>
                </c:pt>
                <c:pt idx="1624">
                  <c:v>-3.1095976009734501</c:v>
                </c:pt>
                <c:pt idx="1625">
                  <c:v>6.6014309728358006E-2</c:v>
                </c:pt>
                <c:pt idx="1626">
                  <c:v>-0.92375882392848196</c:v>
                </c:pt>
                <c:pt idx="1627">
                  <c:v>-2.9396975169801598</c:v>
                </c:pt>
                <c:pt idx="1628">
                  <c:v>0.85229850200362101</c:v>
                </c:pt>
                <c:pt idx="1629">
                  <c:v>1.4627512631252899</c:v>
                </c:pt>
                <c:pt idx="1630">
                  <c:v>5.2783423912573602</c:v>
                </c:pt>
                <c:pt idx="1631">
                  <c:v>-5.8465169961293002</c:v>
                </c:pt>
                <c:pt idx="1632">
                  <c:v>0.66296144916142696</c:v>
                </c:pt>
                <c:pt idx="1633">
                  <c:v>4.2379874541654203</c:v>
                </c:pt>
                <c:pt idx="1634">
                  <c:v>3.2257437987091202</c:v>
                </c:pt>
                <c:pt idx="1635">
                  <c:v>0.26975471895425701</c:v>
                </c:pt>
                <c:pt idx="1636">
                  <c:v>0.88535135363933704</c:v>
                </c:pt>
                <c:pt idx="1637">
                  <c:v>2.1664880661953898</c:v>
                </c:pt>
                <c:pt idx="1638">
                  <c:v>0.18248480215867699</c:v>
                </c:pt>
                <c:pt idx="1639">
                  <c:v>2.29975700523952</c:v>
                </c:pt>
                <c:pt idx="1640">
                  <c:v>4.8832683867985196</c:v>
                </c:pt>
                <c:pt idx="1641">
                  <c:v>2.60804294242556</c:v>
                </c:pt>
                <c:pt idx="1642">
                  <c:v>-2.9396741455705699</c:v>
                </c:pt>
                <c:pt idx="1643">
                  <c:v>-7.7243366626594003</c:v>
                </c:pt>
                <c:pt idx="1644">
                  <c:v>2.6452535865750799</c:v>
                </c:pt>
                <c:pt idx="1645">
                  <c:v>0.66881590710907002</c:v>
                </c:pt>
                <c:pt idx="1646">
                  <c:v>1.3902193144763499</c:v>
                </c:pt>
                <c:pt idx="1647">
                  <c:v>2.8270027146861301</c:v>
                </c:pt>
                <c:pt idx="1648">
                  <c:v>0.61830390954508596</c:v>
                </c:pt>
                <c:pt idx="1649">
                  <c:v>-4.52461863436843</c:v>
                </c:pt>
                <c:pt idx="1650">
                  <c:v>-0.60712680938742203</c:v>
                </c:pt>
                <c:pt idx="1651">
                  <c:v>0.374187821751926</c:v>
                </c:pt>
                <c:pt idx="1652">
                  <c:v>2.01448932151655</c:v>
                </c:pt>
                <c:pt idx="1653">
                  <c:v>-2.7173075474560302</c:v>
                </c:pt>
                <c:pt idx="1654">
                  <c:v>3.07522794756775</c:v>
                </c:pt>
                <c:pt idx="1655">
                  <c:v>-2.3022489919473199</c:v>
                </c:pt>
                <c:pt idx="1656">
                  <c:v>0.47533997652278298</c:v>
                </c:pt>
                <c:pt idx="1657">
                  <c:v>0.34615191224724901</c:v>
                </c:pt>
                <c:pt idx="1658">
                  <c:v>1.4712283364424701</c:v>
                </c:pt>
                <c:pt idx="1659">
                  <c:v>-2.4091634709799199</c:v>
                </c:pt>
                <c:pt idx="1660">
                  <c:v>3.3685284136268998</c:v>
                </c:pt>
                <c:pt idx="1661">
                  <c:v>-0.35474012017896001</c:v>
                </c:pt>
                <c:pt idx="1662">
                  <c:v>-1.5506595752849599</c:v>
                </c:pt>
                <c:pt idx="1663">
                  <c:v>-1.1620974026733899</c:v>
                </c:pt>
                <c:pt idx="1664">
                  <c:v>-5.4466687039331196</c:v>
                </c:pt>
                <c:pt idx="1665">
                  <c:v>-2.8231631277234201E-2</c:v>
                </c:pt>
                <c:pt idx="1666">
                  <c:v>-0.79803582575283405</c:v>
                </c:pt>
                <c:pt idx="1667">
                  <c:v>0.266987894273162</c:v>
                </c:pt>
                <c:pt idx="1668">
                  <c:v>5.0936882391543303</c:v>
                </c:pt>
                <c:pt idx="1669">
                  <c:v>-0.20272176023955499</c:v>
                </c:pt>
                <c:pt idx="1670">
                  <c:v>-1.91696778095228</c:v>
                </c:pt>
                <c:pt idx="1671">
                  <c:v>1.27407838058809</c:v>
                </c:pt>
                <c:pt idx="1672">
                  <c:v>-2.2545784522896799</c:v>
                </c:pt>
                <c:pt idx="1673">
                  <c:v>-5.5470349525737097</c:v>
                </c:pt>
                <c:pt idx="1674">
                  <c:v>-1.9396795279441299</c:v>
                </c:pt>
                <c:pt idx="1675">
                  <c:v>1.2826914559165901</c:v>
                </c:pt>
                <c:pt idx="1676">
                  <c:v>-0.221055196403003</c:v>
                </c:pt>
                <c:pt idx="1677">
                  <c:v>-3.8307744864083202</c:v>
                </c:pt>
                <c:pt idx="1678">
                  <c:v>-2.99414880053122</c:v>
                </c:pt>
                <c:pt idx="1679">
                  <c:v>4.6993038164490901</c:v>
                </c:pt>
                <c:pt idx="1680">
                  <c:v>2.18269300466658</c:v>
                </c:pt>
                <c:pt idx="1681">
                  <c:v>-1.1298068498257099</c:v>
                </c:pt>
                <c:pt idx="1682">
                  <c:v>0.74835611534382995</c:v>
                </c:pt>
                <c:pt idx="1683">
                  <c:v>1.8328808627000599</c:v>
                </c:pt>
                <c:pt idx="1684">
                  <c:v>-6.5866689481442604</c:v>
                </c:pt>
                <c:pt idx="1685">
                  <c:v>-5.1095811389168899</c:v>
                </c:pt>
                <c:pt idx="1686">
                  <c:v>4.91765624990144</c:v>
                </c:pt>
                <c:pt idx="1687">
                  <c:v>2.8210944804520799</c:v>
                </c:pt>
                <c:pt idx="1688">
                  <c:v>-4.5246701237303801</c:v>
                </c:pt>
                <c:pt idx="1689">
                  <c:v>-3.8465621000640802</c:v>
                </c:pt>
                <c:pt idx="1690">
                  <c:v>-0.35473647625704402</c:v>
                </c:pt>
                <c:pt idx="1691">
                  <c:v>-3.3160735639430801</c:v>
                </c:pt>
                <c:pt idx="1692">
                  <c:v>-1.49759966354826</c:v>
                </c:pt>
                <c:pt idx="1693">
                  <c:v>-5.1095814112568902</c:v>
                </c:pt>
                <c:pt idx="1694">
                  <c:v>-2.1554195985700999</c:v>
                </c:pt>
                <c:pt idx="1695">
                  <c:v>1.49852400643151</c:v>
                </c:pt>
                <c:pt idx="1696">
                  <c:v>0.37232400505319302</c:v>
                </c:pt>
                <c:pt idx="1697">
                  <c:v>1.7316712423859399</c:v>
                </c:pt>
                <c:pt idx="1698">
                  <c:v>-5.9043111542982896</c:v>
                </c:pt>
                <c:pt idx="1699">
                  <c:v>-3.6900939859715698</c:v>
                </c:pt>
                <c:pt idx="1700">
                  <c:v>-0.672205553972818</c:v>
                </c:pt>
                <c:pt idx="1701">
                  <c:v>0.74835691988450004</c:v>
                </c:pt>
                <c:pt idx="1702">
                  <c:v>1.7295796216950401</c:v>
                </c:pt>
                <c:pt idx="1703">
                  <c:v>0.71312161373528804</c:v>
                </c:pt>
                <c:pt idx="1704">
                  <c:v>-1.0761967990441099</c:v>
                </c:pt>
                <c:pt idx="1705">
                  <c:v>-1.32390551121977</c:v>
                </c:pt>
                <c:pt idx="1706">
                  <c:v>-0.44728110866634402</c:v>
                </c:pt>
                <c:pt idx="1707">
                  <c:v>2.7358491287616502</c:v>
                </c:pt>
                <c:pt idx="1708">
                  <c:v>4.2390662412612601</c:v>
                </c:pt>
                <c:pt idx="1709">
                  <c:v>4.0120805633366403E-2</c:v>
                </c:pt>
                <c:pt idx="1710">
                  <c:v>0.671731184930907</c:v>
                </c:pt>
                <c:pt idx="1711">
                  <c:v>-1.5950411268632201</c:v>
                </c:pt>
                <c:pt idx="1712">
                  <c:v>-6.1095234070118698</c:v>
                </c:pt>
                <c:pt idx="1713">
                  <c:v>2.8650989203264201</c:v>
                </c:pt>
                <c:pt idx="1714">
                  <c:v>-3.4575274690382498</c:v>
                </c:pt>
                <c:pt idx="1715">
                  <c:v>0.41393108241264098</c:v>
                </c:pt>
                <c:pt idx="1716">
                  <c:v>1.17577479056606</c:v>
                </c:pt>
                <c:pt idx="1717">
                  <c:v>-7.2439296070970096</c:v>
                </c:pt>
                <c:pt idx="1718">
                  <c:v>1.83873811393313</c:v>
                </c:pt>
                <c:pt idx="1719">
                  <c:v>0.65491398470703799</c:v>
                </c:pt>
                <c:pt idx="1720">
                  <c:v>-0.93969921615982099</c:v>
                </c:pt>
                <c:pt idx="1721">
                  <c:v>1.4865629743731901</c:v>
                </c:pt>
                <c:pt idx="1722">
                  <c:v>-2.83559875438092</c:v>
                </c:pt>
                <c:pt idx="1723">
                  <c:v>3.2610404648734299</c:v>
                </c:pt>
                <c:pt idx="1724">
                  <c:v>1.73690438605353</c:v>
                </c:pt>
                <c:pt idx="1725">
                  <c:v>-0.82422744651343205</c:v>
                </c:pt>
                <c:pt idx="1726">
                  <c:v>8.8081749330036402E-2</c:v>
                </c:pt>
                <c:pt idx="1727">
                  <c:v>-2.5950366427156801</c:v>
                </c:pt>
                <c:pt idx="1728">
                  <c:v>2.4955846099097299</c:v>
                </c:pt>
                <c:pt idx="1729">
                  <c:v>-1.3547225836474299</c:v>
                </c:pt>
                <c:pt idx="1730">
                  <c:v>-2.1710317931191798</c:v>
                </c:pt>
                <c:pt idx="1731">
                  <c:v>6.13754699348888</c:v>
                </c:pt>
                <c:pt idx="1732">
                  <c:v>1.7471072297794199</c:v>
                </c:pt>
                <c:pt idx="1733">
                  <c:v>-4.3073143339793996</c:v>
                </c:pt>
                <c:pt idx="1734">
                  <c:v>-4.9598828436478799</c:v>
                </c:pt>
                <c:pt idx="1735">
                  <c:v>-1.0199408041521301</c:v>
                </c:pt>
                <c:pt idx="1736">
                  <c:v>-5.2127264958385702</c:v>
                </c:pt>
                <c:pt idx="1737">
                  <c:v>0.475334982371382</c:v>
                </c:pt>
                <c:pt idx="1738">
                  <c:v>2.93748969075265</c:v>
                </c:pt>
                <c:pt idx="1739">
                  <c:v>-0.80750619154831804</c:v>
                </c:pt>
                <c:pt idx="1740">
                  <c:v>-1.8825543258164801</c:v>
                </c:pt>
                <c:pt idx="1741">
                  <c:v>4.1729398144407597</c:v>
                </c:pt>
                <c:pt idx="1742">
                  <c:v>1.33331119914576</c:v>
                </c:pt>
                <c:pt idx="1743">
                  <c:v>-2.5631385640895901</c:v>
                </c:pt>
                <c:pt idx="1744">
                  <c:v>-1.5339453176856399</c:v>
                </c:pt>
                <c:pt idx="1745">
                  <c:v>3.1143560735282101</c:v>
                </c:pt>
                <c:pt idx="1746">
                  <c:v>-0.81417133608844605</c:v>
                </c:pt>
                <c:pt idx="1747">
                  <c:v>-3.29086980090264</c:v>
                </c:pt>
                <c:pt idx="1748">
                  <c:v>-4.5462042517552499</c:v>
                </c:pt>
                <c:pt idx="1749">
                  <c:v>4.3124080219219003</c:v>
                </c:pt>
                <c:pt idx="1750">
                  <c:v>0.81913569627288896</c:v>
                </c:pt>
                <c:pt idx="1751">
                  <c:v>-3.8465732040254399</c:v>
                </c:pt>
                <c:pt idx="1752">
                  <c:v>2.3741776898031701</c:v>
                </c:pt>
                <c:pt idx="1753">
                  <c:v>0.77301256277346697</c:v>
                </c:pt>
                <c:pt idx="1754">
                  <c:v>4.8633100653555497</c:v>
                </c:pt>
                <c:pt idx="1755">
                  <c:v>-6.1095600244377799</c:v>
                </c:pt>
                <c:pt idx="1756">
                  <c:v>-1.2516488936322001</c:v>
                </c:pt>
                <c:pt idx="1757">
                  <c:v>4.9294083852861696</c:v>
                </c:pt>
                <c:pt idx="1758">
                  <c:v>-0.81684276364804398</c:v>
                </c:pt>
                <c:pt idx="1759">
                  <c:v>-1.1225552134056</c:v>
                </c:pt>
                <c:pt idx="1760">
                  <c:v>-0.81894008806080298</c:v>
                </c:pt>
                <c:pt idx="1761">
                  <c:v>-2.3022611953791698</c:v>
                </c:pt>
                <c:pt idx="1762">
                  <c:v>3.7473077995772899</c:v>
                </c:pt>
                <c:pt idx="1763">
                  <c:v>2.4602157170235501</c:v>
                </c:pt>
                <c:pt idx="1764">
                  <c:v>-5.5034551843380903</c:v>
                </c:pt>
                <c:pt idx="1765">
                  <c:v>5.47058123735804</c:v>
                </c:pt>
                <c:pt idx="1766">
                  <c:v>-0.205148339257542</c:v>
                </c:pt>
                <c:pt idx="1767">
                  <c:v>-1.0652364805947601</c:v>
                </c:pt>
                <c:pt idx="1768">
                  <c:v>0.76210581274141198</c:v>
                </c:pt>
                <c:pt idx="1769">
                  <c:v>1.7897274476261</c:v>
                </c:pt>
                <c:pt idx="1770">
                  <c:v>-2.2616112932724999</c:v>
                </c:pt>
                <c:pt idx="1771">
                  <c:v>6.2043479674149298</c:v>
                </c:pt>
                <c:pt idx="1772">
                  <c:v>4.95687449467569E-2</c:v>
                </c:pt>
                <c:pt idx="1773">
                  <c:v>-6.6945837168591797</c:v>
                </c:pt>
                <c:pt idx="1774">
                  <c:v>0.93476288704058197</c:v>
                </c:pt>
                <c:pt idx="1775">
                  <c:v>0.72326175961854</c:v>
                </c:pt>
                <c:pt idx="1776">
                  <c:v>-4.0534903388399997</c:v>
                </c:pt>
                <c:pt idx="1777">
                  <c:v>-6.1095536035409204</c:v>
                </c:pt>
                <c:pt idx="1778">
                  <c:v>4.8846834175692804</c:v>
                </c:pt>
                <c:pt idx="1779">
                  <c:v>-2.7015381428073999</c:v>
                </c:pt>
                <c:pt idx="1780">
                  <c:v>0.429530369124413</c:v>
                </c:pt>
                <c:pt idx="1781">
                  <c:v>-1.30226982645823</c:v>
                </c:pt>
                <c:pt idx="1782">
                  <c:v>-3.8801505675671799</c:v>
                </c:pt>
                <c:pt idx="1783">
                  <c:v>-9.7694267601478408</c:v>
                </c:pt>
                <c:pt idx="1784">
                  <c:v>-3.73837521528697</c:v>
                </c:pt>
                <c:pt idx="1785">
                  <c:v>-1.4315511248239501</c:v>
                </c:pt>
                <c:pt idx="1786">
                  <c:v>-7.0103691559397496E-2</c:v>
                </c:pt>
                <c:pt idx="1787">
                  <c:v>-1.52467017661987</c:v>
                </c:pt>
                <c:pt idx="1788">
                  <c:v>3.3600048389089601</c:v>
                </c:pt>
                <c:pt idx="1789">
                  <c:v>1.3333176123211401</c:v>
                </c:pt>
                <c:pt idx="1790">
                  <c:v>-2.2782276179630001</c:v>
                </c:pt>
                <c:pt idx="1791">
                  <c:v>3.1757560247450298</c:v>
                </c:pt>
                <c:pt idx="1792">
                  <c:v>3.3039824428539499</c:v>
                </c:pt>
                <c:pt idx="1793">
                  <c:v>1.27119416263511</c:v>
                </c:pt>
                <c:pt idx="1794">
                  <c:v>-3.81534973828462</c:v>
                </c:pt>
                <c:pt idx="1795">
                  <c:v>-4.5246240004887799</c:v>
                </c:pt>
                <c:pt idx="1796">
                  <c:v>2.2654026856023699</c:v>
                </c:pt>
                <c:pt idx="1797">
                  <c:v>3.4837579420721898</c:v>
                </c:pt>
                <c:pt idx="1798">
                  <c:v>1.054272969266</c:v>
                </c:pt>
                <c:pt idx="1799">
                  <c:v>3.8875293418701902</c:v>
                </c:pt>
                <c:pt idx="1800">
                  <c:v>-0.61776704173097197</c:v>
                </c:pt>
                <c:pt idx="1801">
                  <c:v>-0.90995487811233</c:v>
                </c:pt>
                <c:pt idx="1802">
                  <c:v>-1.7520776763236701</c:v>
                </c:pt>
                <c:pt idx="1803">
                  <c:v>-0.58606307644089795</c:v>
                </c:pt>
                <c:pt idx="1804">
                  <c:v>-1.7117556354201799</c:v>
                </c:pt>
                <c:pt idx="1805">
                  <c:v>4.0273370178373398</c:v>
                </c:pt>
                <c:pt idx="1806">
                  <c:v>-6.1095639012691301</c:v>
                </c:pt>
                <c:pt idx="1807">
                  <c:v>-5.6744125168187001</c:v>
                </c:pt>
                <c:pt idx="1808">
                  <c:v>-3.0772107537180098</c:v>
                </c:pt>
                <c:pt idx="1809">
                  <c:v>1.2398617115742201</c:v>
                </c:pt>
                <c:pt idx="1810">
                  <c:v>0.79123554485076197</c:v>
                </c:pt>
                <c:pt idx="1811">
                  <c:v>-1.5516344458317499</c:v>
                </c:pt>
                <c:pt idx="1812">
                  <c:v>-3.25431503668004</c:v>
                </c:pt>
                <c:pt idx="1813">
                  <c:v>-0.90017627287606194</c:v>
                </c:pt>
                <c:pt idx="1814">
                  <c:v>2.17576578027407</c:v>
                </c:pt>
                <c:pt idx="1815">
                  <c:v>-3.0392238721467901</c:v>
                </c:pt>
                <c:pt idx="1816">
                  <c:v>1.5866428598575599</c:v>
                </c:pt>
                <c:pt idx="1817">
                  <c:v>-1.2027402202054001</c:v>
                </c:pt>
                <c:pt idx="1818">
                  <c:v>2.06629363987587</c:v>
                </c:pt>
                <c:pt idx="1819">
                  <c:v>-3.42313053498318</c:v>
                </c:pt>
                <c:pt idx="1820">
                  <c:v>1.2042633028623999</c:v>
                </c:pt>
                <c:pt idx="1821">
                  <c:v>-1.80585204922091</c:v>
                </c:pt>
                <c:pt idx="1822">
                  <c:v>-2.50476796324656</c:v>
                </c:pt>
                <c:pt idx="1823">
                  <c:v>-2.6148617624049</c:v>
                </c:pt>
                <c:pt idx="1824">
                  <c:v>-6.1095608512134998</c:v>
                </c:pt>
                <c:pt idx="1825">
                  <c:v>3.0092943419185101</c:v>
                </c:pt>
                <c:pt idx="1826">
                  <c:v>-0.34291108401869203</c:v>
                </c:pt>
                <c:pt idx="1827">
                  <c:v>1.3451089114219199</c:v>
                </c:pt>
                <c:pt idx="1828">
                  <c:v>-2.43155200819684</c:v>
                </c:pt>
                <c:pt idx="1829">
                  <c:v>-6.1095613451706798</c:v>
                </c:pt>
                <c:pt idx="1830">
                  <c:v>-1.18906346949807</c:v>
                </c:pt>
                <c:pt idx="1831">
                  <c:v>-0.46001158410427601</c:v>
                </c:pt>
                <c:pt idx="1832">
                  <c:v>-2.0298973668113902</c:v>
                </c:pt>
                <c:pt idx="1833">
                  <c:v>-0.69298165053637895</c:v>
                </c:pt>
                <c:pt idx="1834">
                  <c:v>-1.2663552084897101</c:v>
                </c:pt>
                <c:pt idx="1835">
                  <c:v>-1.3182133076884801</c:v>
                </c:pt>
                <c:pt idx="1836">
                  <c:v>-3.54259352241841</c:v>
                </c:pt>
                <c:pt idx="1837">
                  <c:v>-1.8490970644941001</c:v>
                </c:pt>
                <c:pt idx="1838">
                  <c:v>2.33882784728163</c:v>
                </c:pt>
                <c:pt idx="1839">
                  <c:v>3.7263947419847301</c:v>
                </c:pt>
                <c:pt idx="1840">
                  <c:v>1.9778288297995601</c:v>
                </c:pt>
                <c:pt idx="1841">
                  <c:v>3.1287565212027202</c:v>
                </c:pt>
                <c:pt idx="1842">
                  <c:v>3.2397583598028898</c:v>
                </c:pt>
                <c:pt idx="1843">
                  <c:v>0.92379298381359998</c:v>
                </c:pt>
                <c:pt idx="1844">
                  <c:v>4.2212716198772897</c:v>
                </c:pt>
                <c:pt idx="1845">
                  <c:v>-1.10963212085382</c:v>
                </c:pt>
                <c:pt idx="1846">
                  <c:v>-0.67000172599530905</c:v>
                </c:pt>
                <c:pt idx="1847">
                  <c:v>-0.14154198964210599</c:v>
                </c:pt>
                <c:pt idx="1848">
                  <c:v>-1.52466929511668</c:v>
                </c:pt>
                <c:pt idx="1849">
                  <c:v>-8.5958442244200697E-2</c:v>
                </c:pt>
                <c:pt idx="1850">
                  <c:v>-0.45367800784076201</c:v>
                </c:pt>
                <c:pt idx="1851">
                  <c:v>1.77301157235052</c:v>
                </c:pt>
                <c:pt idx="1852">
                  <c:v>1.6871469734539</c:v>
                </c:pt>
                <c:pt idx="1853">
                  <c:v>-6.1095633611267104</c:v>
                </c:pt>
                <c:pt idx="1854">
                  <c:v>-4.6701016204104704</c:v>
                </c:pt>
                <c:pt idx="1855">
                  <c:v>-2.2964011033252998</c:v>
                </c:pt>
                <c:pt idx="1856">
                  <c:v>0.69514739185030605</c:v>
                </c:pt>
                <c:pt idx="1857">
                  <c:v>-1.2631743640175701</c:v>
                </c:pt>
                <c:pt idx="1858">
                  <c:v>1.5061556105602799E-2</c:v>
                </c:pt>
                <c:pt idx="1859">
                  <c:v>-3.7638524791833001</c:v>
                </c:pt>
                <c:pt idx="1860">
                  <c:v>0.95841469698154202</c:v>
                </c:pt>
                <c:pt idx="1861">
                  <c:v>-1.9598699411124401</c:v>
                </c:pt>
                <c:pt idx="1862">
                  <c:v>4.6064701676022297</c:v>
                </c:pt>
                <c:pt idx="1863">
                  <c:v>0.86191324713315798</c:v>
                </c:pt>
                <c:pt idx="1864">
                  <c:v>-0.28945247107676397</c:v>
                </c:pt>
                <c:pt idx="1865">
                  <c:v>2.9564430731120201</c:v>
                </c:pt>
                <c:pt idx="1866">
                  <c:v>1.1927448664226401</c:v>
                </c:pt>
                <c:pt idx="1867">
                  <c:v>2.5698387360538502</c:v>
                </c:pt>
                <c:pt idx="1868">
                  <c:v>3.1430194963626898</c:v>
                </c:pt>
                <c:pt idx="1869">
                  <c:v>-0.44035572581402499</c:v>
                </c:pt>
                <c:pt idx="1870">
                  <c:v>0.411220436761566</c:v>
                </c:pt>
                <c:pt idx="1871">
                  <c:v>-2.7271576885345499</c:v>
                </c:pt>
                <c:pt idx="1872">
                  <c:v>-7.9169755911653397</c:v>
                </c:pt>
                <c:pt idx="1873">
                  <c:v>-1.6679673914925699</c:v>
                </c:pt>
                <c:pt idx="1874">
                  <c:v>2.1191822982845201</c:v>
                </c:pt>
                <c:pt idx="1875">
                  <c:v>-7.29498404585825</c:v>
                </c:pt>
                <c:pt idx="1876">
                  <c:v>-0.43405876399251198</c:v>
                </c:pt>
                <c:pt idx="1877">
                  <c:v>1.1571534906180101</c:v>
                </c:pt>
                <c:pt idx="1878">
                  <c:v>-1.71456933591812</c:v>
                </c:pt>
                <c:pt idx="1879">
                  <c:v>0.681783617667436</c:v>
                </c:pt>
                <c:pt idx="1880">
                  <c:v>-6.1095802540487796</c:v>
                </c:pt>
                <c:pt idx="1881">
                  <c:v>-1.22920658553094</c:v>
                </c:pt>
                <c:pt idx="1882">
                  <c:v>-6.10956518099331</c:v>
                </c:pt>
                <c:pt idx="1883">
                  <c:v>0.84456589742578003</c:v>
                </c:pt>
                <c:pt idx="1884">
                  <c:v>-4.3535643684815398E-2</c:v>
                </c:pt>
                <c:pt idx="1885">
                  <c:v>-0.63030325651519403</c:v>
                </c:pt>
                <c:pt idx="1886">
                  <c:v>-6.6418525724012802</c:v>
                </c:pt>
                <c:pt idx="1887">
                  <c:v>-1.81778899887529</c:v>
                </c:pt>
                <c:pt idx="1888">
                  <c:v>2.7400322942424999</c:v>
                </c:pt>
                <c:pt idx="1889">
                  <c:v>0.413933933953547</c:v>
                </c:pt>
                <c:pt idx="1890">
                  <c:v>5.9210079528527499</c:v>
                </c:pt>
                <c:pt idx="1891">
                  <c:v>-0.90015946158003302</c:v>
                </c:pt>
                <c:pt idx="1892">
                  <c:v>-6.8465854022365802</c:v>
                </c:pt>
                <c:pt idx="1893">
                  <c:v>1.13830032586741</c:v>
                </c:pt>
                <c:pt idx="1894">
                  <c:v>-2.60129204105773</c:v>
                </c:pt>
                <c:pt idx="1895">
                  <c:v>-0.87441025449732401</c:v>
                </c:pt>
                <c:pt idx="1896">
                  <c:v>-4.1554350086954299</c:v>
                </c:pt>
                <c:pt idx="1897">
                  <c:v>1.22307938952864</c:v>
                </c:pt>
                <c:pt idx="1898">
                  <c:v>2.18223106462642</c:v>
                </c:pt>
                <c:pt idx="1899">
                  <c:v>-0.302269202807533</c:v>
                </c:pt>
                <c:pt idx="1900">
                  <c:v>4.3640421754146503</c:v>
                </c:pt>
                <c:pt idx="1901">
                  <c:v>-2.7591217423285102</c:v>
                </c:pt>
                <c:pt idx="1902">
                  <c:v>3.50506268632002</c:v>
                </c:pt>
                <c:pt idx="1903">
                  <c:v>0.20929086108802</c:v>
                </c:pt>
                <c:pt idx="1904">
                  <c:v>5.4649162326379503</c:v>
                </c:pt>
                <c:pt idx="1905">
                  <c:v>-0.526983588647428</c:v>
                </c:pt>
                <c:pt idx="1906">
                  <c:v>-0.53068645884491195</c:v>
                </c:pt>
                <c:pt idx="1907">
                  <c:v>5.1010127083817096</c:v>
                </c:pt>
                <c:pt idx="1908">
                  <c:v>-0.98409462148308602</c:v>
                </c:pt>
                <c:pt idx="1909">
                  <c:v>-1.98409821988544</c:v>
                </c:pt>
                <c:pt idx="1910">
                  <c:v>1.9577998786077999</c:v>
                </c:pt>
                <c:pt idx="1911">
                  <c:v>-2.1606140389450998</c:v>
                </c:pt>
                <c:pt idx="1912">
                  <c:v>5.4497144073809496</c:v>
                </c:pt>
                <c:pt idx="1913">
                  <c:v>2.9127253237001498</c:v>
                </c:pt>
                <c:pt idx="1914">
                  <c:v>-3.24455148471574</c:v>
                </c:pt>
                <c:pt idx="1915">
                  <c:v>-3.2616201485437601</c:v>
                </c:pt>
                <c:pt idx="1916">
                  <c:v>-2.73110755394231</c:v>
                </c:pt>
                <c:pt idx="1917">
                  <c:v>1.97680291251554</c:v>
                </c:pt>
                <c:pt idx="1918">
                  <c:v>4.7790745022908698</c:v>
                </c:pt>
                <c:pt idx="1919">
                  <c:v>-1.2027331199486899</c:v>
                </c:pt>
                <c:pt idx="1920">
                  <c:v>-4.0027154875153901</c:v>
                </c:pt>
                <c:pt idx="1921">
                  <c:v>-1.67469381159263</c:v>
                </c:pt>
                <c:pt idx="1922">
                  <c:v>-1.30226855957343</c:v>
                </c:pt>
                <c:pt idx="1923">
                  <c:v>-2.6833498635218498</c:v>
                </c:pt>
                <c:pt idx="1924">
                  <c:v>-4.0454826544214404</c:v>
                </c:pt>
                <c:pt idx="1925">
                  <c:v>0.55571153736143597</c:v>
                </c:pt>
                <c:pt idx="1926">
                  <c:v>2.5269903421356501</c:v>
                </c:pt>
                <c:pt idx="1927">
                  <c:v>3.7452124637106499</c:v>
                </c:pt>
                <c:pt idx="1928">
                  <c:v>0.56930904214143196</c:v>
                </c:pt>
                <c:pt idx="1929">
                  <c:v>0.40133491499924101</c:v>
                </c:pt>
                <c:pt idx="1930">
                  <c:v>1.3260387229687101</c:v>
                </c:pt>
                <c:pt idx="1931">
                  <c:v>2.2858057217675598</c:v>
                </c:pt>
                <c:pt idx="1932">
                  <c:v>0.30942751657659401</c:v>
                </c:pt>
                <c:pt idx="1933">
                  <c:v>2.5269836896026798</c:v>
                </c:pt>
                <c:pt idx="1934">
                  <c:v>-7.4231496135013701</c:v>
                </c:pt>
                <c:pt idx="1935">
                  <c:v>-4.45755692116881</c:v>
                </c:pt>
                <c:pt idx="1936">
                  <c:v>-2.3847344281766198</c:v>
                </c:pt>
                <c:pt idx="1937">
                  <c:v>4.8903417893898702</c:v>
                </c:pt>
                <c:pt idx="1938">
                  <c:v>4.83431046294921</c:v>
                </c:pt>
                <c:pt idx="1939">
                  <c:v>-3.9031838965670498</c:v>
                </c:pt>
                <c:pt idx="1940">
                  <c:v>0.74836235091841397</c:v>
                </c:pt>
                <c:pt idx="1941">
                  <c:v>3.9857381160118299</c:v>
                </c:pt>
                <c:pt idx="1942">
                  <c:v>-2.6459751318268601</c:v>
                </c:pt>
                <c:pt idx="1943">
                  <c:v>-2.4026789944371498</c:v>
                </c:pt>
                <c:pt idx="1944">
                  <c:v>-4.6945837016279004</c:v>
                </c:pt>
                <c:pt idx="1945">
                  <c:v>0.70415197502930105</c:v>
                </c:pt>
                <c:pt idx="1946">
                  <c:v>-1.1554361986153601</c:v>
                </c:pt>
                <c:pt idx="1947">
                  <c:v>-2.7339958013876502</c:v>
                </c:pt>
                <c:pt idx="1948">
                  <c:v>-1.7547831698460901</c:v>
                </c:pt>
                <c:pt idx="1949">
                  <c:v>-3.32826970288547</c:v>
                </c:pt>
                <c:pt idx="1950">
                  <c:v>3.4602031934194799</c:v>
                </c:pt>
                <c:pt idx="1951">
                  <c:v>1.98839679479396</c:v>
                </c:pt>
                <c:pt idx="1952">
                  <c:v>-3.7559753856618201</c:v>
                </c:pt>
                <c:pt idx="1953">
                  <c:v>-2.7482741663250099E-2</c:v>
                </c:pt>
                <c:pt idx="1954">
                  <c:v>5.2604809580924599</c:v>
                </c:pt>
                <c:pt idx="1955">
                  <c:v>1.16835631398571</c:v>
                </c:pt>
                <c:pt idx="1956">
                  <c:v>-1.61320108227693</c:v>
                </c:pt>
                <c:pt idx="1957">
                  <c:v>3.8416348453534299</c:v>
                </c:pt>
                <c:pt idx="1958">
                  <c:v>0.12558843867160099</c:v>
                </c:pt>
                <c:pt idx="1959">
                  <c:v>-0.80750626396851599</c:v>
                </c:pt>
                <c:pt idx="1960">
                  <c:v>-4.6945736253686201</c:v>
                </c:pt>
                <c:pt idx="1961">
                  <c:v>-1.7662211684622799</c:v>
                </c:pt>
                <c:pt idx="1962">
                  <c:v>-1.3370363802831</c:v>
                </c:pt>
                <c:pt idx="1963">
                  <c:v>-4.7225858105981304</c:v>
                </c:pt>
                <c:pt idx="1964">
                  <c:v>-3.0100793467763598</c:v>
                </c:pt>
                <c:pt idx="1965">
                  <c:v>-1.67353535532012</c:v>
                </c:pt>
                <c:pt idx="1966">
                  <c:v>1.6834861746563501</c:v>
                </c:pt>
                <c:pt idx="1967">
                  <c:v>-2.89663908021882</c:v>
                </c:pt>
                <c:pt idx="1968">
                  <c:v>-2.0825637981229201</c:v>
                </c:pt>
                <c:pt idx="1969">
                  <c:v>-0.86861766545813202</c:v>
                </c:pt>
                <c:pt idx="1970">
                  <c:v>-2.6603161961323498</c:v>
                </c:pt>
                <c:pt idx="1971">
                  <c:v>0.79926273218217903</c:v>
                </c:pt>
                <c:pt idx="1972">
                  <c:v>-3.4251276132438</c:v>
                </c:pt>
                <c:pt idx="1973">
                  <c:v>-1.76543560637264</c:v>
                </c:pt>
                <c:pt idx="1974">
                  <c:v>-4.2445609403483697</c:v>
                </c:pt>
                <c:pt idx="1975">
                  <c:v>3.2697415978911302</c:v>
                </c:pt>
                <c:pt idx="1976">
                  <c:v>1.5050764932921401</c:v>
                </c:pt>
                <c:pt idx="1977">
                  <c:v>-1.9627924103816501</c:v>
                </c:pt>
                <c:pt idx="1978">
                  <c:v>-0.65406070299219599</c:v>
                </c:pt>
                <c:pt idx="1979">
                  <c:v>3.9154815068309401</c:v>
                </c:pt>
                <c:pt idx="1980">
                  <c:v>4.6089639958437898</c:v>
                </c:pt>
                <c:pt idx="1981">
                  <c:v>-3.1427945142797999</c:v>
                </c:pt>
                <c:pt idx="1982">
                  <c:v>2.72956160160658</c:v>
                </c:pt>
                <c:pt idx="1983">
                  <c:v>1.7723669778534299</c:v>
                </c:pt>
                <c:pt idx="1984">
                  <c:v>1.37418281637535</c:v>
                </c:pt>
                <c:pt idx="1985">
                  <c:v>3.0299153412235902</c:v>
                </c:pt>
                <c:pt idx="1986">
                  <c:v>-2.1924760649774901</c:v>
                </c:pt>
                <c:pt idx="1987">
                  <c:v>-3.2933383374003</c:v>
                </c:pt>
                <c:pt idx="1988">
                  <c:v>4.2417066609719196</c:v>
                </c:pt>
                <c:pt idx="1989">
                  <c:v>3.4621527171534598</c:v>
                </c:pt>
                <c:pt idx="1990">
                  <c:v>-3.3925678454791401</c:v>
                </c:pt>
                <c:pt idx="1991">
                  <c:v>-4.51751115729801</c:v>
                </c:pt>
                <c:pt idx="1992">
                  <c:v>-3.57619768946231</c:v>
                </c:pt>
                <c:pt idx="1993">
                  <c:v>2.7452339530580701</c:v>
                </c:pt>
                <c:pt idx="1994">
                  <c:v>1.63856193362207</c:v>
                </c:pt>
                <c:pt idx="1995">
                  <c:v>3.4487719001808999</c:v>
                </c:pt>
                <c:pt idx="1996">
                  <c:v>2.5803666260654099</c:v>
                </c:pt>
                <c:pt idx="1997">
                  <c:v>-2.0011079887931</c:v>
                </c:pt>
                <c:pt idx="1998">
                  <c:v>-0.33814027591209</c:v>
                </c:pt>
                <c:pt idx="1999">
                  <c:v>-2.1621021955326398</c:v>
                </c:pt>
                <c:pt idx="2000">
                  <c:v>0.64526308318538805</c:v>
                </c:pt>
                <c:pt idx="2001">
                  <c:v>2.65854503066693</c:v>
                </c:pt>
                <c:pt idx="2002">
                  <c:v>-2.5358972906749302</c:v>
                </c:pt>
                <c:pt idx="2003">
                  <c:v>-0.441924543220377</c:v>
                </c:pt>
                <c:pt idx="2004">
                  <c:v>0.515556973125461</c:v>
                </c:pt>
                <c:pt idx="2005">
                  <c:v>-6.6759740433712</c:v>
                </c:pt>
                <c:pt idx="2006">
                  <c:v>-2.9079851881945502</c:v>
                </c:pt>
                <c:pt idx="2007">
                  <c:v>3.2216284693525301</c:v>
                </c:pt>
                <c:pt idx="2008">
                  <c:v>1.06252253045092</c:v>
                </c:pt>
                <c:pt idx="2009">
                  <c:v>-4.1851853171276998</c:v>
                </c:pt>
                <c:pt idx="2010">
                  <c:v>2.7295602812672102</c:v>
                </c:pt>
                <c:pt idx="2011">
                  <c:v>-2.1554242531559802</c:v>
                </c:pt>
                <c:pt idx="2012">
                  <c:v>2.0162113490253999</c:v>
                </c:pt>
                <c:pt idx="2013">
                  <c:v>-5.7481227767404102</c:v>
                </c:pt>
                <c:pt idx="2014">
                  <c:v>-2.5200548667058498E-2</c:v>
                </c:pt>
                <c:pt idx="2015">
                  <c:v>3.5942494564831602</c:v>
                </c:pt>
                <c:pt idx="2016">
                  <c:v>-7.6945200492656403</c:v>
                </c:pt>
                <c:pt idx="2017">
                  <c:v>2.97674312984417</c:v>
                </c:pt>
                <c:pt idx="2018">
                  <c:v>-3.01848037251747</c:v>
                </c:pt>
                <c:pt idx="2019">
                  <c:v>-3.4397742288093398</c:v>
                </c:pt>
                <c:pt idx="2020">
                  <c:v>-4.2671703393800398</c:v>
                </c:pt>
                <c:pt idx="2021">
                  <c:v>4.9026862270381804</c:v>
                </c:pt>
                <c:pt idx="2022">
                  <c:v>2.8762088380021398</c:v>
                </c:pt>
                <c:pt idx="2023">
                  <c:v>4.0471005977052004</c:v>
                </c:pt>
                <c:pt idx="2024">
                  <c:v>0.22128614703413299</c:v>
                </c:pt>
                <c:pt idx="2025">
                  <c:v>-1.5690623431496</c:v>
                </c:pt>
                <c:pt idx="2026">
                  <c:v>0.53662971701319995</c:v>
                </c:pt>
                <c:pt idx="2027">
                  <c:v>-0.79884013398367903</c:v>
                </c:pt>
                <c:pt idx="2028">
                  <c:v>-6.1095983614672704</c:v>
                </c:pt>
                <c:pt idx="2029">
                  <c:v>0.844564321905238</c:v>
                </c:pt>
                <c:pt idx="2030">
                  <c:v>3.4753154781626501</c:v>
                </c:pt>
                <c:pt idx="2031">
                  <c:v>-6.1095900031271198</c:v>
                </c:pt>
                <c:pt idx="2032">
                  <c:v>-3.84658066128079</c:v>
                </c:pt>
                <c:pt idx="2033">
                  <c:v>-0.30530922198015698</c:v>
                </c:pt>
                <c:pt idx="2034">
                  <c:v>-7.65252210356915</c:v>
                </c:pt>
                <c:pt idx="2035">
                  <c:v>-1.2417335100292799</c:v>
                </c:pt>
                <c:pt idx="2036">
                  <c:v>-2.78769314198333</c:v>
                </c:pt>
                <c:pt idx="2037">
                  <c:v>1.0428228926833001</c:v>
                </c:pt>
                <c:pt idx="2038">
                  <c:v>0.41393130437921799</c:v>
                </c:pt>
                <c:pt idx="2039">
                  <c:v>-0.76621691034391604</c:v>
                </c:pt>
                <c:pt idx="2040">
                  <c:v>-4.3320016556742003</c:v>
                </c:pt>
                <c:pt idx="2041">
                  <c:v>1.3741835496236401</c:v>
                </c:pt>
                <c:pt idx="2042">
                  <c:v>-0.54738707701901701</c:v>
                </c:pt>
                <c:pt idx="2043">
                  <c:v>1.67260149253269</c:v>
                </c:pt>
                <c:pt idx="2044">
                  <c:v>-4.0507321972209596</c:v>
                </c:pt>
                <c:pt idx="2045">
                  <c:v>3.5616904982812998</c:v>
                </c:pt>
                <c:pt idx="2046">
                  <c:v>-7.4314936609959004</c:v>
                </c:pt>
                <c:pt idx="2047">
                  <c:v>-2.6219629958300499</c:v>
                </c:pt>
                <c:pt idx="2048">
                  <c:v>0.44276472532939198</c:v>
                </c:pt>
                <c:pt idx="2049">
                  <c:v>0.30540686204474499</c:v>
                </c:pt>
                <c:pt idx="2050">
                  <c:v>2.9510559192231902</c:v>
                </c:pt>
                <c:pt idx="2051">
                  <c:v>2.2826799658589398</c:v>
                </c:pt>
                <c:pt idx="2052">
                  <c:v>-2.7877018205591</c:v>
                </c:pt>
                <c:pt idx="2053">
                  <c:v>-1.5818975038795999</c:v>
                </c:pt>
                <c:pt idx="2054">
                  <c:v>-9.3575162001900392</c:v>
                </c:pt>
                <c:pt idx="2055">
                  <c:v>-2.1399979370008499</c:v>
                </c:pt>
                <c:pt idx="2056">
                  <c:v>0.79846059901629196</c:v>
                </c:pt>
                <c:pt idx="2057">
                  <c:v>-2.21533849747297</c:v>
                </c:pt>
                <c:pt idx="2058">
                  <c:v>-1.9543533936934601</c:v>
                </c:pt>
                <c:pt idx="2059">
                  <c:v>-0.45251821772876699</c:v>
                </c:pt>
                <c:pt idx="2060">
                  <c:v>3.7073389209818801</c:v>
                </c:pt>
                <c:pt idx="2061">
                  <c:v>0.83288432872737805</c:v>
                </c:pt>
                <c:pt idx="2062">
                  <c:v>-1.75207579389746</c:v>
                </c:pt>
                <c:pt idx="2063">
                  <c:v>0.87580438301488195</c:v>
                </c:pt>
                <c:pt idx="2064">
                  <c:v>-4.3253583803803002</c:v>
                </c:pt>
                <c:pt idx="2065">
                  <c:v>2.05334072361488</c:v>
                </c:pt>
                <c:pt idx="2066">
                  <c:v>-0.54806214076623605</c:v>
                </c:pt>
                <c:pt idx="2067">
                  <c:v>-5.1235736220328896</c:v>
                </c:pt>
                <c:pt idx="2068">
                  <c:v>-3.9676068503139201</c:v>
                </c:pt>
                <c:pt idx="2069">
                  <c:v>-3.0907750536415199</c:v>
                </c:pt>
                <c:pt idx="2070">
                  <c:v>3.4217401510165701</c:v>
                </c:pt>
                <c:pt idx="2071">
                  <c:v>0.32999296509300702</c:v>
                </c:pt>
                <c:pt idx="2072">
                  <c:v>-3.5823826409256299</c:v>
                </c:pt>
                <c:pt idx="2073">
                  <c:v>-4.6148543755365603</c:v>
                </c:pt>
                <c:pt idx="2074">
                  <c:v>2.5168065664347998</c:v>
                </c:pt>
                <c:pt idx="2075">
                  <c:v>-1.1761488789833201</c:v>
                </c:pt>
                <c:pt idx="2076">
                  <c:v>-3.5246574076505901</c:v>
                </c:pt>
                <c:pt idx="2077">
                  <c:v>1.49027856571187</c:v>
                </c:pt>
                <c:pt idx="2078">
                  <c:v>3.5414141279598299</c:v>
                </c:pt>
                <c:pt idx="2079">
                  <c:v>-1.7973493445459101</c:v>
                </c:pt>
                <c:pt idx="2080">
                  <c:v>-1.51136463744922</c:v>
                </c:pt>
                <c:pt idx="2081">
                  <c:v>-0.83954072870541796</c:v>
                </c:pt>
                <c:pt idx="2082">
                  <c:v>-1.86451880211095</c:v>
                </c:pt>
                <c:pt idx="2083">
                  <c:v>-3.4385158272337399</c:v>
                </c:pt>
                <c:pt idx="2084">
                  <c:v>-1.0052876061987099</c:v>
                </c:pt>
                <c:pt idx="2085">
                  <c:v>-1.2203301131045901</c:v>
                </c:pt>
                <c:pt idx="2086">
                  <c:v>-2.0551786859418302</c:v>
                </c:pt>
                <c:pt idx="2087">
                  <c:v>0.84456442294053102</c:v>
                </c:pt>
                <c:pt idx="2088">
                  <c:v>1.65489296714268</c:v>
                </c:pt>
                <c:pt idx="2089">
                  <c:v>-4.3959317454383298</c:v>
                </c:pt>
                <c:pt idx="2090">
                  <c:v>0.59294268045931597</c:v>
                </c:pt>
                <c:pt idx="2091">
                  <c:v>4.1430130997647199</c:v>
                </c:pt>
                <c:pt idx="2092">
                  <c:v>-3.8201076044031801</c:v>
                </c:pt>
                <c:pt idx="2093">
                  <c:v>1.45210203217857</c:v>
                </c:pt>
                <c:pt idx="2094">
                  <c:v>-0.30227583741536401</c:v>
                </c:pt>
                <c:pt idx="2095">
                  <c:v>5.7208232877570504</c:v>
                </c:pt>
                <c:pt idx="2096">
                  <c:v>-3.90798196746309</c:v>
                </c:pt>
                <c:pt idx="2097">
                  <c:v>-1.43101116365693</c:v>
                </c:pt>
                <c:pt idx="2098">
                  <c:v>-3.68078296250071</c:v>
                </c:pt>
                <c:pt idx="2099">
                  <c:v>-2.8141655915891302</c:v>
                </c:pt>
                <c:pt idx="2100">
                  <c:v>1.9725151694019301</c:v>
                </c:pt>
                <c:pt idx="2101">
                  <c:v>4.2986248876247304</c:v>
                </c:pt>
                <c:pt idx="2102">
                  <c:v>2.42758401612185</c:v>
                </c:pt>
                <c:pt idx="2103">
                  <c:v>1.0401143951351199</c:v>
                </c:pt>
                <c:pt idx="2104">
                  <c:v>-3.0435363535252602</c:v>
                </c:pt>
                <c:pt idx="2105">
                  <c:v>-1.6040990370895001</c:v>
                </c:pt>
                <c:pt idx="2106">
                  <c:v>-0.53327930203751395</c:v>
                </c:pt>
                <c:pt idx="2107">
                  <c:v>0.80046232868371103</c:v>
                </c:pt>
                <c:pt idx="2108">
                  <c:v>-2.2885971691273301</c:v>
                </c:pt>
                <c:pt idx="2109">
                  <c:v>-0.79735088439721002</c:v>
                </c:pt>
                <c:pt idx="2110">
                  <c:v>1.6452525197846499</c:v>
                </c:pt>
                <c:pt idx="2111">
                  <c:v>-0.95177793722656401</c:v>
                </c:pt>
                <c:pt idx="2112">
                  <c:v>-8.6632675224999307</c:v>
                </c:pt>
                <c:pt idx="2113">
                  <c:v>-6.8153073940860107E-2</c:v>
                </c:pt>
                <c:pt idx="2114">
                  <c:v>1.28580734707495</c:v>
                </c:pt>
                <c:pt idx="2115">
                  <c:v>3.1382856786375202</c:v>
                </c:pt>
                <c:pt idx="2116">
                  <c:v>-0.63714124602547295</c:v>
                </c:pt>
                <c:pt idx="2117">
                  <c:v>1.6365858824131401</c:v>
                </c:pt>
                <c:pt idx="2118">
                  <c:v>-1.0144708592260001</c:v>
                </c:pt>
                <c:pt idx="2119">
                  <c:v>-5.9450029860127502</c:v>
                </c:pt>
                <c:pt idx="2120">
                  <c:v>4.4027736634712298</c:v>
                </c:pt>
                <c:pt idx="2121">
                  <c:v>3.4372530651531101</c:v>
                </c:pt>
                <c:pt idx="2122">
                  <c:v>4.3599877523983697</c:v>
                </c:pt>
                <c:pt idx="2123">
                  <c:v>-6.4506674382253104</c:v>
                </c:pt>
                <c:pt idx="2124">
                  <c:v>-2.4091888340727898</c:v>
                </c:pt>
                <c:pt idx="2125">
                  <c:v>1.21230329320078</c:v>
                </c:pt>
                <c:pt idx="2126">
                  <c:v>5.8641830286332901</c:v>
                </c:pt>
                <c:pt idx="2127">
                  <c:v>-1.7124148482015</c:v>
                </c:pt>
                <c:pt idx="2128">
                  <c:v>3.7009284499802702</c:v>
                </c:pt>
                <c:pt idx="2129">
                  <c:v>5.1141829991994197</c:v>
                </c:pt>
                <c:pt idx="2130">
                  <c:v>-3.2276869148169798</c:v>
                </c:pt>
                <c:pt idx="2131">
                  <c:v>-2.6383179967927499</c:v>
                </c:pt>
                <c:pt idx="2132">
                  <c:v>-0.524668019532743</c:v>
                </c:pt>
                <c:pt idx="2133">
                  <c:v>1.73585654310045</c:v>
                </c:pt>
                <c:pt idx="2134">
                  <c:v>-2.4740376477918198</c:v>
                </c:pt>
                <c:pt idx="2135">
                  <c:v>-7.8407355423252306E-2</c:v>
                </c:pt>
                <c:pt idx="2136">
                  <c:v>1.6717261027274399</c:v>
                </c:pt>
                <c:pt idx="2137">
                  <c:v>-2.9001655267754098</c:v>
                </c:pt>
                <c:pt idx="2138">
                  <c:v>-0.16320895921371201</c:v>
                </c:pt>
                <c:pt idx="2139">
                  <c:v>0.65812375920396704</c:v>
                </c:pt>
                <c:pt idx="2140">
                  <c:v>-4.1800222284274797</c:v>
                </c:pt>
                <c:pt idx="2141">
                  <c:v>4.2397418125470496</c:v>
                </c:pt>
                <c:pt idx="2142">
                  <c:v>-7.1095825847324798</c:v>
                </c:pt>
                <c:pt idx="2143">
                  <c:v>-7.10961674383163</c:v>
                </c:pt>
                <c:pt idx="2144">
                  <c:v>-5.4899046866855397</c:v>
                </c:pt>
                <c:pt idx="2145">
                  <c:v>0.11918931318230901</c:v>
                </c:pt>
                <c:pt idx="2146">
                  <c:v>1.76483577381665</c:v>
                </c:pt>
                <c:pt idx="2147">
                  <c:v>2.0667607445673601</c:v>
                </c:pt>
                <c:pt idx="2148">
                  <c:v>3.90158925514499</c:v>
                </c:pt>
                <c:pt idx="2149">
                  <c:v>-3.8872323667987998</c:v>
                </c:pt>
                <c:pt idx="2150">
                  <c:v>-0.71160074902008297</c:v>
                </c:pt>
                <c:pt idx="2151">
                  <c:v>4.9766828750175298</c:v>
                </c:pt>
                <c:pt idx="2152">
                  <c:v>-0.65384613463983499</c:v>
                </c:pt>
                <c:pt idx="2153">
                  <c:v>-1.7746453209881801</c:v>
                </c:pt>
                <c:pt idx="2154">
                  <c:v>-0.59590565515719396</c:v>
                </c:pt>
                <c:pt idx="2155">
                  <c:v>-8.0438646423787894</c:v>
                </c:pt>
                <c:pt idx="2156">
                  <c:v>-2.6579306337901301</c:v>
                </c:pt>
                <c:pt idx="2157">
                  <c:v>1.2032497296270199</c:v>
                </c:pt>
                <c:pt idx="2158">
                  <c:v>4.2783638498171701</c:v>
                </c:pt>
                <c:pt idx="2159">
                  <c:v>-1.4689862231850701</c:v>
                </c:pt>
                <c:pt idx="2160">
                  <c:v>2.54857255437663</c:v>
                </c:pt>
                <c:pt idx="2161">
                  <c:v>-1.0928205643365501</c:v>
                </c:pt>
                <c:pt idx="2162">
                  <c:v>5.4876330647152098</c:v>
                </c:pt>
                <c:pt idx="2163">
                  <c:v>-2.5340111222337098</c:v>
                </c:pt>
                <c:pt idx="2164">
                  <c:v>0.63951848725542904</c:v>
                </c:pt>
                <c:pt idx="2165">
                  <c:v>-2.4372013426391899</c:v>
                </c:pt>
                <c:pt idx="2166">
                  <c:v>1.08019221135388</c:v>
                </c:pt>
                <c:pt idx="2167">
                  <c:v>-1.1599198363345799E-2</c:v>
                </c:pt>
                <c:pt idx="2168">
                  <c:v>-2.9001736991640499</c:v>
                </c:pt>
                <c:pt idx="2169">
                  <c:v>-0.23516174337380299</c:v>
                </c:pt>
                <c:pt idx="2170">
                  <c:v>7.7684148917543103</c:v>
                </c:pt>
                <c:pt idx="2171">
                  <c:v>2.0196473713496101</c:v>
                </c:pt>
                <c:pt idx="2172">
                  <c:v>5.94012921099233</c:v>
                </c:pt>
                <c:pt idx="2173">
                  <c:v>5.0362833200713997</c:v>
                </c:pt>
                <c:pt idx="2174">
                  <c:v>-1.3922209683457001</c:v>
                </c:pt>
                <c:pt idx="2175">
                  <c:v>-4.8375479970673601</c:v>
                </c:pt>
                <c:pt idx="2176">
                  <c:v>-2.3681598592740798</c:v>
                </c:pt>
                <c:pt idx="2177">
                  <c:v>-2.78770665075122</c:v>
                </c:pt>
                <c:pt idx="2178">
                  <c:v>-4.7559862058140299</c:v>
                </c:pt>
                <c:pt idx="2179">
                  <c:v>-2.12611159998219</c:v>
                </c:pt>
                <c:pt idx="2180">
                  <c:v>-2.0127587319870899</c:v>
                </c:pt>
                <c:pt idx="2181">
                  <c:v>-2.7877010078111</c:v>
                </c:pt>
                <c:pt idx="2182">
                  <c:v>-0.69298172244854095</c:v>
                </c:pt>
                <c:pt idx="2183">
                  <c:v>-2.1762695430115202</c:v>
                </c:pt>
                <c:pt idx="2184">
                  <c:v>-0.22698855405931201</c:v>
                </c:pt>
                <c:pt idx="2185">
                  <c:v>-2.6488793321875201</c:v>
                </c:pt>
                <c:pt idx="2186">
                  <c:v>-1.93970516288107</c:v>
                </c:pt>
                <c:pt idx="2187">
                  <c:v>2.19414366571079</c:v>
                </c:pt>
                <c:pt idx="2188">
                  <c:v>-8.6945786882016307</c:v>
                </c:pt>
                <c:pt idx="2189">
                  <c:v>-3.97718056490733</c:v>
                </c:pt>
                <c:pt idx="2190">
                  <c:v>5.6771021952855802</c:v>
                </c:pt>
                <c:pt idx="2191">
                  <c:v>4.1664802832161003</c:v>
                </c:pt>
                <c:pt idx="2192">
                  <c:v>-3.93844838595711</c:v>
                </c:pt>
                <c:pt idx="2193">
                  <c:v>-4.5246592545077</c:v>
                </c:pt>
                <c:pt idx="2194">
                  <c:v>-10.533857096072101</c:v>
                </c:pt>
                <c:pt idx="2195">
                  <c:v>1.41392751888781</c:v>
                </c:pt>
                <c:pt idx="2196">
                  <c:v>-2.9099576046798301</c:v>
                </c:pt>
                <c:pt idx="2197">
                  <c:v>-4.2700867007052699</c:v>
                </c:pt>
                <c:pt idx="2198">
                  <c:v>1.32916099154171</c:v>
                </c:pt>
                <c:pt idx="2199">
                  <c:v>-0.42257080130585101</c:v>
                </c:pt>
                <c:pt idx="2200">
                  <c:v>0.87526307142689497</c:v>
                </c:pt>
                <c:pt idx="2201">
                  <c:v>-0.86170290975109198</c:v>
                </c:pt>
                <c:pt idx="2202">
                  <c:v>-0.27252549420591898</c:v>
                </c:pt>
                <c:pt idx="2203">
                  <c:v>0.273283121344783</c:v>
                </c:pt>
                <c:pt idx="2204">
                  <c:v>-1.47300375880861</c:v>
                </c:pt>
                <c:pt idx="2205">
                  <c:v>6.1465764376166199</c:v>
                </c:pt>
                <c:pt idx="2206">
                  <c:v>4.3802030346308802</c:v>
                </c:pt>
                <c:pt idx="2207">
                  <c:v>-0.72650067661176698</c:v>
                </c:pt>
                <c:pt idx="2208">
                  <c:v>-0.59944011014894705</c:v>
                </c:pt>
                <c:pt idx="2209">
                  <c:v>-0.746226333035102</c:v>
                </c:pt>
                <c:pt idx="2210">
                  <c:v>-9.5821099174568598</c:v>
                </c:pt>
                <c:pt idx="2211">
                  <c:v>-5.5950259930438602</c:v>
                </c:pt>
                <c:pt idx="2212">
                  <c:v>-2.3160774567103601</c:v>
                </c:pt>
                <c:pt idx="2213">
                  <c:v>2.77883286150022</c:v>
                </c:pt>
                <c:pt idx="2214">
                  <c:v>-6.3826402806571698</c:v>
                </c:pt>
                <c:pt idx="2215">
                  <c:v>-0.65896760330307202</c:v>
                </c:pt>
                <c:pt idx="2216">
                  <c:v>7.3481720777459696</c:v>
                </c:pt>
                <c:pt idx="2217">
                  <c:v>-1.9721265099604199</c:v>
                </c:pt>
                <c:pt idx="2218">
                  <c:v>-7.9169301736091802</c:v>
                </c:pt>
                <c:pt idx="2219">
                  <c:v>-2.3022732087781699</c:v>
                </c:pt>
                <c:pt idx="2220">
                  <c:v>4.2397726404345697</c:v>
                </c:pt>
                <c:pt idx="2221">
                  <c:v>1.2940893165570999</c:v>
                </c:pt>
                <c:pt idx="2222">
                  <c:v>-4.5246687965407704</c:v>
                </c:pt>
                <c:pt idx="2223">
                  <c:v>-2.9397008048458102</c:v>
                </c:pt>
                <c:pt idx="2224">
                  <c:v>4.9766777202016499</c:v>
                </c:pt>
                <c:pt idx="2225">
                  <c:v>-1.2163059730060399</c:v>
                </c:pt>
                <c:pt idx="2226">
                  <c:v>5.8835496083816299</c:v>
                </c:pt>
                <c:pt idx="2227">
                  <c:v>-0.73766318011615295</c:v>
                </c:pt>
                <c:pt idx="2228">
                  <c:v>-6.3104523768488399</c:v>
                </c:pt>
                <c:pt idx="2229">
                  <c:v>4.3518448124635896</c:v>
                </c:pt>
                <c:pt idx="2230">
                  <c:v>-3.8309167394485102</c:v>
                </c:pt>
                <c:pt idx="2231">
                  <c:v>4.1142435630995298</c:v>
                </c:pt>
                <c:pt idx="2232">
                  <c:v>6.0297629495107499</c:v>
                </c:pt>
                <c:pt idx="2233">
                  <c:v>-2.0003351939690299</c:v>
                </c:pt>
                <c:pt idx="2234">
                  <c:v>6.7207926894808399</c:v>
                </c:pt>
                <c:pt idx="2235">
                  <c:v>-3.58879456879942</c:v>
                </c:pt>
                <c:pt idx="2236">
                  <c:v>6.7099862224390803</c:v>
                </c:pt>
                <c:pt idx="2237">
                  <c:v>-1.7877020031769499</c:v>
                </c:pt>
                <c:pt idx="2238">
                  <c:v>2.8360538459079501</c:v>
                </c:pt>
                <c:pt idx="2239">
                  <c:v>-1.0122200083064701</c:v>
                </c:pt>
                <c:pt idx="2240">
                  <c:v>5.9401281203549896</c:v>
                </c:pt>
                <c:pt idx="2241">
                  <c:v>-3.4598173381470199</c:v>
                </c:pt>
                <c:pt idx="2242">
                  <c:v>5.7632587046135502</c:v>
                </c:pt>
                <c:pt idx="2243">
                  <c:v>4.7422233686280402</c:v>
                </c:pt>
                <c:pt idx="2244">
                  <c:v>-4.2122012034118903</c:v>
                </c:pt>
                <c:pt idx="2245">
                  <c:v>-2.3802756518503601</c:v>
                </c:pt>
                <c:pt idx="2246">
                  <c:v>-0.80064263032440497</c:v>
                </c:pt>
                <c:pt idx="2247">
                  <c:v>-7.4315473344809702</c:v>
                </c:pt>
                <c:pt idx="2248">
                  <c:v>-7.1096038439557496</c:v>
                </c:pt>
                <c:pt idx="2249">
                  <c:v>-5.7470594606306697</c:v>
                </c:pt>
                <c:pt idx="2250">
                  <c:v>-1.3726654375687299</c:v>
                </c:pt>
                <c:pt idx="2251">
                  <c:v>5.7208209627588102</c:v>
                </c:pt>
                <c:pt idx="2252">
                  <c:v>-5.4397802315988297</c:v>
                </c:pt>
                <c:pt idx="2253">
                  <c:v>4.0998112900878603</c:v>
                </c:pt>
                <c:pt idx="2254">
                  <c:v>5.3551805684469098</c:v>
                </c:pt>
                <c:pt idx="2255">
                  <c:v>3.3353780528031001</c:v>
                </c:pt>
                <c:pt idx="2256">
                  <c:v>5.6547372075588802</c:v>
                </c:pt>
                <c:pt idx="2257">
                  <c:v>7.4425846211786197</c:v>
                </c:pt>
                <c:pt idx="2258">
                  <c:v>0.16922619679107601</c:v>
                </c:pt>
                <c:pt idx="2259">
                  <c:v>-4.0551732642045097</c:v>
                </c:pt>
                <c:pt idx="2260">
                  <c:v>2.85036694271313</c:v>
                </c:pt>
                <c:pt idx="2261">
                  <c:v>1.7851820815035599</c:v>
                </c:pt>
                <c:pt idx="2262">
                  <c:v>-3.47735788261117</c:v>
                </c:pt>
                <c:pt idx="2263">
                  <c:v>-2.7311161432023199</c:v>
                </c:pt>
                <c:pt idx="2264">
                  <c:v>-1.6501986008060601</c:v>
                </c:pt>
                <c:pt idx="2265">
                  <c:v>8.4684325496123201</c:v>
                </c:pt>
                <c:pt idx="2266">
                  <c:v>-2.5466924013825101</c:v>
                </c:pt>
                <c:pt idx="2267">
                  <c:v>3.7327083122225702</c:v>
                </c:pt>
                <c:pt idx="2268">
                  <c:v>-2.8456890031409698</c:v>
                </c:pt>
                <c:pt idx="2269">
                  <c:v>1.0072312323664701</c:v>
                </c:pt>
                <c:pt idx="2270">
                  <c:v>7.1141232493610103</c:v>
                </c:pt>
                <c:pt idx="2271">
                  <c:v>-1.9305778097142201</c:v>
                </c:pt>
                <c:pt idx="2272">
                  <c:v>6.3961794114286503</c:v>
                </c:pt>
                <c:pt idx="2273">
                  <c:v>1.22448017187869</c:v>
                </c:pt>
                <c:pt idx="2274">
                  <c:v>-7.2795199074018404</c:v>
                </c:pt>
                <c:pt idx="2275">
                  <c:v>4.7422548847534696</c:v>
                </c:pt>
                <c:pt idx="2276">
                  <c:v>5.3826650968166296</c:v>
                </c:pt>
                <c:pt idx="2277">
                  <c:v>-2.8266918438150701</c:v>
                </c:pt>
                <c:pt idx="2278">
                  <c:v>5.8044760094956001</c:v>
                </c:pt>
                <c:pt idx="2279">
                  <c:v>-1.2830806994625099</c:v>
                </c:pt>
                <c:pt idx="2280">
                  <c:v>4.5287904053355197</c:v>
                </c:pt>
                <c:pt idx="2281">
                  <c:v>-3.51595335390846</c:v>
                </c:pt>
                <c:pt idx="2282">
                  <c:v>-3.8180811986883798</c:v>
                </c:pt>
                <c:pt idx="2283">
                  <c:v>5.29860304034825</c:v>
                </c:pt>
                <c:pt idx="2284">
                  <c:v>1.91827212469119</c:v>
                </c:pt>
                <c:pt idx="2285">
                  <c:v>-6.0165175847843599</c:v>
                </c:pt>
                <c:pt idx="2286">
                  <c:v>-6.1185121308951196</c:v>
                </c:pt>
                <c:pt idx="2287">
                  <c:v>2.2654021491913698</c:v>
                </c:pt>
                <c:pt idx="2288">
                  <c:v>-3.6690526581843401</c:v>
                </c:pt>
                <c:pt idx="2289">
                  <c:v>-5.3726490508949798</c:v>
                </c:pt>
                <c:pt idx="2290">
                  <c:v>7.2620174825312596</c:v>
                </c:pt>
                <c:pt idx="2291">
                  <c:v>0.93476051511588998</c:v>
                </c:pt>
                <c:pt idx="2292">
                  <c:v>3.3552949011253501</c:v>
                </c:pt>
                <c:pt idx="2293">
                  <c:v>7.3551241433741001</c:v>
                </c:pt>
                <c:pt idx="2294">
                  <c:v>-3.7596927462736902</c:v>
                </c:pt>
                <c:pt idx="2295">
                  <c:v>-1.25932390719215</c:v>
                </c:pt>
                <c:pt idx="2296">
                  <c:v>4.2986828383095697</c:v>
                </c:pt>
                <c:pt idx="2297">
                  <c:v>6.6990976049298903</c:v>
                </c:pt>
                <c:pt idx="2298">
                  <c:v>0.56822279200714798</c:v>
                </c:pt>
                <c:pt idx="2299">
                  <c:v>-6.5188911458502297</c:v>
                </c:pt>
                <c:pt idx="2300">
                  <c:v>-1.8428414284046</c:v>
                </c:pt>
                <c:pt idx="2301">
                  <c:v>-0.705907764559777</c:v>
                </c:pt>
                <c:pt idx="2302">
                  <c:v>7.4162338086447299</c:v>
                </c:pt>
                <c:pt idx="2303">
                  <c:v>8.5063991847049696</c:v>
                </c:pt>
                <c:pt idx="2304">
                  <c:v>7.9630053992542198</c:v>
                </c:pt>
                <c:pt idx="2305">
                  <c:v>-1.7612309440199301</c:v>
                </c:pt>
                <c:pt idx="2306">
                  <c:v>4.7422569166260402</c:v>
                </c:pt>
                <c:pt idx="2307">
                  <c:v>4.8642380502042499</c:v>
                </c:pt>
                <c:pt idx="2308">
                  <c:v>-4.2924925295317697</c:v>
                </c:pt>
                <c:pt idx="2309">
                  <c:v>-6.0009225016384704</c:v>
                </c:pt>
                <c:pt idx="2310">
                  <c:v>3.8299353707927599</c:v>
                </c:pt>
                <c:pt idx="2311">
                  <c:v>5.8835487372509103</c:v>
                </c:pt>
                <c:pt idx="2312">
                  <c:v>-2.9103218106168698</c:v>
                </c:pt>
                <c:pt idx="2313">
                  <c:v>9.0913440822792797</c:v>
                </c:pt>
                <c:pt idx="2314">
                  <c:v>6.8931024686803202</c:v>
                </c:pt>
                <c:pt idx="2315">
                  <c:v>9.30747099870384</c:v>
                </c:pt>
                <c:pt idx="2316">
                  <c:v>6.0122746483209504</c:v>
                </c:pt>
                <c:pt idx="2317">
                  <c:v>-5.0849697065704698</c:v>
                </c:pt>
                <c:pt idx="2318">
                  <c:v>-3.3253560174431001</c:v>
                </c:pt>
                <c:pt idx="2319">
                  <c:v>0.32332620172707199</c:v>
                </c:pt>
                <c:pt idx="2320">
                  <c:v>3.2212744351469098</c:v>
                </c:pt>
                <c:pt idx="2321">
                  <c:v>-8.5019090461639895</c:v>
                </c:pt>
                <c:pt idx="2322">
                  <c:v>-0.72843812209896497</c:v>
                </c:pt>
                <c:pt idx="2323">
                  <c:v>-1.92494170980655</c:v>
                </c:pt>
                <c:pt idx="2324">
                  <c:v>6.1625130721742503</c:v>
                </c:pt>
                <c:pt idx="2325">
                  <c:v>5.8641797701611598</c:v>
                </c:pt>
                <c:pt idx="2326">
                  <c:v>-3.3623968932205299</c:v>
                </c:pt>
                <c:pt idx="2327">
                  <c:v>7.2545999974744602</c:v>
                </c:pt>
                <c:pt idx="2328">
                  <c:v>-1.1267933042396601</c:v>
                </c:pt>
                <c:pt idx="2329">
                  <c:v>10.9405566799671</c:v>
                </c:pt>
                <c:pt idx="2330">
                  <c:v>-3.8411371373605498</c:v>
                </c:pt>
                <c:pt idx="2331">
                  <c:v>-2.8077404312571002</c:v>
                </c:pt>
                <c:pt idx="2332">
                  <c:v>-3.1387759987056301</c:v>
                </c:pt>
                <c:pt idx="2333">
                  <c:v>7.1141228263012</c:v>
                </c:pt>
                <c:pt idx="2334">
                  <c:v>2.6100966435570299</c:v>
                </c:pt>
                <c:pt idx="2335">
                  <c:v>6.5735700045395404</c:v>
                </c:pt>
                <c:pt idx="2336">
                  <c:v>5.2986395630215197</c:v>
                </c:pt>
                <c:pt idx="2337">
                  <c:v>8.5735112442570696</c:v>
                </c:pt>
                <c:pt idx="2338">
                  <c:v>-1.7036370235865499</c:v>
                </c:pt>
                <c:pt idx="2339">
                  <c:v>4.8062328230786804</c:v>
                </c:pt>
                <c:pt idx="2340">
                  <c:v>5.88354837246548</c:v>
                </c:pt>
                <c:pt idx="2341">
                  <c:v>6.0122741878064101</c:v>
                </c:pt>
                <c:pt idx="2342">
                  <c:v>-1.58710099262549</c:v>
                </c:pt>
                <c:pt idx="2343">
                  <c:v>7.5675672252625903</c:v>
                </c:pt>
                <c:pt idx="2344">
                  <c:v>-7.9169754418385603</c:v>
                </c:pt>
                <c:pt idx="2345">
                  <c:v>6.6659344500497797</c:v>
                </c:pt>
                <c:pt idx="2346">
                  <c:v>5.2397060098362598</c:v>
                </c:pt>
                <c:pt idx="2347">
                  <c:v>-1.8872406966876401</c:v>
                </c:pt>
                <c:pt idx="2348">
                  <c:v>2.1849837149653202</c:v>
                </c:pt>
                <c:pt idx="2349">
                  <c:v>6.0292622326405997E-2</c:v>
                </c:pt>
                <c:pt idx="2350">
                  <c:v>-2.4295092051075402</c:v>
                </c:pt>
                <c:pt idx="2351">
                  <c:v>6.9584762235847997</c:v>
                </c:pt>
                <c:pt idx="2352">
                  <c:v>9.7565880562152891</c:v>
                </c:pt>
                <c:pt idx="2353">
                  <c:v>-2.5893756308703502</c:v>
                </c:pt>
                <c:pt idx="2354">
                  <c:v>5.0810527428196597</c:v>
                </c:pt>
                <c:pt idx="2355">
                  <c:v>7.4748594397411399</c:v>
                </c:pt>
                <c:pt idx="2356">
                  <c:v>-4.6356930297779604</c:v>
                </c:pt>
                <c:pt idx="2357">
                  <c:v>-0.27673853566566098</c:v>
                </c:pt>
                <c:pt idx="2358">
                  <c:v>6.7421676794163297</c:v>
                </c:pt>
                <c:pt idx="2359">
                  <c:v>-5.4452355866733901</c:v>
                </c:pt>
                <c:pt idx="2360">
                  <c:v>8.4843733417418807</c:v>
                </c:pt>
                <c:pt idx="2361">
                  <c:v>3.5698426353330599</c:v>
                </c:pt>
                <c:pt idx="2362">
                  <c:v>1.6977193929461201</c:v>
                </c:pt>
                <c:pt idx="2363">
                  <c:v>-2.3847356601659002</c:v>
                </c:pt>
                <c:pt idx="2364">
                  <c:v>8.7813461849389203</c:v>
                </c:pt>
                <c:pt idx="2365">
                  <c:v>-2.5146829598859801</c:v>
                </c:pt>
                <c:pt idx="2366">
                  <c:v>5.4096276500673603</c:v>
                </c:pt>
                <c:pt idx="2367">
                  <c:v>7.3200208273529004</c:v>
                </c:pt>
                <c:pt idx="2368">
                  <c:v>7.5794898578157204</c:v>
                </c:pt>
                <c:pt idx="2369">
                  <c:v>-1.54484576593373</c:v>
                </c:pt>
                <c:pt idx="2370">
                  <c:v>8.6000909664064196</c:v>
                </c:pt>
                <c:pt idx="2371">
                  <c:v>5.5616279276592699</c:v>
                </c:pt>
                <c:pt idx="2372">
                  <c:v>6.0122776070002599</c:v>
                </c:pt>
                <c:pt idx="2373">
                  <c:v>-3.4773595063411702</c:v>
                </c:pt>
                <c:pt idx="2374">
                  <c:v>9.5433646307741302</c:v>
                </c:pt>
                <c:pt idx="2375">
                  <c:v>1.3166300964976301</c:v>
                </c:pt>
                <c:pt idx="2376">
                  <c:v>6.6659341563226002</c:v>
                </c:pt>
                <c:pt idx="2377">
                  <c:v>-8.1685045603168405</c:v>
                </c:pt>
                <c:pt idx="2378">
                  <c:v>9.1283370063744798</c:v>
                </c:pt>
                <c:pt idx="2379">
                  <c:v>7.5735406726318297</c:v>
                </c:pt>
                <c:pt idx="2380">
                  <c:v>8.8094589257209304</c:v>
                </c:pt>
                <c:pt idx="2381">
                  <c:v>-1.88152454443265</c:v>
                </c:pt>
                <c:pt idx="2382">
                  <c:v>9.3498528809778492</c:v>
                </c:pt>
                <c:pt idx="2383">
                  <c:v>-0.57565265470683502</c:v>
                </c:pt>
                <c:pt idx="2384">
                  <c:v>5.6089715802161901</c:v>
                </c:pt>
                <c:pt idx="2385">
                  <c:v>5.9585034657844602</c:v>
                </c:pt>
                <c:pt idx="2386">
                  <c:v>1.16835071802344</c:v>
                </c:pt>
                <c:pt idx="2387">
                  <c:v>6.4491254354708003</c:v>
                </c:pt>
                <c:pt idx="2388">
                  <c:v>3.0451790265829</c:v>
                </c:pt>
                <c:pt idx="2389">
                  <c:v>4.4809436462049597</c:v>
                </c:pt>
                <c:pt idx="2390">
                  <c:v>6.4361147542707799</c:v>
                </c:pt>
                <c:pt idx="2391">
                  <c:v>0.134783759345252</c:v>
                </c:pt>
                <c:pt idx="2392">
                  <c:v>0.378208085783166</c:v>
                </c:pt>
                <c:pt idx="2393">
                  <c:v>-2.7988417957616001</c:v>
                </c:pt>
                <c:pt idx="2394">
                  <c:v>7.5913176218298704</c:v>
                </c:pt>
                <c:pt idx="2395">
                  <c:v>6.3129246821510803</c:v>
                </c:pt>
                <c:pt idx="2396">
                  <c:v>3.4602149665255499</c:v>
                </c:pt>
                <c:pt idx="2397">
                  <c:v>-2.6100591886817499</c:v>
                </c:pt>
                <c:pt idx="2398">
                  <c:v>7.9720782258056904</c:v>
                </c:pt>
                <c:pt idx="2399">
                  <c:v>1.72325416771772</c:v>
                </c:pt>
                <c:pt idx="2400">
                  <c:v>7.4095725050616004</c:v>
                </c:pt>
                <c:pt idx="2401">
                  <c:v>5.8641820445977801</c:v>
                </c:pt>
                <c:pt idx="2402">
                  <c:v>3.2783773325742902</c:v>
                </c:pt>
                <c:pt idx="2403">
                  <c:v>-1.88110326346893</c:v>
                </c:pt>
                <c:pt idx="2404">
                  <c:v>4.9027345924145802</c:v>
                </c:pt>
                <c:pt idx="2405">
                  <c:v>2.9447430356480302</c:v>
                </c:pt>
                <c:pt idx="2406">
                  <c:v>-0.328272832082741</c:v>
                </c:pt>
                <c:pt idx="2407">
                  <c:v>0.27079120903133203</c:v>
                </c:pt>
                <c:pt idx="2408">
                  <c:v>-5.6945816596942596</c:v>
                </c:pt>
                <c:pt idx="2409">
                  <c:v>4.8247384926424601</c:v>
                </c:pt>
                <c:pt idx="2410">
                  <c:v>-0.82423067280776896</c:v>
                </c:pt>
                <c:pt idx="2411">
                  <c:v>-7.5246462872990802</c:v>
                </c:pt>
                <c:pt idx="2412">
                  <c:v>8.4327290562022093</c:v>
                </c:pt>
                <c:pt idx="2413">
                  <c:v>-9.1970523017765604</c:v>
                </c:pt>
                <c:pt idx="2414">
                  <c:v>7.3481706115885199</c:v>
                </c:pt>
                <c:pt idx="2415">
                  <c:v>9.4474145032779795</c:v>
                </c:pt>
                <c:pt idx="2416">
                  <c:v>7.0383968474208203</c:v>
                </c:pt>
                <c:pt idx="2417">
                  <c:v>-1.6177784101235</c:v>
                </c:pt>
                <c:pt idx="2418">
                  <c:v>6.74216699890074</c:v>
                </c:pt>
                <c:pt idx="2419">
                  <c:v>5.9946154617934502</c:v>
                </c:pt>
                <c:pt idx="2420">
                  <c:v>5.53737782681893</c:v>
                </c:pt>
                <c:pt idx="2421">
                  <c:v>-3.0721562995737202</c:v>
                </c:pt>
                <c:pt idx="2422">
                  <c:v>8.5001399114301304</c:v>
                </c:pt>
                <c:pt idx="2423">
                  <c:v>5.8641809817227104</c:v>
                </c:pt>
                <c:pt idx="2424">
                  <c:v>-6.1096162255803996</c:v>
                </c:pt>
                <c:pt idx="2425">
                  <c:v>5.6089702109482298</c:v>
                </c:pt>
                <c:pt idx="2426">
                  <c:v>6.6881285390849197</c:v>
                </c:pt>
                <c:pt idx="2427">
                  <c:v>-3.1585420465857599</c:v>
                </c:pt>
                <c:pt idx="2428">
                  <c:v>-4.7062719036388598</c:v>
                </c:pt>
                <c:pt idx="2429">
                  <c:v>6.9214854030521202</c:v>
                </c:pt>
                <c:pt idx="2430">
                  <c:v>8.2092472966070797</c:v>
                </c:pt>
                <c:pt idx="2431">
                  <c:v>6.4096008288379496</c:v>
                </c:pt>
                <c:pt idx="2432">
                  <c:v>8.1624544521641997</c:v>
                </c:pt>
                <c:pt idx="2433">
                  <c:v>6.4228972589807398</c:v>
                </c:pt>
                <c:pt idx="2434">
                  <c:v>5.9766527908704701</c:v>
                </c:pt>
                <c:pt idx="2435">
                  <c:v>1.5803634149908601</c:v>
                </c:pt>
                <c:pt idx="2436">
                  <c:v>5.6991250662403701</c:v>
                </c:pt>
                <c:pt idx="2437">
                  <c:v>6.7315166746426396</c:v>
                </c:pt>
                <c:pt idx="2438">
                  <c:v>-2.78313310686972</c:v>
                </c:pt>
                <c:pt idx="2439">
                  <c:v>7.3826059335701899</c:v>
                </c:pt>
                <c:pt idx="2440">
                  <c:v>8.7709883715488708</c:v>
                </c:pt>
                <c:pt idx="2441">
                  <c:v>1.1517032838551999</c:v>
                </c:pt>
                <c:pt idx="2442">
                  <c:v>4.0502291493101099</c:v>
                </c:pt>
                <c:pt idx="2443">
                  <c:v>5.5855084393630801</c:v>
                </c:pt>
                <c:pt idx="2444">
                  <c:v>6.5126912799173704</c:v>
                </c:pt>
                <c:pt idx="2445">
                  <c:v>7.4425832763277704</c:v>
                </c:pt>
                <c:pt idx="2446">
                  <c:v>-1.86452115650381</c:v>
                </c:pt>
                <c:pt idx="2447">
                  <c:v>-6.2091635303167996</c:v>
                </c:pt>
                <c:pt idx="2448">
                  <c:v>-1.41331104993518</c:v>
                </c:pt>
                <c:pt idx="2449">
                  <c:v>-0.72241204442476104</c:v>
                </c:pt>
                <c:pt idx="2450">
                  <c:v>4.6090235188126396</c:v>
                </c:pt>
                <c:pt idx="2451">
                  <c:v>6.0977059695209404</c:v>
                </c:pt>
                <c:pt idx="2452">
                  <c:v>6.6089037782252698</c:v>
                </c:pt>
                <c:pt idx="2453">
                  <c:v>2.5698422014886502</c:v>
                </c:pt>
                <c:pt idx="2454">
                  <c:v>4.1783975600779497</c:v>
                </c:pt>
                <c:pt idx="2455">
                  <c:v>7.4294680910989701</c:v>
                </c:pt>
                <c:pt idx="2456">
                  <c:v>-4.4800027035596504</c:v>
                </c:pt>
                <c:pt idx="2457">
                  <c:v>1.7797176548990501</c:v>
                </c:pt>
                <c:pt idx="2458">
                  <c:v>8.1664122428567296</c:v>
                </c:pt>
                <c:pt idx="2459">
                  <c:v>0.15089509710465401</c:v>
                </c:pt>
                <c:pt idx="2460">
                  <c:v>8.2092471662394804</c:v>
                </c:pt>
                <c:pt idx="2461">
                  <c:v>6.5854453268646296</c:v>
                </c:pt>
                <c:pt idx="2462">
                  <c:v>7.5615706745382099</c:v>
                </c:pt>
                <c:pt idx="2463">
                  <c:v>5.2695192249611003</c:v>
                </c:pt>
                <c:pt idx="2464">
                  <c:v>-7.1876187939778804</c:v>
                </c:pt>
                <c:pt idx="2465">
                  <c:v>5.8642204958646502</c:v>
                </c:pt>
                <c:pt idx="2466">
                  <c:v>-8.5690201746106602</c:v>
                </c:pt>
                <c:pt idx="2467">
                  <c:v>5.4876863851961701</c:v>
                </c:pt>
                <c:pt idx="2468">
                  <c:v>-3.2852000633847598</c:v>
                </c:pt>
                <c:pt idx="2469">
                  <c:v>-0.70555726126057705</c:v>
                </c:pt>
                <c:pt idx="2470">
                  <c:v>5.8446116889412503</c:v>
                </c:pt>
                <c:pt idx="2471">
                  <c:v>-5.5817600984813399E-2</c:v>
                </c:pt>
                <c:pt idx="2472">
                  <c:v>6.0977054440731102</c:v>
                </c:pt>
                <c:pt idx="2473">
                  <c:v>-8.1393712313081803</c:v>
                </c:pt>
                <c:pt idx="2474">
                  <c:v>6.7421662279846801</c:v>
                </c:pt>
                <c:pt idx="2475">
                  <c:v>5.92155201234928</c:v>
                </c:pt>
                <c:pt idx="2476">
                  <c:v>-0.76090495468173402</c:v>
                </c:pt>
                <c:pt idx="2477">
                  <c:v>-3.6401396070323702</c:v>
                </c:pt>
                <c:pt idx="2478">
                  <c:v>6.7527784219679203</c:v>
                </c:pt>
                <c:pt idx="2479">
                  <c:v>6.7527350981068901</c:v>
                </c:pt>
                <c:pt idx="2480">
                  <c:v>4.0375625071442602</c:v>
                </c:pt>
                <c:pt idx="2481">
                  <c:v>-0.37869167089806299</c:v>
                </c:pt>
                <c:pt idx="2482">
                  <c:v>5.9401669262680796</c:v>
                </c:pt>
                <c:pt idx="2483">
                  <c:v>8.5942287263993205</c:v>
                </c:pt>
                <c:pt idx="2484">
                  <c:v>-1.5506638712174801</c:v>
                </c:pt>
                <c:pt idx="2485">
                  <c:v>3.5908019105596898</c:v>
                </c:pt>
                <c:pt idx="2486">
                  <c:v>8.1099910610791408</c:v>
                </c:pt>
                <c:pt idx="2487">
                  <c:v>5.4361593374585997</c:v>
                </c:pt>
                <c:pt idx="2488">
                  <c:v>-2.85397865105503</c:v>
                </c:pt>
                <c:pt idx="2489">
                  <c:v>8.1058723348439301</c:v>
                </c:pt>
                <c:pt idx="2490">
                  <c:v>-5.1096343050138602</c:v>
                </c:pt>
                <c:pt idx="2491">
                  <c:v>-5.3320156748149703</c:v>
                </c:pt>
                <c:pt idx="2492">
                  <c:v>10.241439989741799</c:v>
                </c:pt>
                <c:pt idx="2493">
                  <c:v>8.5342848648988898</c:v>
                </c:pt>
                <c:pt idx="2494">
                  <c:v>6.7100295754528103</c:v>
                </c:pt>
                <c:pt idx="2495">
                  <c:v>7.8195791990658101</c:v>
                </c:pt>
                <c:pt idx="2496">
                  <c:v>6.8044484714553803</c:v>
                </c:pt>
                <c:pt idx="2497">
                  <c:v>-6.4315452878499499</c:v>
                </c:pt>
                <c:pt idx="2498">
                  <c:v>8.0512702594012193</c:v>
                </c:pt>
                <c:pt idx="2499">
                  <c:v>8.9143831783589302</c:v>
                </c:pt>
                <c:pt idx="2500">
                  <c:v>2.22128245626998</c:v>
                </c:pt>
                <c:pt idx="2501">
                  <c:v>10.085057442748401</c:v>
                </c:pt>
                <c:pt idx="2502">
                  <c:v>5.6547311412822996</c:v>
                </c:pt>
                <c:pt idx="2503">
                  <c:v>8.8665814446134306</c:v>
                </c:pt>
                <c:pt idx="2504">
                  <c:v>6.7422091081952003</c:v>
                </c:pt>
                <c:pt idx="2505">
                  <c:v>9.1524846356057594</c:v>
                </c:pt>
                <c:pt idx="2506">
                  <c:v>5.4361644405554701</c:v>
                </c:pt>
                <c:pt idx="2507">
                  <c:v>2.96717667192289</c:v>
                </c:pt>
                <c:pt idx="2508">
                  <c:v>5.9585435416916503</c:v>
                </c:pt>
                <c:pt idx="2509">
                  <c:v>-2.7877024976637301</c:v>
                </c:pt>
                <c:pt idx="2510">
                  <c:v>9.4359840367592795</c:v>
                </c:pt>
                <c:pt idx="2511">
                  <c:v>5.7633119101725097</c:v>
                </c:pt>
                <c:pt idx="2512">
                  <c:v>7.45558258943338</c:v>
                </c:pt>
                <c:pt idx="2513">
                  <c:v>1.12877127638354</c:v>
                </c:pt>
                <c:pt idx="2514">
                  <c:v>-8.0571606176159705</c:v>
                </c:pt>
                <c:pt idx="2515">
                  <c:v>6.11419167882244</c:v>
                </c:pt>
                <c:pt idx="2516">
                  <c:v>-3.7813050831817501</c:v>
                </c:pt>
                <c:pt idx="2517">
                  <c:v>2.8401915405196698</c:v>
                </c:pt>
                <c:pt idx="2518">
                  <c:v>5.84461044189106</c:v>
                </c:pt>
                <c:pt idx="2519">
                  <c:v>6.0123421984988603</c:v>
                </c:pt>
                <c:pt idx="2520">
                  <c:v>5.1142470924880001</c:v>
                </c:pt>
                <c:pt idx="2521">
                  <c:v>-3.66064802561247</c:v>
                </c:pt>
                <c:pt idx="2522">
                  <c:v>-8.87282587831195</c:v>
                </c:pt>
                <c:pt idx="2523">
                  <c:v>7.6319574570258704</c:v>
                </c:pt>
                <c:pt idx="2524">
                  <c:v>5.2397771259409298</c:v>
                </c:pt>
                <c:pt idx="2525">
                  <c:v>2.2400763158165402</c:v>
                </c:pt>
                <c:pt idx="2526">
                  <c:v>-5.1514465526280402</c:v>
                </c:pt>
                <c:pt idx="2527">
                  <c:v>7.7208112251454901</c:v>
                </c:pt>
                <c:pt idx="2528">
                  <c:v>1.8086742122025301</c:v>
                </c:pt>
                <c:pt idx="2529">
                  <c:v>-3.2014273760295202</c:v>
                </c:pt>
                <c:pt idx="2530">
                  <c:v>5.5616927632898596</c:v>
                </c:pt>
                <c:pt idx="2531">
                  <c:v>2.0093063216720699</c:v>
                </c:pt>
                <c:pt idx="2532">
                  <c:v>6.1142117980369903</c:v>
                </c:pt>
                <c:pt idx="2533">
                  <c:v>6.2694662121754403</c:v>
                </c:pt>
                <c:pt idx="2534">
                  <c:v>9.1283921647881208</c:v>
                </c:pt>
                <c:pt idx="2535">
                  <c:v>7.8095378687062604</c:v>
                </c:pt>
                <c:pt idx="2536">
                  <c:v>-1.75599391124117</c:v>
                </c:pt>
                <c:pt idx="2537">
                  <c:v>6.5735704772338401</c:v>
                </c:pt>
                <c:pt idx="2538">
                  <c:v>9.7787353276287003</c:v>
                </c:pt>
                <c:pt idx="2539">
                  <c:v>5.1783778035464696</c:v>
                </c:pt>
                <c:pt idx="2540">
                  <c:v>3.4139212881396301</c:v>
                </c:pt>
                <c:pt idx="2541">
                  <c:v>-2.4378650738330299</c:v>
                </c:pt>
                <c:pt idx="2542">
                  <c:v>-7.3921084651985103</c:v>
                </c:pt>
                <c:pt idx="2543">
                  <c:v>7.0122911620406301</c:v>
                </c:pt>
                <c:pt idx="2544">
                  <c:v>5.8642435415479097</c:v>
                </c:pt>
                <c:pt idx="2545">
                  <c:v>-4.3125195028461301</c:v>
                </c:pt>
                <c:pt idx="2546">
                  <c:v>-2.0946827812965498</c:v>
                </c:pt>
                <c:pt idx="2547">
                  <c:v>7.3551705561813003</c:v>
                </c:pt>
                <c:pt idx="2548">
                  <c:v>8.1059233254205107</c:v>
                </c:pt>
                <c:pt idx="2549">
                  <c:v>7.9675505476111699</c:v>
                </c:pt>
                <c:pt idx="2550">
                  <c:v>7.7207639151222196</c:v>
                </c:pt>
                <c:pt idx="2551">
                  <c:v>0.37149378909651398</c:v>
                </c:pt>
                <c:pt idx="2552">
                  <c:v>8.5403976309176901</c:v>
                </c:pt>
                <c:pt idx="2553">
                  <c:v>-6.8751520797676902</c:v>
                </c:pt>
                <c:pt idx="2554">
                  <c:v>2.8445575143469402</c:v>
                </c:pt>
                <c:pt idx="2555">
                  <c:v>7.1545815427493302</c:v>
                </c:pt>
                <c:pt idx="2556">
                  <c:v>-0.109632691699943</c:v>
                </c:pt>
                <c:pt idx="2557">
                  <c:v>-4.5582207537470802</c:v>
                </c:pt>
                <c:pt idx="2558">
                  <c:v>8.3586093923634497</c:v>
                </c:pt>
                <c:pt idx="2559">
                  <c:v>8.6936163453543394</c:v>
                </c:pt>
                <c:pt idx="2560">
                  <c:v>8.4458665019612091</c:v>
                </c:pt>
                <c:pt idx="2561">
                  <c:v>7.3961967140849501</c:v>
                </c:pt>
                <c:pt idx="2562">
                  <c:v>4.3374398626807604</c:v>
                </c:pt>
                <c:pt idx="2563">
                  <c:v>7.4162804602177399</c:v>
                </c:pt>
                <c:pt idx="2564">
                  <c:v>7.2546008400742004</c:v>
                </c:pt>
                <c:pt idx="2565">
                  <c:v>-9.3575239781108195</c:v>
                </c:pt>
                <c:pt idx="2566">
                  <c:v>-0.53108034625508904</c:v>
                </c:pt>
                <c:pt idx="2567">
                  <c:v>2.7545474220979398</c:v>
                </c:pt>
                <c:pt idx="2568">
                  <c:v>7.1806554720878202</c:v>
                </c:pt>
                <c:pt idx="2569">
                  <c:v>7.7474781300258799</c:v>
                </c:pt>
                <c:pt idx="2570">
                  <c:v>5.9744961596818396</c:v>
                </c:pt>
                <c:pt idx="2571">
                  <c:v>4.56172301445483</c:v>
                </c:pt>
                <c:pt idx="2572">
                  <c:v>2.4989282909793999</c:v>
                </c:pt>
                <c:pt idx="2573">
                  <c:v>7.44258504083143</c:v>
                </c:pt>
                <c:pt idx="2574">
                  <c:v>10.2368000152979</c:v>
                </c:pt>
                <c:pt idx="2575">
                  <c:v>2.1287679932203001</c:v>
                </c:pt>
                <c:pt idx="2576">
                  <c:v>3.0041021374218202</c:v>
                </c:pt>
                <c:pt idx="2577">
                  <c:v>8.0166097277538597</c:v>
                </c:pt>
                <c:pt idx="2578">
                  <c:v>5.9585748973693597</c:v>
                </c:pt>
                <c:pt idx="2579">
                  <c:v>7.0384421439971696</c:v>
                </c:pt>
                <c:pt idx="2580">
                  <c:v>5.2094035340687599</c:v>
                </c:pt>
                <c:pt idx="2581">
                  <c:v>9.9014071648280595</c:v>
                </c:pt>
                <c:pt idx="2582">
                  <c:v>10.2480488475674</c:v>
                </c:pt>
                <c:pt idx="2583">
                  <c:v>7.4491438389879896</c:v>
                </c:pt>
                <c:pt idx="2584">
                  <c:v>9.3637640305872303</c:v>
                </c:pt>
                <c:pt idx="2585">
                  <c:v>7.8641236375922903</c:v>
                </c:pt>
                <c:pt idx="2586">
                  <c:v>-3.6571151844460799</c:v>
                </c:pt>
                <c:pt idx="2587">
                  <c:v>9.4095665486244506</c:v>
                </c:pt>
                <c:pt idx="2588">
                  <c:v>-1.44763118366169</c:v>
                </c:pt>
                <c:pt idx="2589">
                  <c:v>8.8666050583556704</c:v>
                </c:pt>
                <c:pt idx="2590">
                  <c:v>8.3516732088345194</c:v>
                </c:pt>
                <c:pt idx="2591">
                  <c:v>7.96305431372169</c:v>
                </c:pt>
                <c:pt idx="2592">
                  <c:v>10.013314872177499</c:v>
                </c:pt>
                <c:pt idx="2593">
                  <c:v>8.8617071805497307</c:v>
                </c:pt>
                <c:pt idx="2594">
                  <c:v>5.5616988554310103</c:v>
                </c:pt>
                <c:pt idx="2595">
                  <c:v>9.7167173482159299</c:v>
                </c:pt>
                <c:pt idx="2596">
                  <c:v>6.48766813307821</c:v>
                </c:pt>
                <c:pt idx="2597">
                  <c:v>8.1465151395805009</c:v>
                </c:pt>
                <c:pt idx="2598">
                  <c:v>8.5250660106955305</c:v>
                </c:pt>
                <c:pt idx="2599">
                  <c:v>6.1783502096263403</c:v>
                </c:pt>
                <c:pt idx="2600">
                  <c:v>-3.34713208875284</c:v>
                </c:pt>
                <c:pt idx="2601">
                  <c:v>8.2434229277255202</c:v>
                </c:pt>
                <c:pt idx="2602">
                  <c:v>6.0641864548027504</c:v>
                </c:pt>
                <c:pt idx="2603">
                  <c:v>-3.9622032021032401</c:v>
                </c:pt>
                <c:pt idx="2604">
                  <c:v>1.37418157983374</c:v>
                </c:pt>
                <c:pt idx="2605">
                  <c:v>-3.3463346201378199</c:v>
                </c:pt>
                <c:pt idx="2606">
                  <c:v>-8.1096101198189299</c:v>
                </c:pt>
                <c:pt idx="2607">
                  <c:v>-1.1755232679091301</c:v>
                </c:pt>
                <c:pt idx="2608">
                  <c:v>8.0254009951695409</c:v>
                </c:pt>
                <c:pt idx="2609">
                  <c:v>7.4813051761249003</c:v>
                </c:pt>
                <c:pt idx="2610">
                  <c:v>-5.22328701914976</c:v>
                </c:pt>
                <c:pt idx="2611">
                  <c:v>6.9856843198411402</c:v>
                </c:pt>
                <c:pt idx="2612">
                  <c:v>7.5495728954597903</c:v>
                </c:pt>
                <c:pt idx="2613">
                  <c:v>7.2246095772936796</c:v>
                </c:pt>
                <c:pt idx="2614">
                  <c:v>-4.0721581423138904</c:v>
                </c:pt>
                <c:pt idx="2615">
                  <c:v>6.4229666793878701</c:v>
                </c:pt>
                <c:pt idx="2616">
                  <c:v>4.93611583838132</c:v>
                </c:pt>
                <c:pt idx="2617">
                  <c:v>2.0702742761018</c:v>
                </c:pt>
                <c:pt idx="2618">
                  <c:v>8.8978898517455907</c:v>
                </c:pt>
                <c:pt idx="2619">
                  <c:v>6.8045178405667999</c:v>
                </c:pt>
                <c:pt idx="2620">
                  <c:v>6.9936369240451697</c:v>
                </c:pt>
                <c:pt idx="2621">
                  <c:v>8.3165073397342795</c:v>
                </c:pt>
                <c:pt idx="2622">
                  <c:v>5.6320877118755099</c:v>
                </c:pt>
                <c:pt idx="2623">
                  <c:v>10.2054320692753</c:v>
                </c:pt>
                <c:pt idx="2624">
                  <c:v>8.1304754185969603</c:v>
                </c:pt>
                <c:pt idx="2625">
                  <c:v>6.42297148138708</c:v>
                </c:pt>
                <c:pt idx="2626">
                  <c:v>9.5510423496608006</c:v>
                </c:pt>
                <c:pt idx="2627">
                  <c:v>-4.5940188049802898E-2</c:v>
                </c:pt>
                <c:pt idx="2628">
                  <c:v>6.2986477026021799</c:v>
                </c:pt>
                <c:pt idx="2629">
                  <c:v>6.0298388123305404</c:v>
                </c:pt>
                <c:pt idx="2630">
                  <c:v>6.4492020089783004</c:v>
                </c:pt>
                <c:pt idx="2631">
                  <c:v>7.4361219072737201</c:v>
                </c:pt>
                <c:pt idx="2632">
                  <c:v>2.0915463221353199</c:v>
                </c:pt>
                <c:pt idx="2633">
                  <c:v>10.1273778990863</c:v>
                </c:pt>
                <c:pt idx="2634">
                  <c:v>-4.3112652239376699</c:v>
                </c:pt>
                <c:pt idx="2635">
                  <c:v>8.0384480707673092</c:v>
                </c:pt>
                <c:pt idx="2636">
                  <c:v>5.0810887887911598</c:v>
                </c:pt>
                <c:pt idx="2637">
                  <c:v>6.7943282698460097</c:v>
                </c:pt>
                <c:pt idx="2638">
                  <c:v>7.8979123311736901</c:v>
                </c:pt>
                <c:pt idx="2639">
                  <c:v>7.50650946162318</c:v>
                </c:pt>
                <c:pt idx="2640">
                  <c:v>-9.0482158243901107</c:v>
                </c:pt>
                <c:pt idx="2641">
                  <c:v>6.8045243116350402</c:v>
                </c:pt>
                <c:pt idx="2642">
                  <c:v>6.5616761956186398</c:v>
                </c:pt>
                <c:pt idx="2643">
                  <c:v>-2.67094720003404</c:v>
                </c:pt>
                <c:pt idx="2644">
                  <c:v>7.5065041704970596</c:v>
                </c:pt>
                <c:pt idx="2645">
                  <c:v>11.816311603199701</c:v>
                </c:pt>
                <c:pt idx="2646">
                  <c:v>3.61324621707245</c:v>
                </c:pt>
                <c:pt idx="2647">
                  <c:v>-0.32453075991689501</c:v>
                </c:pt>
                <c:pt idx="2648">
                  <c:v>10.4409592501625</c:v>
                </c:pt>
                <c:pt idx="2649">
                  <c:v>7.9901434988498696</c:v>
                </c:pt>
                <c:pt idx="2650">
                  <c:v>7.9447559782495896</c:v>
                </c:pt>
                <c:pt idx="2651">
                  <c:v>5.9456358180634403</c:v>
                </c:pt>
                <c:pt idx="2652">
                  <c:v>6.6434608864998896</c:v>
                </c:pt>
                <c:pt idx="2653">
                  <c:v>5.2976230629060703</c:v>
                </c:pt>
                <c:pt idx="2654">
                  <c:v>8.9967968395307505</c:v>
                </c:pt>
                <c:pt idx="2655">
                  <c:v>8.4360943666767891</c:v>
                </c:pt>
                <c:pt idx="2656">
                  <c:v>6.8446059371323198</c:v>
                </c:pt>
                <c:pt idx="2657">
                  <c:v>3.2392847942301302</c:v>
                </c:pt>
                <c:pt idx="2658">
                  <c:v>9.0788920022104893</c:v>
                </c:pt>
                <c:pt idx="2659">
                  <c:v>6.8835982930931703</c:v>
                </c:pt>
                <c:pt idx="2660">
                  <c:v>0.95313744372351505</c:v>
                </c:pt>
                <c:pt idx="2661">
                  <c:v>8.5373754065544798</c:v>
                </c:pt>
                <c:pt idx="2662">
                  <c:v>6.4492095213271003</c:v>
                </c:pt>
                <c:pt idx="2663">
                  <c:v>1.5977242449345399</c:v>
                </c:pt>
                <c:pt idx="2664">
                  <c:v>-1.34360676292799</c:v>
                </c:pt>
                <c:pt idx="2665">
                  <c:v>-5.4300345075944296</c:v>
                </c:pt>
                <c:pt idx="2666">
                  <c:v>8.9447473714103207</c:v>
                </c:pt>
                <c:pt idx="2667">
                  <c:v>6.8739504752264198</c:v>
                </c:pt>
                <c:pt idx="2668">
                  <c:v>7.1625560193614897</c:v>
                </c:pt>
                <c:pt idx="2669">
                  <c:v>6.8146544380447001</c:v>
                </c:pt>
                <c:pt idx="2670">
                  <c:v>7.2397345705413398</c:v>
                </c:pt>
                <c:pt idx="2671">
                  <c:v>-4.97858310265425</c:v>
                </c:pt>
                <c:pt idx="2672">
                  <c:v>7.2170158905427204</c:v>
                </c:pt>
                <c:pt idx="2673">
                  <c:v>2.0702734555497702</c:v>
                </c:pt>
                <c:pt idx="2674">
                  <c:v>-10.4671555756603</c:v>
                </c:pt>
                <c:pt idx="2675">
                  <c:v>-1.2392713484316</c:v>
                </c:pt>
                <c:pt idx="2676">
                  <c:v>8.4229297239915208</c:v>
                </c:pt>
                <c:pt idx="2677">
                  <c:v>8.5404391944408609</c:v>
                </c:pt>
                <c:pt idx="2678">
                  <c:v>9.9203281635589509</c:v>
                </c:pt>
                <c:pt idx="2679">
                  <c:v>8.6060236598415703</c:v>
                </c:pt>
                <c:pt idx="2680">
                  <c:v>8.3724244815952407</c:v>
                </c:pt>
                <c:pt idx="2681">
                  <c:v>10.312023022990999</c:v>
                </c:pt>
                <c:pt idx="2682">
                  <c:v>7.8346701217246801</c:v>
                </c:pt>
                <c:pt idx="2683">
                  <c:v>2.2212811514910999</c:v>
                </c:pt>
                <c:pt idx="2684">
                  <c:v>8.0683832940533495</c:v>
                </c:pt>
                <c:pt idx="2685">
                  <c:v>-0.31479156606709902</c:v>
                </c:pt>
                <c:pt idx="2686">
                  <c:v>-8.5425847076056094</c:v>
                </c:pt>
                <c:pt idx="2687">
                  <c:v>9.1425714866175998</c:v>
                </c:pt>
                <c:pt idx="2688">
                  <c:v>10.5705815173615</c:v>
                </c:pt>
                <c:pt idx="2689">
                  <c:v>8.8763241272224693</c:v>
                </c:pt>
                <c:pt idx="2690">
                  <c:v>7.7369150165042697</c:v>
                </c:pt>
                <c:pt idx="2691">
                  <c:v>7.9630997710858997</c:v>
                </c:pt>
                <c:pt idx="2692">
                  <c:v>2.49027722298541</c:v>
                </c:pt>
                <c:pt idx="2693">
                  <c:v>10.813308356839499</c:v>
                </c:pt>
                <c:pt idx="2694">
                  <c:v>6.26864876044821</c:v>
                </c:pt>
                <c:pt idx="2695">
                  <c:v>8.6205341521930201</c:v>
                </c:pt>
                <c:pt idx="2696">
                  <c:v>9.4328087064288706</c:v>
                </c:pt>
                <c:pt idx="2697">
                  <c:v>4.6977129488713896</c:v>
                </c:pt>
                <c:pt idx="2698">
                  <c:v>9.1585675746853195</c:v>
                </c:pt>
              </c:numCache>
            </c:numRef>
          </c:xVal>
          <c:yVal>
            <c:numRef>
              <c:f>Sheet1!$G$2:$G$2700</c:f>
              <c:numCache>
                <c:formatCode>General</c:formatCode>
                <c:ptCount val="2699"/>
                <c:pt idx="0">
                  <c:v>7.9968500265731599</c:v>
                </c:pt>
                <c:pt idx="1">
                  <c:v>6.9111471142772798</c:v>
                </c:pt>
                <c:pt idx="2">
                  <c:v>8.9711666032751207</c:v>
                </c:pt>
                <c:pt idx="3">
                  <c:v>7.7774875839347004</c:v>
                </c:pt>
                <c:pt idx="4">
                  <c:v>9.1144317541300506</c:v>
                </c:pt>
                <c:pt idx="5">
                  <c:v>9.8572677569088594</c:v>
                </c:pt>
                <c:pt idx="6">
                  <c:v>1.4548907512504701</c:v>
                </c:pt>
                <c:pt idx="7">
                  <c:v>7.2505738452417603</c:v>
                </c:pt>
                <c:pt idx="8">
                  <c:v>9.3497871177828493</c:v>
                </c:pt>
                <c:pt idx="9">
                  <c:v>-4.0528577675447703</c:v>
                </c:pt>
                <c:pt idx="10">
                  <c:v>8.9011894935923195</c:v>
                </c:pt>
                <c:pt idx="11">
                  <c:v>9.8636192149666009</c:v>
                </c:pt>
                <c:pt idx="12">
                  <c:v>7.3624633564235697</c:v>
                </c:pt>
                <c:pt idx="13">
                  <c:v>-2.9609919736913102</c:v>
                </c:pt>
                <c:pt idx="14">
                  <c:v>8.0333186944760104</c:v>
                </c:pt>
                <c:pt idx="15">
                  <c:v>6.7001646214352402</c:v>
                </c:pt>
                <c:pt idx="16">
                  <c:v>8.0014665341484204</c:v>
                </c:pt>
                <c:pt idx="17">
                  <c:v>8.2812962936461005</c:v>
                </c:pt>
                <c:pt idx="18">
                  <c:v>7.56943947964165</c:v>
                </c:pt>
                <c:pt idx="19">
                  <c:v>-2.3524656085146201</c:v>
                </c:pt>
                <c:pt idx="20">
                  <c:v>4.4663837681731202</c:v>
                </c:pt>
                <c:pt idx="21">
                  <c:v>6.7775183107149104</c:v>
                </c:pt>
                <c:pt idx="22">
                  <c:v>8.4222435827869102</c:v>
                </c:pt>
                <c:pt idx="23">
                  <c:v>10.0197358781544</c:v>
                </c:pt>
                <c:pt idx="24">
                  <c:v>8.3732164781788505</c:v>
                </c:pt>
                <c:pt idx="25">
                  <c:v>0.12500927004714099</c:v>
                </c:pt>
                <c:pt idx="26">
                  <c:v>10.286861618442799</c:v>
                </c:pt>
                <c:pt idx="27">
                  <c:v>8.3112957754816499</c:v>
                </c:pt>
                <c:pt idx="28">
                  <c:v>9.3515950945761208</c:v>
                </c:pt>
                <c:pt idx="29">
                  <c:v>8.9473776972812296</c:v>
                </c:pt>
                <c:pt idx="30">
                  <c:v>10.900510284718299</c:v>
                </c:pt>
                <c:pt idx="31">
                  <c:v>-2.1850163669931999</c:v>
                </c:pt>
                <c:pt idx="32">
                  <c:v>8.9061207112966194</c:v>
                </c:pt>
                <c:pt idx="33">
                  <c:v>9.3020020521361904</c:v>
                </c:pt>
                <c:pt idx="34">
                  <c:v>3.3733385095670601</c:v>
                </c:pt>
                <c:pt idx="35">
                  <c:v>9.2447461701804592</c:v>
                </c:pt>
                <c:pt idx="36">
                  <c:v>1.71160696258011</c:v>
                </c:pt>
                <c:pt idx="37">
                  <c:v>5.6656582130717297</c:v>
                </c:pt>
                <c:pt idx="38">
                  <c:v>3.0968230878674698</c:v>
                </c:pt>
                <c:pt idx="39">
                  <c:v>1.7086426144914399</c:v>
                </c:pt>
                <c:pt idx="40">
                  <c:v>7.7226819009915797</c:v>
                </c:pt>
                <c:pt idx="41">
                  <c:v>-0.146001225663656</c:v>
                </c:pt>
                <c:pt idx="42">
                  <c:v>7.2428480308465701</c:v>
                </c:pt>
                <c:pt idx="43">
                  <c:v>7.1543613655809599</c:v>
                </c:pt>
                <c:pt idx="44">
                  <c:v>6.94982879000864</c:v>
                </c:pt>
                <c:pt idx="45">
                  <c:v>8.9329511059129096</c:v>
                </c:pt>
                <c:pt idx="46">
                  <c:v>8.3767168311863092</c:v>
                </c:pt>
                <c:pt idx="47">
                  <c:v>8.07776798285167</c:v>
                </c:pt>
                <c:pt idx="48">
                  <c:v>8.3908605817916406</c:v>
                </c:pt>
                <c:pt idx="49">
                  <c:v>2.6052925836897698</c:v>
                </c:pt>
                <c:pt idx="50">
                  <c:v>-5.5236236278817001</c:v>
                </c:pt>
                <c:pt idx="51">
                  <c:v>4.03347162903321</c:v>
                </c:pt>
                <c:pt idx="52">
                  <c:v>5.7775746805118002</c:v>
                </c:pt>
                <c:pt idx="53">
                  <c:v>11.0749573383554</c:v>
                </c:pt>
                <c:pt idx="54">
                  <c:v>6.4796222616905697</c:v>
                </c:pt>
                <c:pt idx="55">
                  <c:v>9.0423384167142906</c:v>
                </c:pt>
                <c:pt idx="56">
                  <c:v>6.06904728440393</c:v>
                </c:pt>
                <c:pt idx="57">
                  <c:v>1.9583155944058299</c:v>
                </c:pt>
                <c:pt idx="58">
                  <c:v>8.5220062620530097</c:v>
                </c:pt>
                <c:pt idx="59">
                  <c:v>5.6183968887000901</c:v>
                </c:pt>
                <c:pt idx="60">
                  <c:v>8.5910161429098206</c:v>
                </c:pt>
                <c:pt idx="61">
                  <c:v>2.2965468419869399</c:v>
                </c:pt>
                <c:pt idx="62">
                  <c:v>3.6184106619090799</c:v>
                </c:pt>
                <c:pt idx="63">
                  <c:v>7.6002009390321401</c:v>
                </c:pt>
                <c:pt idx="64">
                  <c:v>7.1544123021978896</c:v>
                </c:pt>
                <c:pt idx="65">
                  <c:v>2.25996730339482</c:v>
                </c:pt>
                <c:pt idx="66">
                  <c:v>-2.29802630339131</c:v>
                </c:pt>
                <c:pt idx="67">
                  <c:v>4.6123953971875897</c:v>
                </c:pt>
                <c:pt idx="68">
                  <c:v>8.1037066388908592</c:v>
                </c:pt>
                <c:pt idx="69">
                  <c:v>10.3891071381004</c:v>
                </c:pt>
                <c:pt idx="70">
                  <c:v>8.9233128284645193</c:v>
                </c:pt>
                <c:pt idx="71">
                  <c:v>1.1069593100984401</c:v>
                </c:pt>
                <c:pt idx="72">
                  <c:v>9.4729619051190106</c:v>
                </c:pt>
                <c:pt idx="73">
                  <c:v>8.4960113026382995</c:v>
                </c:pt>
                <c:pt idx="74">
                  <c:v>5.7114607402762303</c:v>
                </c:pt>
                <c:pt idx="75">
                  <c:v>6.1709244096079399</c:v>
                </c:pt>
                <c:pt idx="76">
                  <c:v>-0.53506734199225203</c:v>
                </c:pt>
                <c:pt idx="77">
                  <c:v>8.6626569709698806</c:v>
                </c:pt>
                <c:pt idx="78">
                  <c:v>4.6657250974989397</c:v>
                </c:pt>
                <c:pt idx="79">
                  <c:v>8.4993377515516908</c:v>
                </c:pt>
                <c:pt idx="80">
                  <c:v>7.0423380615982598</c:v>
                </c:pt>
                <c:pt idx="81">
                  <c:v>7.6771864220947901</c:v>
                </c:pt>
                <c:pt idx="82">
                  <c:v>8.7828662520302991</c:v>
                </c:pt>
                <c:pt idx="83">
                  <c:v>8.85091776573522</c:v>
                </c:pt>
                <c:pt idx="84">
                  <c:v>6.8094601954250402</c:v>
                </c:pt>
                <c:pt idx="85">
                  <c:v>10.1207173643062</c:v>
                </c:pt>
                <c:pt idx="86">
                  <c:v>4.7115276944926103</c:v>
                </c:pt>
                <c:pt idx="87">
                  <c:v>3.8081551395347799</c:v>
                </c:pt>
                <c:pt idx="88">
                  <c:v>8.8381311810657408</c:v>
                </c:pt>
                <c:pt idx="89">
                  <c:v>6.0690474012949602</c:v>
                </c:pt>
                <c:pt idx="90">
                  <c:v>6.4119266338771004</c:v>
                </c:pt>
                <c:pt idx="91">
                  <c:v>7.8146858921849596</c:v>
                </c:pt>
                <c:pt idx="92">
                  <c:v>6.2033450846272604</c:v>
                </c:pt>
                <c:pt idx="93">
                  <c:v>-1.2455546349739799</c:v>
                </c:pt>
                <c:pt idx="94">
                  <c:v>5.9594254201085803</c:v>
                </c:pt>
                <c:pt idx="95">
                  <c:v>8.9353646176268899</c:v>
                </c:pt>
                <c:pt idx="96">
                  <c:v>6.2033490680077703</c:v>
                </c:pt>
                <c:pt idx="97">
                  <c:v>7.1123492988294101</c:v>
                </c:pt>
                <c:pt idx="98">
                  <c:v>9.7475773649467303</c:v>
                </c:pt>
                <c:pt idx="99">
                  <c:v>5.6887845550615204</c:v>
                </c:pt>
                <c:pt idx="100">
                  <c:v>7.8199767156222197</c:v>
                </c:pt>
                <c:pt idx="101">
                  <c:v>8.8406497393571399</c:v>
                </c:pt>
                <c:pt idx="102">
                  <c:v>0.89350829295579404</c:v>
                </c:pt>
                <c:pt idx="103">
                  <c:v>9.9628537783837992</c:v>
                </c:pt>
                <c:pt idx="104">
                  <c:v>6.9111509664446302</c:v>
                </c:pt>
                <c:pt idx="105">
                  <c:v>0.82973775209270095</c:v>
                </c:pt>
                <c:pt idx="106">
                  <c:v>2.3479641532720001</c:v>
                </c:pt>
                <c:pt idx="107">
                  <c:v>-3.5003748803918699</c:v>
                </c:pt>
                <c:pt idx="108">
                  <c:v>-5.5631117016745302</c:v>
                </c:pt>
                <c:pt idx="109">
                  <c:v>8.8813261581016594</c:v>
                </c:pt>
                <c:pt idx="110">
                  <c:v>9.8316395040022897</c:v>
                </c:pt>
                <c:pt idx="111">
                  <c:v>6.7988908602876696</c:v>
                </c:pt>
                <c:pt idx="112">
                  <c:v>9.5154770747409003</c:v>
                </c:pt>
                <c:pt idx="113">
                  <c:v>5.7558971383192201</c:v>
                </c:pt>
                <c:pt idx="114">
                  <c:v>0.901293538636045</c:v>
                </c:pt>
                <c:pt idx="115">
                  <c:v>5.49287314336466</c:v>
                </c:pt>
                <c:pt idx="116">
                  <c:v>6.6062515564030297</c:v>
                </c:pt>
                <c:pt idx="117">
                  <c:v>6.6183726159358498</c:v>
                </c:pt>
                <c:pt idx="118">
                  <c:v>9.0950623210252406</c:v>
                </c:pt>
                <c:pt idx="119">
                  <c:v>3.0345458227909998</c:v>
                </c:pt>
                <c:pt idx="120">
                  <c:v>1.80506964040073</c:v>
                </c:pt>
                <c:pt idx="121">
                  <c:v>10.6151929804688</c:v>
                </c:pt>
                <c:pt idx="122">
                  <c:v>-1.8549768201749399</c:v>
                </c:pt>
                <c:pt idx="123">
                  <c:v>8.9545363099256505</c:v>
                </c:pt>
                <c:pt idx="124">
                  <c:v>6.6772157082349901</c:v>
                </c:pt>
                <c:pt idx="125">
                  <c:v>6.8612230456237198</c:v>
                </c:pt>
                <c:pt idx="126">
                  <c:v>13.1761603373031</c:v>
                </c:pt>
                <c:pt idx="127">
                  <c:v>10.0355096016098</c:v>
                </c:pt>
                <c:pt idx="128">
                  <c:v>-5.1784366319407402</c:v>
                </c:pt>
                <c:pt idx="129">
                  <c:v>9.4911295655118799</c:v>
                </c:pt>
                <c:pt idx="130">
                  <c:v>6.5059004704619596</c:v>
                </c:pt>
                <c:pt idx="131">
                  <c:v>8.5411569203976807</c:v>
                </c:pt>
                <c:pt idx="132">
                  <c:v>8.6858211696497705</c:v>
                </c:pt>
                <c:pt idx="133">
                  <c:v>1.7544454364240001</c:v>
                </c:pt>
                <c:pt idx="134">
                  <c:v>1.7672678250490299</c:v>
                </c:pt>
                <c:pt idx="135">
                  <c:v>8.2621303229482699</c:v>
                </c:pt>
                <c:pt idx="136">
                  <c:v>-3.8049809590792498</c:v>
                </c:pt>
                <c:pt idx="137">
                  <c:v>1.15654805076964</c:v>
                </c:pt>
                <c:pt idx="138">
                  <c:v>8.2888462333084192</c:v>
                </c:pt>
                <c:pt idx="139">
                  <c:v>12.760495128564299</c:v>
                </c:pt>
                <c:pt idx="140">
                  <c:v>8.3224073273687402</c:v>
                </c:pt>
                <c:pt idx="141">
                  <c:v>9.0310321026294602</c:v>
                </c:pt>
                <c:pt idx="142">
                  <c:v>10.612932345526801</c:v>
                </c:pt>
                <c:pt idx="143">
                  <c:v>9.5724302139395103</c:v>
                </c:pt>
                <c:pt idx="144">
                  <c:v>-0.46793205777318198</c:v>
                </c:pt>
                <c:pt idx="145">
                  <c:v>12.691564908171101</c:v>
                </c:pt>
                <c:pt idx="146">
                  <c:v>8.1749115256172704</c:v>
                </c:pt>
                <c:pt idx="147">
                  <c:v>10.350729189030901</c:v>
                </c:pt>
                <c:pt idx="148">
                  <c:v>10.0287418396337</c:v>
                </c:pt>
                <c:pt idx="149">
                  <c:v>8.2698386375071795</c:v>
                </c:pt>
                <c:pt idx="150">
                  <c:v>8.1543311372509493</c:v>
                </c:pt>
                <c:pt idx="151">
                  <c:v>-5.0526124361048197</c:v>
                </c:pt>
                <c:pt idx="152">
                  <c:v>7.7557932226386797</c:v>
                </c:pt>
                <c:pt idx="153">
                  <c:v>6.3113554871824</c:v>
                </c:pt>
                <c:pt idx="154">
                  <c:v>8.0152280566107095</c:v>
                </c:pt>
                <c:pt idx="155">
                  <c:v>6.1208848853296098</c:v>
                </c:pt>
                <c:pt idx="156">
                  <c:v>5.6887406096058699</c:v>
                </c:pt>
                <c:pt idx="157">
                  <c:v>11.097741449881999</c:v>
                </c:pt>
                <c:pt idx="158">
                  <c:v>7.1208097200326899</c:v>
                </c:pt>
                <c:pt idx="159">
                  <c:v>10.159509633114199</c:v>
                </c:pt>
                <c:pt idx="160">
                  <c:v>7.4795918337837399</c:v>
                </c:pt>
                <c:pt idx="161">
                  <c:v>8.9330113999346104</c:v>
                </c:pt>
                <c:pt idx="162">
                  <c:v>6.9593507462954101</c:v>
                </c:pt>
                <c:pt idx="163">
                  <c:v>6.3838663351574496</c:v>
                </c:pt>
                <c:pt idx="164">
                  <c:v>2.4308985215644099</c:v>
                </c:pt>
                <c:pt idx="165">
                  <c:v>8.4829251235392498</c:v>
                </c:pt>
                <c:pt idx="166">
                  <c:v>5.6887886161395302</c:v>
                </c:pt>
                <c:pt idx="167">
                  <c:v>9.1891761377062107</c:v>
                </c:pt>
                <c:pt idx="168">
                  <c:v>8.2350037605296205</c:v>
                </c:pt>
                <c:pt idx="169">
                  <c:v>5.8814250148513896</c:v>
                </c:pt>
                <c:pt idx="170">
                  <c:v>7.88632066546133</c:v>
                </c:pt>
                <c:pt idx="171">
                  <c:v>0.37337077443644301</c:v>
                </c:pt>
                <c:pt idx="172">
                  <c:v>-1.0528805333706599</c:v>
                </c:pt>
                <c:pt idx="173">
                  <c:v>10.379318032104999</c:v>
                </c:pt>
                <c:pt idx="174">
                  <c:v>7.2113133288698297</c:v>
                </c:pt>
                <c:pt idx="175">
                  <c:v>8.2271418375681993</c:v>
                </c:pt>
                <c:pt idx="176">
                  <c:v>4.7989491890719602</c:v>
                </c:pt>
                <c:pt idx="177">
                  <c:v>9.2072724432474793</c:v>
                </c:pt>
                <c:pt idx="178">
                  <c:v>5.73387141632716</c:v>
                </c:pt>
                <c:pt idx="179">
                  <c:v>6.9110976569560201</c:v>
                </c:pt>
                <c:pt idx="180">
                  <c:v>3.4119662635200898</c:v>
                </c:pt>
                <c:pt idx="181">
                  <c:v>9.4562449241857394</c:v>
                </c:pt>
                <c:pt idx="182">
                  <c:v>2.4939766039445201</c:v>
                </c:pt>
                <c:pt idx="183">
                  <c:v>7.2660549387352704</c:v>
                </c:pt>
                <c:pt idx="184">
                  <c:v>9.6287788462440798</c:v>
                </c:pt>
                <c:pt idx="185">
                  <c:v>7.9967946299058497</c:v>
                </c:pt>
                <c:pt idx="186">
                  <c:v>10.728883272635899</c:v>
                </c:pt>
                <c:pt idx="187">
                  <c:v>2.8388687931473502</c:v>
                </c:pt>
                <c:pt idx="188">
                  <c:v>6.9782597576203198</c:v>
                </c:pt>
                <c:pt idx="189">
                  <c:v>3.2965134089111099</c:v>
                </c:pt>
                <c:pt idx="190">
                  <c:v>6.0864892919678599</c:v>
                </c:pt>
                <c:pt idx="191">
                  <c:v>5.43938863749558</c:v>
                </c:pt>
                <c:pt idx="192">
                  <c:v>4.1997294230951798</c:v>
                </c:pt>
                <c:pt idx="193">
                  <c:v>4.5694749189239898</c:v>
                </c:pt>
                <c:pt idx="194">
                  <c:v>6.18718031200852</c:v>
                </c:pt>
                <c:pt idx="195">
                  <c:v>2.2138729820620502</c:v>
                </c:pt>
                <c:pt idx="196">
                  <c:v>5.3839369989954404</c:v>
                </c:pt>
                <c:pt idx="197">
                  <c:v>0.33941595041051198</c:v>
                </c:pt>
                <c:pt idx="198">
                  <c:v>-2.6378727714796</c:v>
                </c:pt>
                <c:pt idx="199">
                  <c:v>8.9898722989562607</c:v>
                </c:pt>
                <c:pt idx="200">
                  <c:v>2.8718908786206998</c:v>
                </c:pt>
                <c:pt idx="201">
                  <c:v>8.0106555311243195</c:v>
                </c:pt>
                <c:pt idx="202">
                  <c:v>8.3588971176934699</c:v>
                </c:pt>
                <c:pt idx="203">
                  <c:v>8.0951495875691606</c:v>
                </c:pt>
                <c:pt idx="204">
                  <c:v>8.8068245391962403</c:v>
                </c:pt>
                <c:pt idx="205">
                  <c:v>6.5941257216737297</c:v>
                </c:pt>
                <c:pt idx="206">
                  <c:v>8.2032393991690196</c:v>
                </c:pt>
                <c:pt idx="207">
                  <c:v>5.9968991179391402</c:v>
                </c:pt>
                <c:pt idx="208">
                  <c:v>6.7338467974360698</c:v>
                </c:pt>
                <c:pt idx="209">
                  <c:v>8.14607224513286</c:v>
                </c:pt>
                <c:pt idx="210">
                  <c:v>8.8432592441303708</c:v>
                </c:pt>
                <c:pt idx="211">
                  <c:v>6.1871798835799297</c:v>
                </c:pt>
                <c:pt idx="212">
                  <c:v>-3.2269419629899398</c:v>
                </c:pt>
                <c:pt idx="213">
                  <c:v>7.3335162500223996</c:v>
                </c:pt>
                <c:pt idx="214">
                  <c:v>8.7720648609173892</c:v>
                </c:pt>
                <c:pt idx="215">
                  <c:v>2.1565385618508701</c:v>
                </c:pt>
                <c:pt idx="216">
                  <c:v>6.0865345098952801</c:v>
                </c:pt>
                <c:pt idx="217">
                  <c:v>4.5188876737151196</c:v>
                </c:pt>
                <c:pt idx="218">
                  <c:v>5.642243216622</c:v>
                </c:pt>
                <c:pt idx="219">
                  <c:v>2.1854888898837102</c:v>
                </c:pt>
                <c:pt idx="220">
                  <c:v>7.23497761331544</c:v>
                </c:pt>
                <c:pt idx="221">
                  <c:v>0.13691962405295599</c:v>
                </c:pt>
                <c:pt idx="222">
                  <c:v>4.9594350135842804</c:v>
                </c:pt>
                <c:pt idx="223">
                  <c:v>6.1377585965480197</c:v>
                </c:pt>
                <c:pt idx="224">
                  <c:v>7.8560551214844896</c:v>
                </c:pt>
                <c:pt idx="225">
                  <c:v>-4.2297917379321897</c:v>
                </c:pt>
                <c:pt idx="226">
                  <c:v>8.3838633971387804</c:v>
                </c:pt>
                <c:pt idx="227">
                  <c:v>1.79884533503085</c:v>
                </c:pt>
                <c:pt idx="228">
                  <c:v>6.7226577086709902</c:v>
                </c:pt>
                <c:pt idx="229">
                  <c:v>5.59414961649167</c:v>
                </c:pt>
                <c:pt idx="230">
                  <c:v>6.0690471253486402</c:v>
                </c:pt>
                <c:pt idx="231">
                  <c:v>-2.73098213053356</c:v>
                </c:pt>
                <c:pt idx="232">
                  <c:v>-0.35247050398373198</c:v>
                </c:pt>
                <c:pt idx="233">
                  <c:v>7.31879512344302</c:v>
                </c:pt>
                <c:pt idx="234">
                  <c:v>1.0763841036545301</c:v>
                </c:pt>
                <c:pt idx="235">
                  <c:v>8.5787120057005204</c:v>
                </c:pt>
                <c:pt idx="236">
                  <c:v>6.1709062837097104</c:v>
                </c:pt>
                <c:pt idx="237">
                  <c:v>8.8432835672051002</c:v>
                </c:pt>
                <c:pt idx="238">
                  <c:v>7.5694395613005803</c:v>
                </c:pt>
                <c:pt idx="239">
                  <c:v>6.9111469654599</c:v>
                </c:pt>
                <c:pt idx="240">
                  <c:v>5.84078364248351</c:v>
                </c:pt>
                <c:pt idx="241">
                  <c:v>8.9640283620966503</c:v>
                </c:pt>
                <c:pt idx="242">
                  <c:v>6.9688104126426502</c:v>
                </c:pt>
                <c:pt idx="243">
                  <c:v>9.1250474321678805</c:v>
                </c:pt>
                <c:pt idx="244">
                  <c:v>6.6062522663229997</c:v>
                </c:pt>
                <c:pt idx="245">
                  <c:v>6.9688613343678902</c:v>
                </c:pt>
                <c:pt idx="246">
                  <c:v>7.1544123949190297</c:v>
                </c:pt>
                <c:pt idx="247">
                  <c:v>-0.288348996864144</c:v>
                </c:pt>
                <c:pt idx="248">
                  <c:v>6.1208852149840496</c:v>
                </c:pt>
                <c:pt idx="249">
                  <c:v>10.241769999854499</c:v>
                </c:pt>
                <c:pt idx="250">
                  <c:v>-3.73097393740882</c:v>
                </c:pt>
                <c:pt idx="251">
                  <c:v>6.9782595106711103</c:v>
                </c:pt>
                <c:pt idx="252">
                  <c:v>8.38386350919194</c:v>
                </c:pt>
                <c:pt idx="253">
                  <c:v>5.6183543868719603</c:v>
                </c:pt>
                <c:pt idx="254">
                  <c:v>9.8522308427062004</c:v>
                </c:pt>
                <c:pt idx="255">
                  <c:v>8.1334523745363292</c:v>
                </c:pt>
                <c:pt idx="256">
                  <c:v>6.1377132108952202</c:v>
                </c:pt>
                <c:pt idx="257">
                  <c:v>9.3802351740914798</c:v>
                </c:pt>
                <c:pt idx="258">
                  <c:v>7.97354315946043</c:v>
                </c:pt>
                <c:pt idx="259">
                  <c:v>7.7775423924272102</c:v>
                </c:pt>
                <c:pt idx="260">
                  <c:v>6.4796226181025798</c:v>
                </c:pt>
                <c:pt idx="261">
                  <c:v>8.95459769824628</c:v>
                </c:pt>
                <c:pt idx="262">
                  <c:v>1.4146985519663999</c:v>
                </c:pt>
                <c:pt idx="263">
                  <c:v>6.8094900322508796</c:v>
                </c:pt>
                <c:pt idx="264">
                  <c:v>9.0066646587419197E-2</c:v>
                </c:pt>
                <c:pt idx="265">
                  <c:v>6.8095095149671696</c:v>
                </c:pt>
                <c:pt idx="266">
                  <c:v>4.0917363417252304</c:v>
                </c:pt>
                <c:pt idx="267">
                  <c:v>8.9521538104849903</c:v>
                </c:pt>
                <c:pt idx="268">
                  <c:v>7.3480362178232701</c:v>
                </c:pt>
                <c:pt idx="269">
                  <c:v>-1.3524243527839299</c:v>
                </c:pt>
                <c:pt idx="270">
                  <c:v>8.9617220437167706</c:v>
                </c:pt>
                <c:pt idx="271">
                  <c:v>-2.6378698677349401</c:v>
                </c:pt>
                <c:pt idx="272">
                  <c:v>-5.0527139556864196</c:v>
                </c:pt>
                <c:pt idx="273">
                  <c:v>1.5764474505496999</c:v>
                </c:pt>
                <c:pt idx="274">
                  <c:v>8.0908011452535504</c:v>
                </c:pt>
                <c:pt idx="275">
                  <c:v>7.5188147633359197</c:v>
                </c:pt>
                <c:pt idx="276">
                  <c:v>6.7448528445651501</c:v>
                </c:pt>
                <c:pt idx="277">
                  <c:v>6.5694166307389104</c:v>
                </c:pt>
                <c:pt idx="278">
                  <c:v>6.4928445105380703</c:v>
                </c:pt>
                <c:pt idx="279">
                  <c:v>0.64753950535761096</c:v>
                </c:pt>
                <c:pt idx="280">
                  <c:v>8.8611122470427492</c:v>
                </c:pt>
                <c:pt idx="281">
                  <c:v>11.2906805674849</c:v>
                </c:pt>
                <c:pt idx="282">
                  <c:v>-5.9196385571543999</c:v>
                </c:pt>
                <c:pt idx="283">
                  <c:v>-1.7742577503342201</c:v>
                </c:pt>
                <c:pt idx="284">
                  <c:v>0.169486795349651</c:v>
                </c:pt>
                <c:pt idx="285">
                  <c:v>9.8406843783507192</c:v>
                </c:pt>
                <c:pt idx="286">
                  <c:v>9.1015276769807194</c:v>
                </c:pt>
                <c:pt idx="287">
                  <c:v>9.2447462178156403</c:v>
                </c:pt>
                <c:pt idx="288">
                  <c:v>-2.2331261443014698</c:v>
                </c:pt>
                <c:pt idx="289">
                  <c:v>-1.24551875704016</c:v>
                </c:pt>
                <c:pt idx="290">
                  <c:v>0.26904008154409698</c:v>
                </c:pt>
                <c:pt idx="291">
                  <c:v>8.4495286542878105</c:v>
                </c:pt>
                <c:pt idx="292">
                  <c:v>7.5252406560190703</c:v>
                </c:pt>
                <c:pt idx="293">
                  <c:v>8.2388611689712299</c:v>
                </c:pt>
                <c:pt idx="294">
                  <c:v>7.5316382681381304</c:v>
                </c:pt>
                <c:pt idx="295">
                  <c:v>8.1543874330631105</c:v>
                </c:pt>
                <c:pt idx="296">
                  <c:v>1.7349908113968999</c:v>
                </c:pt>
                <c:pt idx="297">
                  <c:v>6.6183762776408397</c:v>
                </c:pt>
                <c:pt idx="298">
                  <c:v>-0.439939689437432</c:v>
                </c:pt>
                <c:pt idx="299">
                  <c:v>8.0014664528783204</c:v>
                </c:pt>
                <c:pt idx="300">
                  <c:v>8.1250158132173596</c:v>
                </c:pt>
                <c:pt idx="301">
                  <c:v>8.0820774306681091</c:v>
                </c:pt>
                <c:pt idx="302">
                  <c:v>6.7667116074080997</c:v>
                </c:pt>
                <c:pt idx="303">
                  <c:v>7.3335162878176003</c:v>
                </c:pt>
                <c:pt idx="304">
                  <c:v>9.9581390381468609</c:v>
                </c:pt>
                <c:pt idx="305">
                  <c:v>7.4461710397427803</c:v>
                </c:pt>
                <c:pt idx="306">
                  <c:v>4.7964808636088101</c:v>
                </c:pt>
                <c:pt idx="307">
                  <c:v>7.4795926583479</c:v>
                </c:pt>
                <c:pt idx="308">
                  <c:v>6.7449020468048699</c:v>
                </c:pt>
                <c:pt idx="309">
                  <c:v>5.8813811162123901</c:v>
                </c:pt>
                <c:pt idx="310">
                  <c:v>7.7226818089977298</c:v>
                </c:pt>
                <c:pt idx="311">
                  <c:v>6.4796219911719701</c:v>
                </c:pt>
                <c:pt idx="312">
                  <c:v>11.4052841883026</c:v>
                </c:pt>
                <c:pt idx="313">
                  <c:v>6.6303446695561403</c:v>
                </c:pt>
                <c:pt idx="314">
                  <c:v>8.4290549868061397</c:v>
                </c:pt>
                <c:pt idx="315">
                  <c:v>9.5848519360553599</c:v>
                </c:pt>
                <c:pt idx="316">
                  <c:v>-0.380486315149212</c:v>
                </c:pt>
                <c:pt idx="317">
                  <c:v>6.3552977596927898</c:v>
                </c:pt>
                <c:pt idx="318">
                  <c:v>9.3205932277893595</c:v>
                </c:pt>
                <c:pt idx="319">
                  <c:v>9.1271611314029997</c:v>
                </c:pt>
                <c:pt idx="320">
                  <c:v>7.6062754347341999</c:v>
                </c:pt>
                <c:pt idx="321">
                  <c:v>7.3838365815990299</c:v>
                </c:pt>
                <c:pt idx="322">
                  <c:v>6.2964520362656096</c:v>
                </c:pt>
                <c:pt idx="323">
                  <c:v>10.627232379786699</c:v>
                </c:pt>
                <c:pt idx="324">
                  <c:v>9.8040933673044108</c:v>
                </c:pt>
                <c:pt idx="325">
                  <c:v>-4.67851398311337</c:v>
                </c:pt>
                <c:pt idx="326">
                  <c:v>7.8962710362746504</c:v>
                </c:pt>
                <c:pt idx="327">
                  <c:v>-7.8600867615797601</c:v>
                </c:pt>
                <c:pt idx="328">
                  <c:v>6.5058534548814597</c:v>
                </c:pt>
                <c:pt idx="329">
                  <c:v>6.2964055422219598</c:v>
                </c:pt>
                <c:pt idx="330">
                  <c:v>8.1952023606473698</c:v>
                </c:pt>
                <c:pt idx="331">
                  <c:v>3.45089651700936</c:v>
                </c:pt>
                <c:pt idx="332">
                  <c:v>5.7114608219931</c:v>
                </c:pt>
                <c:pt idx="333">
                  <c:v>8.8458283954170707</c:v>
                </c:pt>
                <c:pt idx="334">
                  <c:v>10.062307773150501</c:v>
                </c:pt>
                <c:pt idx="335">
                  <c:v>8.7855099987896796</c:v>
                </c:pt>
                <c:pt idx="336">
                  <c:v>10.6604492357156</c:v>
                </c:pt>
                <c:pt idx="337">
                  <c:v>9.0885688295360598</c:v>
                </c:pt>
                <c:pt idx="338">
                  <c:v>9.3978874257976006</c:v>
                </c:pt>
                <c:pt idx="339">
                  <c:v>4.9941823981876103</c:v>
                </c:pt>
                <c:pt idx="340">
                  <c:v>7.7226278820266101</c:v>
                </c:pt>
                <c:pt idx="341">
                  <c:v>3.73932933533955</c:v>
                </c:pt>
                <c:pt idx="342">
                  <c:v>2.7736279210244499</c:v>
                </c:pt>
                <c:pt idx="343">
                  <c:v>4.8388407354540002</c:v>
                </c:pt>
                <c:pt idx="344">
                  <c:v>8.5662427540305899</c:v>
                </c:pt>
                <c:pt idx="345">
                  <c:v>8.1250158595415503</c:v>
                </c:pt>
                <c:pt idx="346">
                  <c:v>4.3754222632391899</c:v>
                </c:pt>
                <c:pt idx="347">
                  <c:v>7.6944271350865403</c:v>
                </c:pt>
                <c:pt idx="348">
                  <c:v>5.7775919097034896</c:v>
                </c:pt>
                <c:pt idx="349">
                  <c:v>9.7652633137862601</c:v>
                </c:pt>
                <c:pt idx="350">
                  <c:v>10.3758350936148</c:v>
                </c:pt>
                <c:pt idx="351">
                  <c:v>5.0305342633771097</c:v>
                </c:pt>
                <c:pt idx="352">
                  <c:v>9.3149786467247893</c:v>
                </c:pt>
                <c:pt idx="353">
                  <c:v>10.6369356319491</c:v>
                </c:pt>
                <c:pt idx="354">
                  <c:v>8.4829251654294602</c:v>
                </c:pt>
                <c:pt idx="355">
                  <c:v>9.53471279137284</c:v>
                </c:pt>
                <c:pt idx="356">
                  <c:v>-8.2227189527611309</c:v>
                </c:pt>
                <c:pt idx="357">
                  <c:v>9.8080512666460304</c:v>
                </c:pt>
                <c:pt idx="358">
                  <c:v>6.9402929403832898</c:v>
                </c:pt>
                <c:pt idx="359">
                  <c:v>7.30392226155936</c:v>
                </c:pt>
                <c:pt idx="360">
                  <c:v>7.4730158042550201</c:v>
                </c:pt>
                <c:pt idx="361">
                  <c:v>-0.28833299472017299</c:v>
                </c:pt>
                <c:pt idx="362">
                  <c:v>8.8762717685674009</c:v>
                </c:pt>
                <c:pt idx="363">
                  <c:v>9.7014434020253599</c:v>
                </c:pt>
                <c:pt idx="364">
                  <c:v>5.5188218036560004</c:v>
                </c:pt>
                <c:pt idx="365">
                  <c:v>8.2072976506116309</c:v>
                </c:pt>
                <c:pt idx="366">
                  <c:v>6.9594008869260504</c:v>
                </c:pt>
                <c:pt idx="367">
                  <c:v>10.234884879077301</c:v>
                </c:pt>
                <c:pt idx="368">
                  <c:v>11.186520244839</c:v>
                </c:pt>
                <c:pt idx="369">
                  <c:v>8.9036577341644296</c:v>
                </c:pt>
                <c:pt idx="370">
                  <c:v>7.17090015428054</c:v>
                </c:pt>
                <c:pt idx="371">
                  <c:v>9.1667456832484699</c:v>
                </c:pt>
                <c:pt idx="372">
                  <c:v>10.558370284344599</c:v>
                </c:pt>
                <c:pt idx="373">
                  <c:v>10.0025008078174</c:v>
                </c:pt>
                <c:pt idx="374">
                  <c:v>7.0513211235880302</c:v>
                </c:pt>
                <c:pt idx="375">
                  <c:v>9.0733645944321193</c:v>
                </c:pt>
                <c:pt idx="376">
                  <c:v>9.6929069564650003</c:v>
                </c:pt>
                <c:pt idx="377">
                  <c:v>11.3960355929622</c:v>
                </c:pt>
                <c:pt idx="378">
                  <c:v>3.8235850703954299</c:v>
                </c:pt>
                <c:pt idx="379">
                  <c:v>7.9921627922576501</c:v>
                </c:pt>
                <c:pt idx="380">
                  <c:v>7.2271669783050303</c:v>
                </c:pt>
                <c:pt idx="381">
                  <c:v>9.2868914731733199</c:v>
                </c:pt>
                <c:pt idx="382">
                  <c:v>9.6061601552820708</c:v>
                </c:pt>
                <c:pt idx="383">
                  <c:v>8.3767161506955397</c:v>
                </c:pt>
                <c:pt idx="384">
                  <c:v>0.74152121514007097</c:v>
                </c:pt>
                <c:pt idx="385">
                  <c:v>9.2963144402137292</c:v>
                </c:pt>
                <c:pt idx="386">
                  <c:v>6.3114019802799204</c:v>
                </c:pt>
                <c:pt idx="387">
                  <c:v>5.4394305596683203</c:v>
                </c:pt>
                <c:pt idx="388">
                  <c:v>3.2324773473425101</c:v>
                </c:pt>
                <c:pt idx="389">
                  <c:v>7.7282629251659003</c:v>
                </c:pt>
                <c:pt idx="390">
                  <c:v>8.6685329246487903</c:v>
                </c:pt>
                <c:pt idx="391">
                  <c:v>0.59095656188700696</c:v>
                </c:pt>
                <c:pt idx="392">
                  <c:v>11.6167126467843</c:v>
                </c:pt>
                <c:pt idx="393">
                  <c:v>9.1292718152395693</c:v>
                </c:pt>
                <c:pt idx="394">
                  <c:v>8.6001166298085607</c:v>
                </c:pt>
                <c:pt idx="395">
                  <c:v>5.26610305427619</c:v>
                </c:pt>
                <c:pt idx="396">
                  <c:v>5.6887840733622301</c:v>
                </c:pt>
                <c:pt idx="397">
                  <c:v>8.3038403144457096</c:v>
                </c:pt>
                <c:pt idx="398">
                  <c:v>-4.63775562155669</c:v>
                </c:pt>
                <c:pt idx="399">
                  <c:v>8.2698042394575904</c:v>
                </c:pt>
                <c:pt idx="400">
                  <c:v>3.7862704109916598</c:v>
                </c:pt>
                <c:pt idx="401">
                  <c:v>7.5940475199084903</c:v>
                </c:pt>
                <c:pt idx="402">
                  <c:v>0.175928961679089</c:v>
                </c:pt>
                <c:pt idx="403">
                  <c:v>6.1709247790236201</c:v>
                </c:pt>
                <c:pt idx="404">
                  <c:v>9.2582475986059993</c:v>
                </c:pt>
                <c:pt idx="405">
                  <c:v>8.2621880370451795</c:v>
                </c:pt>
                <c:pt idx="406">
                  <c:v>8.0106332010632801</c:v>
                </c:pt>
                <c:pt idx="407">
                  <c:v>9.2349785917132508</c:v>
                </c:pt>
                <c:pt idx="408">
                  <c:v>9.0886309691350498</c:v>
                </c:pt>
                <c:pt idx="409">
                  <c:v>7.4325090050581997</c:v>
                </c:pt>
                <c:pt idx="410">
                  <c:v>0.85398839167739005</c:v>
                </c:pt>
                <c:pt idx="411">
                  <c:v>9.2408470416609294</c:v>
                </c:pt>
                <c:pt idx="412">
                  <c:v>-1.9940075120741401</c:v>
                </c:pt>
                <c:pt idx="413">
                  <c:v>8.2032956334998897</c:v>
                </c:pt>
                <c:pt idx="414">
                  <c:v>6.1038156232429497</c:v>
                </c:pt>
                <c:pt idx="415">
                  <c:v>8.6242620006299493</c:v>
                </c:pt>
                <c:pt idx="416">
                  <c:v>6.4663728602392903</c:v>
                </c:pt>
                <c:pt idx="417">
                  <c:v>7.0951243082983302</c:v>
                </c:pt>
                <c:pt idx="418">
                  <c:v>9.3943435263042296</c:v>
                </c:pt>
                <c:pt idx="419">
                  <c:v>3.5189093001187302</c:v>
                </c:pt>
                <c:pt idx="420">
                  <c:v>5.9403167767473199</c:v>
                </c:pt>
                <c:pt idx="421">
                  <c:v>9.0445767777315904</c:v>
                </c:pt>
                <c:pt idx="422">
                  <c:v>8.0197306719242505</c:v>
                </c:pt>
                <c:pt idx="423">
                  <c:v>7.0777926623395304</c:v>
                </c:pt>
                <c:pt idx="424">
                  <c:v>0.64754667467215399</c:v>
                </c:pt>
                <c:pt idx="425">
                  <c:v>7.2812700142415201</c:v>
                </c:pt>
                <c:pt idx="426">
                  <c:v>-0.28833750258521401</c:v>
                </c:pt>
                <c:pt idx="427">
                  <c:v>5.3553692132274904</c:v>
                </c:pt>
                <c:pt idx="428">
                  <c:v>4.7559215583727301</c:v>
                </c:pt>
                <c:pt idx="429">
                  <c:v>-1.63783929015539</c:v>
                </c:pt>
                <c:pt idx="430">
                  <c:v>8.3038970529516494</c:v>
                </c:pt>
                <c:pt idx="431">
                  <c:v>9.6553217622178504</c:v>
                </c:pt>
                <c:pt idx="432">
                  <c:v>7.6829993361414903</c:v>
                </c:pt>
                <c:pt idx="433">
                  <c:v>6.3407992254774896</c:v>
                </c:pt>
                <c:pt idx="434">
                  <c:v>10.8931481276061</c:v>
                </c:pt>
                <c:pt idx="435">
                  <c:v>7.5380078950698799</c:v>
                </c:pt>
                <c:pt idx="436">
                  <c:v>8.9990742189047896</c:v>
                </c:pt>
                <c:pt idx="437">
                  <c:v>5.1709480076126697</c:v>
                </c:pt>
                <c:pt idx="438">
                  <c:v>8.7585525267122506</c:v>
                </c:pt>
                <c:pt idx="439">
                  <c:v>5.8612039883303204</c:v>
                </c:pt>
                <c:pt idx="440">
                  <c:v>6.4928444127070701</c:v>
                </c:pt>
                <c:pt idx="441">
                  <c:v>8.7775173281113599</c:v>
                </c:pt>
                <c:pt idx="442">
                  <c:v>9.2944980091180796</c:v>
                </c:pt>
                <c:pt idx="443">
                  <c:v>11.146517597789099</c:v>
                </c:pt>
                <c:pt idx="444">
                  <c:v>6.5569737879800201</c:v>
                </c:pt>
                <c:pt idx="445">
                  <c:v>7.9968499052461004</c:v>
                </c:pt>
                <c:pt idx="446">
                  <c:v>2.4627818475546199</c:v>
                </c:pt>
                <c:pt idx="447">
                  <c:v>-3.69743611064753</c:v>
                </c:pt>
                <c:pt idx="448">
                  <c:v>7.8094304807011499</c:v>
                </c:pt>
                <c:pt idx="449">
                  <c:v>7.9640587463435102</c:v>
                </c:pt>
                <c:pt idx="450">
                  <c:v>11.458294480964099</c:v>
                </c:pt>
                <c:pt idx="451">
                  <c:v>3.9594738452189602</c:v>
                </c:pt>
                <c:pt idx="452">
                  <c:v>6.9782598897145398</c:v>
                </c:pt>
                <c:pt idx="453">
                  <c:v>6.5443734523972097</c:v>
                </c:pt>
                <c:pt idx="454">
                  <c:v>7.2032698864267797</c:v>
                </c:pt>
                <c:pt idx="455">
                  <c:v>9.0842244561856198</c:v>
                </c:pt>
                <c:pt idx="456">
                  <c:v>7.2113130425507697</c:v>
                </c:pt>
                <c:pt idx="457">
                  <c:v>-0.28833888992974799</c:v>
                </c:pt>
                <c:pt idx="458">
                  <c:v>5.5188219345490497</c:v>
                </c:pt>
                <c:pt idx="459">
                  <c:v>7.3696750988761002</c:v>
                </c:pt>
                <c:pt idx="460">
                  <c:v>7.7774885634212501</c:v>
                </c:pt>
                <c:pt idx="461">
                  <c:v>0.77151170649730805</c:v>
                </c:pt>
                <c:pt idx="462">
                  <c:v>6.6539477940729199</c:v>
                </c:pt>
                <c:pt idx="463">
                  <c:v>8.1543874676395198</c:v>
                </c:pt>
                <c:pt idx="464">
                  <c:v>5.7775481993208402</c:v>
                </c:pt>
                <c:pt idx="465">
                  <c:v>-8.4992443699924997E-3</c:v>
                </c:pt>
                <c:pt idx="466">
                  <c:v>9.7922200938473605</c:v>
                </c:pt>
                <c:pt idx="467">
                  <c:v>11.523060301462699</c:v>
                </c:pt>
                <c:pt idx="468">
                  <c:v>9.0578737687750799</c:v>
                </c:pt>
                <c:pt idx="469">
                  <c:v>5.3553692523618404</c:v>
                </c:pt>
                <c:pt idx="470">
                  <c:v>8.6183227235725592</c:v>
                </c:pt>
                <c:pt idx="471">
                  <c:v>0.33941159538267601</c:v>
                </c:pt>
                <c:pt idx="472">
                  <c:v>4.3090117740522098</c:v>
                </c:pt>
                <c:pt idx="473">
                  <c:v>9.4561818156645803</c:v>
                </c:pt>
                <c:pt idx="474">
                  <c:v>9.0601493196876692</c:v>
                </c:pt>
                <c:pt idx="475">
                  <c:v>7.5506100796353701</c:v>
                </c:pt>
                <c:pt idx="476">
                  <c:v>7.8355730075814396</c:v>
                </c:pt>
                <c:pt idx="477">
                  <c:v>8.2192138335408007</c:v>
                </c:pt>
                <c:pt idx="478">
                  <c:v>10.985678954337301</c:v>
                </c:pt>
                <c:pt idx="479">
                  <c:v>2.7115727102325402</c:v>
                </c:pt>
                <c:pt idx="480">
                  <c:v>5.1377429983637004</c:v>
                </c:pt>
                <c:pt idx="481">
                  <c:v>8.5693553645765199</c:v>
                </c:pt>
                <c:pt idx="482">
                  <c:v>1.5706000207925199</c:v>
                </c:pt>
                <c:pt idx="483">
                  <c:v>10.984513690391401</c:v>
                </c:pt>
                <c:pt idx="484">
                  <c:v>10.229977315899101</c:v>
                </c:pt>
                <c:pt idx="485">
                  <c:v>6.9402434353156597</c:v>
                </c:pt>
                <c:pt idx="486">
                  <c:v>8.6001175184410492</c:v>
                </c:pt>
                <c:pt idx="487">
                  <c:v>9.8762420137830809</c:v>
                </c:pt>
                <c:pt idx="488">
                  <c:v>9.1646890260950507</c:v>
                </c:pt>
                <c:pt idx="489">
                  <c:v>8.8483577600224894</c:v>
                </c:pt>
                <c:pt idx="490">
                  <c:v>2.7284395909483599</c:v>
                </c:pt>
                <c:pt idx="491">
                  <c:v>7.3552677395391397</c:v>
                </c:pt>
                <c:pt idx="492">
                  <c:v>8.3588400844125097</c:v>
                </c:pt>
                <c:pt idx="493">
                  <c:v>0.54402432926586897</c:v>
                </c:pt>
                <c:pt idx="494">
                  <c:v>10.600816698199001</c:v>
                </c:pt>
                <c:pt idx="495">
                  <c:v>6.2506037087322603</c:v>
                </c:pt>
                <c:pt idx="496">
                  <c:v>4.6184214077383103</c:v>
                </c:pt>
                <c:pt idx="497">
                  <c:v>10.115404829747099</c:v>
                </c:pt>
                <c:pt idx="498">
                  <c:v>8.4927372765129405</c:v>
                </c:pt>
                <c:pt idx="499">
                  <c:v>10.6582172392266</c:v>
                </c:pt>
                <c:pt idx="500">
                  <c:v>9.6553218098014604</c:v>
                </c:pt>
                <c:pt idx="501">
                  <c:v>10.517864929354801</c:v>
                </c:pt>
                <c:pt idx="502">
                  <c:v>10.394313681416399</c:v>
                </c:pt>
                <c:pt idx="503">
                  <c:v>7.16265953664323</c:v>
                </c:pt>
                <c:pt idx="504">
                  <c:v>9.38730718020512</c:v>
                </c:pt>
                <c:pt idx="505">
                  <c:v>8.6242628810640891</c:v>
                </c:pt>
                <c:pt idx="506">
                  <c:v>3.3133959198305498</c:v>
                </c:pt>
                <c:pt idx="507">
                  <c:v>0.269031782297244</c:v>
                </c:pt>
                <c:pt idx="508">
                  <c:v>9.2368755619642506</c:v>
                </c:pt>
                <c:pt idx="509">
                  <c:v>8.73933507984915</c:v>
                </c:pt>
                <c:pt idx="510">
                  <c:v>5.9782660496653897</c:v>
                </c:pt>
                <c:pt idx="511">
                  <c:v>7.6539494887095003</c:v>
                </c:pt>
                <c:pt idx="512">
                  <c:v>8.2774382144222596</c:v>
                </c:pt>
                <c:pt idx="513">
                  <c:v>0.99149638051924605</c:v>
                </c:pt>
                <c:pt idx="514">
                  <c:v>8.61826433017551</c:v>
                </c:pt>
                <c:pt idx="515">
                  <c:v>-3.7309497374291398</c:v>
                </c:pt>
                <c:pt idx="516">
                  <c:v>0.60531790301186805</c:v>
                </c:pt>
                <c:pt idx="517">
                  <c:v>3.2958020521850599</c:v>
                </c:pt>
                <c:pt idx="518">
                  <c:v>9.5955142654655905</c:v>
                </c:pt>
                <c:pt idx="519">
                  <c:v>5.8813813720477102</c:v>
                </c:pt>
                <c:pt idx="520">
                  <c:v>11.2939769661235</c:v>
                </c:pt>
                <c:pt idx="521">
                  <c:v>0.72846543993434099</c:v>
                </c:pt>
                <c:pt idx="522">
                  <c:v>1.7019770587225</c:v>
                </c:pt>
                <c:pt idx="523">
                  <c:v>8.0777681228457006</c:v>
                </c:pt>
                <c:pt idx="524">
                  <c:v>7.6944487674783701</c:v>
                </c:pt>
                <c:pt idx="525">
                  <c:v>7.2427971145761703</c:v>
                </c:pt>
                <c:pt idx="526">
                  <c:v>7.2737080163467498</c:v>
                </c:pt>
                <c:pt idx="527">
                  <c:v>9.1728361956516409</c:v>
                </c:pt>
                <c:pt idx="528">
                  <c:v>6.4663735125871202</c:v>
                </c:pt>
                <c:pt idx="529">
                  <c:v>9.3695621883989997</c:v>
                </c:pt>
                <c:pt idx="530">
                  <c:v>-1.0528621890772101</c:v>
                </c:pt>
                <c:pt idx="531">
                  <c:v>7.9159985967664896</c:v>
                </c:pt>
                <c:pt idx="532">
                  <c:v>3.1369070795698999</c:v>
                </c:pt>
                <c:pt idx="533">
                  <c:v>7.6303203657257299</c:v>
                </c:pt>
                <c:pt idx="534">
                  <c:v>7.7828610994550598</c:v>
                </c:pt>
                <c:pt idx="535">
                  <c:v>7.3838882143800797</c:v>
                </c:pt>
                <c:pt idx="536">
                  <c:v>9.2543860692251698</c:v>
                </c:pt>
                <c:pt idx="537">
                  <c:v>6.5443544552197501</c:v>
                </c:pt>
                <c:pt idx="538">
                  <c:v>-3.24552030323466</c:v>
                </c:pt>
                <c:pt idx="539">
                  <c:v>7.3113249638232896</c:v>
                </c:pt>
                <c:pt idx="540">
                  <c:v>5.7775920505095204</c:v>
                </c:pt>
                <c:pt idx="541">
                  <c:v>8.4762837396825592</c:v>
                </c:pt>
                <c:pt idx="542">
                  <c:v>2.5245106258374199</c:v>
                </c:pt>
                <c:pt idx="543">
                  <c:v>7.1952832871291896</c:v>
                </c:pt>
                <c:pt idx="544">
                  <c:v>8.3480637418914903</c:v>
                </c:pt>
                <c:pt idx="545">
                  <c:v>8.2152118328734804</c:v>
                </c:pt>
                <c:pt idx="546">
                  <c:v>7.5755903363085499</c:v>
                </c:pt>
                <c:pt idx="547">
                  <c:v>5.6657050165084204</c:v>
                </c:pt>
                <c:pt idx="548">
                  <c:v>8.7855695666748908</c:v>
                </c:pt>
                <c:pt idx="549">
                  <c:v>-2.3899479171012201</c:v>
                </c:pt>
                <c:pt idx="550">
                  <c:v>7.6062754964915804</c:v>
                </c:pt>
                <c:pt idx="551">
                  <c:v>10.403934337018599</c:v>
                </c:pt>
                <c:pt idx="552">
                  <c:v>8.5252158557796598</c:v>
                </c:pt>
                <c:pt idx="553">
                  <c:v>4.9594502159741598</c:v>
                </c:pt>
                <c:pt idx="554">
                  <c:v>5.5188629744179298</c:v>
                </c:pt>
                <c:pt idx="555">
                  <c:v>6.7989406725714199</c:v>
                </c:pt>
                <c:pt idx="556">
                  <c:v>9.2982548093824704</c:v>
                </c:pt>
                <c:pt idx="557">
                  <c:v>10.037759617379599</c:v>
                </c:pt>
                <c:pt idx="558">
                  <c:v>7.2964279764272302</c:v>
                </c:pt>
                <c:pt idx="559">
                  <c:v>9.0820459966710096</c:v>
                </c:pt>
                <c:pt idx="560">
                  <c:v>8.0950932371903299</c:v>
                </c:pt>
                <c:pt idx="561">
                  <c:v>8.8787826973634996</c:v>
                </c:pt>
                <c:pt idx="562">
                  <c:v>1.7544439865482899</c:v>
                </c:pt>
                <c:pt idx="563">
                  <c:v>5.2660632392651898</c:v>
                </c:pt>
                <c:pt idx="564">
                  <c:v>12.421201872775001</c:v>
                </c:pt>
                <c:pt idx="565">
                  <c:v>0.43894212903610003</c:v>
                </c:pt>
                <c:pt idx="566">
                  <c:v>-5.05283211936844</c:v>
                </c:pt>
                <c:pt idx="567">
                  <c:v>8.5910162613702497</c:v>
                </c:pt>
                <c:pt idx="568">
                  <c:v>4.4664487545321698</c:v>
                </c:pt>
                <c:pt idx="569">
                  <c:v>5.5443564477515297</c:v>
                </c:pt>
                <c:pt idx="570">
                  <c:v>8.2736267474041494</c:v>
                </c:pt>
                <c:pt idx="571">
                  <c:v>-0.52934211879686499</c:v>
                </c:pt>
                <c:pt idx="572">
                  <c:v>10.9263000305502</c:v>
                </c:pt>
                <c:pt idx="573">
                  <c:v>-3.4362444935691498</c:v>
                </c:pt>
                <c:pt idx="574">
                  <c:v>7.3908913101294997</c:v>
                </c:pt>
                <c:pt idx="575">
                  <c:v>5.5188641151676503</c:v>
                </c:pt>
                <c:pt idx="576">
                  <c:v>5.9012804179123499</c:v>
                </c:pt>
                <c:pt idx="577">
                  <c:v>6.4529533614261796</c:v>
                </c:pt>
                <c:pt idx="578">
                  <c:v>7.4187695007981302</c:v>
                </c:pt>
                <c:pt idx="579">
                  <c:v>7.6362691189055001</c:v>
                </c:pt>
                <c:pt idx="580">
                  <c:v>6.7667603883178602</c:v>
                </c:pt>
                <c:pt idx="581">
                  <c:v>8.0288594650114096</c:v>
                </c:pt>
                <c:pt idx="582">
                  <c:v>7.5442958776913196</c:v>
                </c:pt>
                <c:pt idx="583">
                  <c:v>5.7558964869308502</c:v>
                </c:pt>
                <c:pt idx="584">
                  <c:v>6.70016497927418</c:v>
                </c:pt>
                <c:pt idx="585">
                  <c:v>3.9272104686168099</c:v>
                </c:pt>
                <c:pt idx="586">
                  <c:v>6.7449021938667197</c:v>
                </c:pt>
                <c:pt idx="587">
                  <c:v>8.1831182122217392</c:v>
                </c:pt>
                <c:pt idx="588">
                  <c:v>2.4706452322789798</c:v>
                </c:pt>
                <c:pt idx="589">
                  <c:v>8.3873715988330506</c:v>
                </c:pt>
                <c:pt idx="590">
                  <c:v>9.5985642820395807</c:v>
                </c:pt>
                <c:pt idx="591">
                  <c:v>0.19501958668216299</c:v>
                </c:pt>
                <c:pt idx="592">
                  <c:v>11.9819344039821</c:v>
                </c:pt>
                <c:pt idx="593">
                  <c:v>8.4049244067635804</c:v>
                </c:pt>
                <c:pt idx="594">
                  <c:v>7.4325608325091697</c:v>
                </c:pt>
                <c:pt idx="595">
                  <c:v>6.64221906948619</c:v>
                </c:pt>
                <c:pt idx="596">
                  <c:v>7.6829993849289799</c:v>
                </c:pt>
                <c:pt idx="597">
                  <c:v>2.7053067914677702</c:v>
                </c:pt>
                <c:pt idx="598">
                  <c:v>6.6062514625459601</c:v>
                </c:pt>
                <c:pt idx="599">
                  <c:v>5.5443973911645603</c:v>
                </c:pt>
                <c:pt idx="600">
                  <c:v>9.3205299728644597</c:v>
                </c:pt>
                <c:pt idx="601">
                  <c:v>6.2964527369567298</c:v>
                </c:pt>
                <c:pt idx="602">
                  <c:v>6.8199518400876</c:v>
                </c:pt>
                <c:pt idx="603">
                  <c:v>6.0690478086574</c:v>
                </c:pt>
                <c:pt idx="604">
                  <c:v>8.2583358534058995</c:v>
                </c:pt>
                <c:pt idx="605">
                  <c:v>1.7672712107100499</c:v>
                </c:pt>
                <c:pt idx="606">
                  <c:v>4.2351184154484498</c:v>
                </c:pt>
                <c:pt idx="607">
                  <c:v>7.1790734181691596</c:v>
                </c:pt>
                <c:pt idx="608">
                  <c:v>6.0690029242151304</c:v>
                </c:pt>
                <c:pt idx="609">
                  <c:v>5.9435290117747304</c:v>
                </c:pt>
                <c:pt idx="610">
                  <c:v>7.1123495255462297</c:v>
                </c:pt>
                <c:pt idx="611">
                  <c:v>6.8095096916652302</c:v>
                </c:pt>
                <c:pt idx="612">
                  <c:v>4.7558806498376196</c:v>
                </c:pt>
                <c:pt idx="613">
                  <c:v>6.6887117725876903</c:v>
                </c:pt>
                <c:pt idx="614">
                  <c:v>9.0265108253704796</c:v>
                </c:pt>
                <c:pt idx="615">
                  <c:v>9.7240289313218504</c:v>
                </c:pt>
                <c:pt idx="616">
                  <c:v>7.4993629927798802</c:v>
                </c:pt>
                <c:pt idx="617">
                  <c:v>8.4829249597278302</c:v>
                </c:pt>
                <c:pt idx="618">
                  <c:v>7.1871491987159697</c:v>
                </c:pt>
                <c:pt idx="619">
                  <c:v>4.27573814232007</c:v>
                </c:pt>
                <c:pt idx="620">
                  <c:v>2.8718991078462102</c:v>
                </c:pt>
                <c:pt idx="621">
                  <c:v>5.8612480163763196</c:v>
                </c:pt>
                <c:pt idx="622">
                  <c:v>3.7349729744653901</c:v>
                </c:pt>
                <c:pt idx="623">
                  <c:v>8.7085491937308994</c:v>
                </c:pt>
                <c:pt idx="624">
                  <c:v>7.6539170568732304</c:v>
                </c:pt>
                <c:pt idx="625">
                  <c:v>11.8909474828861</c:v>
                </c:pt>
                <c:pt idx="626">
                  <c:v>4.17097071149034</c:v>
                </c:pt>
                <c:pt idx="627">
                  <c:v>6.3838668903811699</c:v>
                </c:pt>
                <c:pt idx="628">
                  <c:v>7.6539706595677002</c:v>
                </c:pt>
                <c:pt idx="629">
                  <c:v>-5.3854902376557101</c:v>
                </c:pt>
                <c:pt idx="630">
                  <c:v>8.0864848286724094</c:v>
                </c:pt>
                <c:pt idx="631">
                  <c:v>6.6887123547860101</c:v>
                </c:pt>
                <c:pt idx="632">
                  <c:v>1.7415084549734701</c:v>
                </c:pt>
                <c:pt idx="633">
                  <c:v>-0.28112952971218202</c:v>
                </c:pt>
                <c:pt idx="634">
                  <c:v>3.29652956079138</c:v>
                </c:pt>
                <c:pt idx="635">
                  <c:v>7.63626909209757</c:v>
                </c:pt>
                <c:pt idx="636">
                  <c:v>10.4886403281496</c:v>
                </c:pt>
                <c:pt idx="637">
                  <c:v>8.024330240187</c:v>
                </c:pt>
                <c:pt idx="638">
                  <c:v>-7.3747697698628203</c:v>
                </c:pt>
                <c:pt idx="639">
                  <c:v>6.1872072325482099</c:v>
                </c:pt>
                <c:pt idx="640">
                  <c:v>1.3900358427102</c:v>
                </c:pt>
                <c:pt idx="641">
                  <c:v>9.8598774226686192</c:v>
                </c:pt>
                <c:pt idx="642">
                  <c:v>8.6152557324146795</c:v>
                </c:pt>
                <c:pt idx="643">
                  <c:v>3.0334612278410602</c:v>
                </c:pt>
                <c:pt idx="644">
                  <c:v>1.7115968493601601</c:v>
                </c:pt>
                <c:pt idx="645">
                  <c:v>5.84078444964545</c:v>
                </c:pt>
                <c:pt idx="646">
                  <c:v>7.8560545440592904</c:v>
                </c:pt>
                <c:pt idx="647">
                  <c:v>6.1377589282307499</c:v>
                </c:pt>
                <c:pt idx="648">
                  <c:v>1.2629931516269299</c:v>
                </c:pt>
                <c:pt idx="649">
                  <c:v>6.8612227135129098</c:v>
                </c:pt>
                <c:pt idx="650">
                  <c:v>7.7935480551918301</c:v>
                </c:pt>
                <c:pt idx="651">
                  <c:v>8.0468370794674602</c:v>
                </c:pt>
                <c:pt idx="652">
                  <c:v>5.1709493677248597</c:v>
                </c:pt>
                <c:pt idx="653">
                  <c:v>5.41195013431778</c:v>
                </c:pt>
                <c:pt idx="654">
                  <c:v>4.4221376356921498</c:v>
                </c:pt>
                <c:pt idx="655">
                  <c:v>8.2660300683905295</c:v>
                </c:pt>
                <c:pt idx="656">
                  <c:v>0.95457950595005403</c:v>
                </c:pt>
                <c:pt idx="657">
                  <c:v>2.3394010016997</c:v>
                </c:pt>
                <c:pt idx="658">
                  <c:v>-1.11146806215828</c:v>
                </c:pt>
                <c:pt idx="659">
                  <c:v>6.8913839460331303</c:v>
                </c:pt>
                <c:pt idx="660">
                  <c:v>3.7941396057193302</c:v>
                </c:pt>
                <c:pt idx="661">
                  <c:v>8.6771909068337205</c:v>
                </c:pt>
                <c:pt idx="662">
                  <c:v>8.3076296200452404</c:v>
                </c:pt>
                <c:pt idx="663">
                  <c:v>3.37752759682891</c:v>
                </c:pt>
                <c:pt idx="664">
                  <c:v>9.4612545448907106</c:v>
                </c:pt>
                <c:pt idx="665">
                  <c:v>7.7558481485801902</c:v>
                </c:pt>
                <c:pt idx="666">
                  <c:v>7.6183480706809004</c:v>
                </c:pt>
                <c:pt idx="667">
                  <c:v>9.6886850863906293</c:v>
                </c:pt>
                <c:pt idx="668">
                  <c:v>7.3113265276635699</c:v>
                </c:pt>
                <c:pt idx="669">
                  <c:v>5.5694876840743701</c:v>
                </c:pt>
                <c:pt idx="670">
                  <c:v>5.2350377394662297</c:v>
                </c:pt>
                <c:pt idx="671">
                  <c:v>2.2965719565201401</c:v>
                </c:pt>
                <c:pt idx="672">
                  <c:v>1.3308045644975199</c:v>
                </c:pt>
                <c:pt idx="673">
                  <c:v>4.1038579003233497</c:v>
                </c:pt>
                <c:pt idx="674">
                  <c:v>9.8081174282811894</c:v>
                </c:pt>
                <c:pt idx="675">
                  <c:v>3.8184742937683902</c:v>
                </c:pt>
                <c:pt idx="676">
                  <c:v>6.6063004378712096</c:v>
                </c:pt>
                <c:pt idx="677">
                  <c:v>8.8068000937775306</c:v>
                </c:pt>
                <c:pt idx="678">
                  <c:v>5.9209088117742699</c:v>
                </c:pt>
                <c:pt idx="679">
                  <c:v>6.50585383368837</c:v>
                </c:pt>
                <c:pt idx="680">
                  <c:v>4.2964657485108297</c:v>
                </c:pt>
                <c:pt idx="681">
                  <c:v>1.68855676623596</c:v>
                </c:pt>
                <c:pt idx="682">
                  <c:v>7.0777429859886798</c:v>
                </c:pt>
                <c:pt idx="683">
                  <c:v>5.5460322793554599</c:v>
                </c:pt>
                <c:pt idx="684">
                  <c:v>1.0053212276121199</c:v>
                </c:pt>
                <c:pt idx="685">
                  <c:v>4.9209897966696499</c:v>
                </c:pt>
                <c:pt idx="686">
                  <c:v>0.56181059505957998</c:v>
                </c:pt>
                <c:pt idx="687">
                  <c:v>9.2329553654730798</c:v>
                </c:pt>
                <c:pt idx="688">
                  <c:v>1.5618026971412799</c:v>
                </c:pt>
                <c:pt idx="689">
                  <c:v>9.3714090508079195</c:v>
                </c:pt>
                <c:pt idx="690">
                  <c:v>7.38388812990683</c:v>
                </c:pt>
                <c:pt idx="691">
                  <c:v>-2.24555339610288</c:v>
                </c:pt>
                <c:pt idx="692">
                  <c:v>8.9851937777998607</c:v>
                </c:pt>
                <c:pt idx="693">
                  <c:v>6.9688607849016897</c:v>
                </c:pt>
                <c:pt idx="694">
                  <c:v>10.7029014234048</c:v>
                </c:pt>
                <c:pt idx="695">
                  <c:v>-5.6827346419121003</c:v>
                </c:pt>
                <c:pt idx="696">
                  <c:v>7.7393600017040498</c:v>
                </c:pt>
                <c:pt idx="697">
                  <c:v>7.1293222273117696</c:v>
                </c:pt>
                <c:pt idx="698">
                  <c:v>6.3838669961423697</c:v>
                </c:pt>
                <c:pt idx="699">
                  <c:v>7.0513209306932598</c:v>
                </c:pt>
                <c:pt idx="700">
                  <c:v>2.9694447803247899</c:v>
                </c:pt>
                <c:pt idx="701">
                  <c:v>5.7338285224565304</c:v>
                </c:pt>
                <c:pt idx="702">
                  <c:v>7.5443493583397103</c:v>
                </c:pt>
                <c:pt idx="703">
                  <c:v>3.6184135609720798</c:v>
                </c:pt>
                <c:pt idx="704">
                  <c:v>-4.7548352088504604</c:v>
                </c:pt>
                <c:pt idx="705">
                  <c:v>4.5016462565030197</c:v>
                </c:pt>
                <c:pt idx="706">
                  <c:v>5.6715562775309101</c:v>
                </c:pt>
                <c:pt idx="707">
                  <c:v>0.66135152324536695</c:v>
                </c:pt>
                <c:pt idx="708">
                  <c:v>7.7337678788962103</c:v>
                </c:pt>
                <c:pt idx="709">
                  <c:v>-1.98252278516279</c:v>
                </c:pt>
                <c:pt idx="710">
                  <c:v>2.5189452430339201</c:v>
                </c:pt>
                <c:pt idx="711">
                  <c:v>5.7002588106663401</c:v>
                </c:pt>
                <c:pt idx="712">
                  <c:v>7.0204972583372696</c:v>
                </c:pt>
                <c:pt idx="713">
                  <c:v>4.3670193221511902</c:v>
                </c:pt>
                <c:pt idx="714">
                  <c:v>0.86596749546571306</c:v>
                </c:pt>
                <c:pt idx="715">
                  <c:v>-0.28834335776029002</c:v>
                </c:pt>
                <c:pt idx="716">
                  <c:v>6.5569739817652302</c:v>
                </c:pt>
                <c:pt idx="717">
                  <c:v>9.2092438631992799</c:v>
                </c:pt>
                <c:pt idx="718">
                  <c:v>0.56182662977720799</c:v>
                </c:pt>
                <c:pt idx="719">
                  <c:v>8.1871762836871103</c:v>
                </c:pt>
                <c:pt idx="720">
                  <c:v>10.1626044030873</c:v>
                </c:pt>
                <c:pt idx="721">
                  <c:v>5.1377834058018399</c:v>
                </c:pt>
                <c:pt idx="722">
                  <c:v>5.3838937377504497</c:v>
                </c:pt>
                <c:pt idx="723">
                  <c:v>6.9209274493242097</c:v>
                </c:pt>
                <c:pt idx="724">
                  <c:v>2.03455138377642</c:v>
                </c:pt>
                <c:pt idx="725">
                  <c:v>4.0023462470981803</c:v>
                </c:pt>
                <c:pt idx="726">
                  <c:v>6.20329846571211</c:v>
                </c:pt>
                <c:pt idx="727">
                  <c:v>8.8535334875204796</c:v>
                </c:pt>
                <c:pt idx="728">
                  <c:v>8.1790257471941192</c:v>
                </c:pt>
                <c:pt idx="729">
                  <c:v>5.3839380169702897</c:v>
                </c:pt>
                <c:pt idx="730">
                  <c:v>8.2659734537812302</c:v>
                </c:pt>
                <c:pt idx="731">
                  <c:v>9.1625682059864992</c:v>
                </c:pt>
                <c:pt idx="732">
                  <c:v>10.2850372694362</c:v>
                </c:pt>
                <c:pt idx="733">
                  <c:v>-4.3159497591654601</c:v>
                </c:pt>
                <c:pt idx="734">
                  <c:v>5.8612023580017896</c:v>
                </c:pt>
                <c:pt idx="735">
                  <c:v>-4.9984660426974497</c:v>
                </c:pt>
                <c:pt idx="736">
                  <c:v>11.969881899961999</c:v>
                </c:pt>
                <c:pt idx="737">
                  <c:v>7.2812695406204702</c:v>
                </c:pt>
                <c:pt idx="738">
                  <c:v>7.1872010108995497</c:v>
                </c:pt>
                <c:pt idx="739">
                  <c:v>-0.28833282096968099</c:v>
                </c:pt>
                <c:pt idx="740">
                  <c:v>-7.6378360057990502</c:v>
                </c:pt>
                <c:pt idx="741">
                  <c:v>0.59096384672784097</c:v>
                </c:pt>
                <c:pt idx="742">
                  <c:v>7.9687815365357002</c:v>
                </c:pt>
                <c:pt idx="743">
                  <c:v>7.0864580805535704</c:v>
                </c:pt>
                <c:pt idx="744">
                  <c:v>3.4548654425424701</c:v>
                </c:pt>
                <c:pt idx="745">
                  <c:v>7.6303204436619696</c:v>
                </c:pt>
                <c:pt idx="746">
                  <c:v>-2.39755721306221</c:v>
                </c:pt>
                <c:pt idx="747">
                  <c:v>5.2964754694576204</c:v>
                </c:pt>
                <c:pt idx="748">
                  <c:v>0.85400387646620601</c:v>
                </c:pt>
                <c:pt idx="749">
                  <c:v>2.0451181789731598</c:v>
                </c:pt>
                <c:pt idx="750">
                  <c:v>10.3846687380581</c:v>
                </c:pt>
                <c:pt idx="751">
                  <c:v>3.71156781108288</c:v>
                </c:pt>
                <c:pt idx="752">
                  <c:v>7.2506255221388498</c:v>
                </c:pt>
                <c:pt idx="753">
                  <c:v>9.0400715757149701</c:v>
                </c:pt>
                <c:pt idx="754">
                  <c:v>1.2869459027421499</c:v>
                </c:pt>
                <c:pt idx="755">
                  <c:v>11.2398199938236</c:v>
                </c:pt>
                <c:pt idx="756">
                  <c:v>7.4256548088452599</c:v>
                </c:pt>
                <c:pt idx="757">
                  <c:v>7.2506248250579404</c:v>
                </c:pt>
                <c:pt idx="758">
                  <c:v>11.952703696827401</c:v>
                </c:pt>
                <c:pt idx="759">
                  <c:v>5.2661044331909697</c:v>
                </c:pt>
                <c:pt idx="760">
                  <c:v>2.1854908618294302</c:v>
                </c:pt>
                <c:pt idx="761">
                  <c:v>9.5363417604870797</c:v>
                </c:pt>
                <c:pt idx="762">
                  <c:v>7.0243343360755297</c:v>
                </c:pt>
                <c:pt idx="763">
                  <c:v>7.3767988349914599</c:v>
                </c:pt>
                <c:pt idx="764">
                  <c:v>9.5123094959794194</c:v>
                </c:pt>
                <c:pt idx="765">
                  <c:v>9.9048982379960293</c:v>
                </c:pt>
                <c:pt idx="766">
                  <c:v>7.21129226129269</c:v>
                </c:pt>
                <c:pt idx="767">
                  <c:v>9.6656022037550091</c:v>
                </c:pt>
                <c:pt idx="768">
                  <c:v>5.7775922949731804</c:v>
                </c:pt>
                <c:pt idx="769">
                  <c:v>7.4663482173037403</c:v>
                </c:pt>
                <c:pt idx="770">
                  <c:v>8.2112881230483801</c:v>
                </c:pt>
                <c:pt idx="771">
                  <c:v>8.6887102180641396</c:v>
                </c:pt>
                <c:pt idx="772">
                  <c:v>4.8814499342889697</c:v>
                </c:pt>
                <c:pt idx="773">
                  <c:v>5.9013246416962799</c:v>
                </c:pt>
                <c:pt idx="774">
                  <c:v>7.7612485870004297</c:v>
                </c:pt>
                <c:pt idx="775">
                  <c:v>11.353419372562501</c:v>
                </c:pt>
                <c:pt idx="776">
                  <c:v>6.3261995059397904</c:v>
                </c:pt>
                <c:pt idx="777">
                  <c:v>6.6539481545484804</c:v>
                </c:pt>
                <c:pt idx="778">
                  <c:v>7.7882683544249502</c:v>
                </c:pt>
                <c:pt idx="779">
                  <c:v>7.5379860570965302</c:v>
                </c:pt>
                <c:pt idx="780">
                  <c:v>6.5569266286986201</c:v>
                </c:pt>
                <c:pt idx="781">
                  <c:v>-0.38047489753620201</c:v>
                </c:pt>
                <c:pt idx="782">
                  <c:v>9.62129992929958</c:v>
                </c:pt>
                <c:pt idx="783">
                  <c:v>8.1418965136170502</c:v>
                </c:pt>
                <c:pt idx="784">
                  <c:v>5.9012807821278201</c:v>
                </c:pt>
                <c:pt idx="785">
                  <c:v>-3.7309886816394502</c:v>
                </c:pt>
                <c:pt idx="786">
                  <c:v>6.2964064377416999</c:v>
                </c:pt>
                <c:pt idx="787">
                  <c:v>10.7706934578252</c:v>
                </c:pt>
                <c:pt idx="788">
                  <c:v>1.3134302068319099</c:v>
                </c:pt>
                <c:pt idx="789">
                  <c:v>5.2033702421969998</c:v>
                </c:pt>
                <c:pt idx="790">
                  <c:v>8.4696589886002602</c:v>
                </c:pt>
                <c:pt idx="791">
                  <c:v>3.3242941014308198</c:v>
                </c:pt>
                <c:pt idx="792">
                  <c:v>8.1871801760547207</c:v>
                </c:pt>
                <c:pt idx="793">
                  <c:v>5.9209515264867703</c:v>
                </c:pt>
                <c:pt idx="794">
                  <c:v>8.1952584040150001</c:v>
                </c:pt>
                <c:pt idx="795">
                  <c:v>4.9887177122085502</c:v>
                </c:pt>
                <c:pt idx="796">
                  <c:v>7.9968497878438098</c:v>
                </c:pt>
                <c:pt idx="797">
                  <c:v>8.6539456633230003</c:v>
                </c:pt>
                <c:pt idx="798">
                  <c:v>6.8509790836135398</c:v>
                </c:pt>
                <c:pt idx="799">
                  <c:v>7.0152035079259596</c:v>
                </c:pt>
                <c:pt idx="800">
                  <c:v>-0.660588677957617</c:v>
                </c:pt>
                <c:pt idx="801">
                  <c:v>8.1543309216314004</c:v>
                </c:pt>
                <c:pt idx="802">
                  <c:v>3.0131656393830202</c:v>
                </c:pt>
                <c:pt idx="803">
                  <c:v>4.3585702634172803</c:v>
                </c:pt>
                <c:pt idx="804">
                  <c:v>6.9110976456628004</c:v>
                </c:pt>
                <c:pt idx="805">
                  <c:v>-0.89910606030125595</c:v>
                </c:pt>
                <c:pt idx="806">
                  <c:v>5.1709473885949704</c:v>
                </c:pt>
                <c:pt idx="807">
                  <c:v>0.66135830648058203</c:v>
                </c:pt>
                <c:pt idx="808">
                  <c:v>8.3001546405737106</c:v>
                </c:pt>
                <c:pt idx="809">
                  <c:v>8.0197311809899006</c:v>
                </c:pt>
                <c:pt idx="810">
                  <c:v>8.2812960830839</c:v>
                </c:pt>
                <c:pt idx="811">
                  <c:v>6.8095088046952403</c:v>
                </c:pt>
                <c:pt idx="812">
                  <c:v>8.0243302929462104</c:v>
                </c:pt>
                <c:pt idx="813">
                  <c:v>9.2678599127411605</c:v>
                </c:pt>
                <c:pt idx="814">
                  <c:v>-2.73098512656648</c:v>
                </c:pt>
                <c:pt idx="815">
                  <c:v>8.2231385809270297</c:v>
                </c:pt>
                <c:pt idx="816">
                  <c:v>10.509856179448899</c:v>
                </c:pt>
                <c:pt idx="817">
                  <c:v>4.9594481342284897</c:v>
                </c:pt>
                <c:pt idx="818">
                  <c:v>0.87784118411708101</c:v>
                </c:pt>
                <c:pt idx="819">
                  <c:v>8.2698618759782097</c:v>
                </c:pt>
                <c:pt idx="820">
                  <c:v>8.7639722262516102</c:v>
                </c:pt>
                <c:pt idx="821">
                  <c:v>7.3407683977470501</c:v>
                </c:pt>
                <c:pt idx="822">
                  <c:v>5.4119518288722501</c:v>
                </c:pt>
                <c:pt idx="823">
                  <c:v>2.03353934521214</c:v>
                </c:pt>
                <c:pt idx="824">
                  <c:v>7.1460470396764899</c:v>
                </c:pt>
                <c:pt idx="825">
                  <c:v>6.5569266938582098</c:v>
                </c:pt>
                <c:pt idx="826">
                  <c:v>7.5632073366012298</c:v>
                </c:pt>
                <c:pt idx="827">
                  <c:v>6.6772653196956302</c:v>
                </c:pt>
                <c:pt idx="828">
                  <c:v>6.7882928163703999</c:v>
                </c:pt>
                <c:pt idx="829">
                  <c:v>7.9875497553153103</c:v>
                </c:pt>
                <c:pt idx="830">
                  <c:v>7.7282630706725302</c:v>
                </c:pt>
                <c:pt idx="831">
                  <c:v>2.08663966979696</c:v>
                </c:pt>
                <c:pt idx="832">
                  <c:v>3.2091697379097899</c:v>
                </c:pt>
                <c:pt idx="833">
                  <c:v>5.84074076337851</c:v>
                </c:pt>
                <c:pt idx="834">
                  <c:v>5.4663568069988298</c:v>
                </c:pt>
                <c:pt idx="835">
                  <c:v>8.0777117878928308</c:v>
                </c:pt>
                <c:pt idx="836">
                  <c:v>6.1377591152540303</c:v>
                </c:pt>
                <c:pt idx="837">
                  <c:v>7.5315853385985196</c:v>
                </c:pt>
                <c:pt idx="838">
                  <c:v>6.65399496330412</c:v>
                </c:pt>
                <c:pt idx="839">
                  <c:v>6.7558525478919096</c:v>
                </c:pt>
                <c:pt idx="840">
                  <c:v>9.9909411091931801</c:v>
                </c:pt>
                <c:pt idx="841">
                  <c:v>3.0185393449564999</c:v>
                </c:pt>
                <c:pt idx="842">
                  <c:v>2.1565365710736399</c:v>
                </c:pt>
                <c:pt idx="843">
                  <c:v>7.0513208157345</c:v>
                </c:pt>
                <c:pt idx="844">
                  <c:v>9.6391193845706304</c:v>
                </c:pt>
                <c:pt idx="845">
                  <c:v>2.3307871986894599</c:v>
                </c:pt>
                <c:pt idx="846">
                  <c:v>4.0334735812159002</c:v>
                </c:pt>
                <c:pt idx="847">
                  <c:v>1.3221260416004701</c:v>
                </c:pt>
                <c:pt idx="848">
                  <c:v>7.7393599282833803</c:v>
                </c:pt>
                <c:pt idx="849">
                  <c:v>4.4663864080633102</c:v>
                </c:pt>
                <c:pt idx="850">
                  <c:v>6.2033444184881699</c:v>
                </c:pt>
                <c:pt idx="851">
                  <c:v>5.8814256725835001</c:v>
                </c:pt>
                <c:pt idx="852">
                  <c:v>10.031002470367</c:v>
                </c:pt>
                <c:pt idx="853">
                  <c:v>9.4065778843242605</c:v>
                </c:pt>
                <c:pt idx="854">
                  <c:v>-2.1598332346660398</c:v>
                </c:pt>
                <c:pt idx="855">
                  <c:v>8.7281778887784593</c:v>
                </c:pt>
                <c:pt idx="856">
                  <c:v>5.4928698962441196</c:v>
                </c:pt>
                <c:pt idx="857">
                  <c:v>4.2350897315599001</c:v>
                </c:pt>
                <c:pt idx="858">
                  <c:v>-6.4581640609758901</c:v>
                </c:pt>
                <c:pt idx="859">
                  <c:v>6.4796689831179703</c:v>
                </c:pt>
                <c:pt idx="860">
                  <c:v>8.5251570583277907</c:v>
                </c:pt>
                <c:pt idx="861">
                  <c:v>6.2350083410589203</c:v>
                </c:pt>
                <c:pt idx="862">
                  <c:v>2.6052925817035901</c:v>
                </c:pt>
                <c:pt idx="863">
                  <c:v>7.1626273941511904</c:v>
                </c:pt>
                <c:pt idx="864">
                  <c:v>6.3113569373474299</c:v>
                </c:pt>
                <c:pt idx="865">
                  <c:v>8.1292405884156906</c:v>
                </c:pt>
                <c:pt idx="866">
                  <c:v>3.1686720020957302</c:v>
                </c:pt>
                <c:pt idx="867">
                  <c:v>6.7001445648547397</c:v>
                </c:pt>
                <c:pt idx="868">
                  <c:v>7.17090038197383</c:v>
                </c:pt>
                <c:pt idx="869">
                  <c:v>8.6332729513101594</c:v>
                </c:pt>
                <c:pt idx="870">
                  <c:v>-0.94438748886871704</c:v>
                </c:pt>
                <c:pt idx="871">
                  <c:v>6.3696538333871899</c:v>
                </c:pt>
                <c:pt idx="872">
                  <c:v>7.7282630859827997</c:v>
                </c:pt>
                <c:pt idx="873">
                  <c:v>-1.1460206580108601</c:v>
                </c:pt>
                <c:pt idx="874">
                  <c:v>7.0951749510621704</c:v>
                </c:pt>
                <c:pt idx="875">
                  <c:v>7.4256558583113303</c:v>
                </c:pt>
                <c:pt idx="876">
                  <c:v>7.3767470939763697</c:v>
                </c:pt>
                <c:pt idx="877">
                  <c:v>7.4529279626314997</c:v>
                </c:pt>
                <c:pt idx="878">
                  <c:v>8.8962406374291607</c:v>
                </c:pt>
                <c:pt idx="879">
                  <c:v>7.7989152851362302</c:v>
                </c:pt>
                <c:pt idx="880">
                  <c:v>8.7448518580306498</c:v>
                </c:pt>
                <c:pt idx="881">
                  <c:v>-3.0391110991304902</c:v>
                </c:pt>
                <c:pt idx="882">
                  <c:v>7.6598231125747196</c:v>
                </c:pt>
                <c:pt idx="883">
                  <c:v>-7.2899530562398498</c:v>
                </c:pt>
                <c:pt idx="884">
                  <c:v>7.82514030651725</c:v>
                </c:pt>
                <c:pt idx="885">
                  <c:v>6.8813999119634799</c:v>
                </c:pt>
                <c:pt idx="886">
                  <c:v>8.3696501506678</c:v>
                </c:pt>
                <c:pt idx="887">
                  <c:v>10.296356646461099</c:v>
                </c:pt>
                <c:pt idx="888">
                  <c:v>8.0468366428810292</c:v>
                </c:pt>
                <c:pt idx="889">
                  <c:v>5.2033679468190401</c:v>
                </c:pt>
                <c:pt idx="890">
                  <c:v>3.5654549633516002</c:v>
                </c:pt>
                <c:pt idx="891">
                  <c:v>3.60170497921421</c:v>
                </c:pt>
                <c:pt idx="892">
                  <c:v>8.8303681143033792</c:v>
                </c:pt>
                <c:pt idx="893">
                  <c:v>9.5315247109264405</c:v>
                </c:pt>
                <c:pt idx="894">
                  <c:v>8.4494712756286692</c:v>
                </c:pt>
                <c:pt idx="895">
                  <c:v>2.4784632415112702</c:v>
                </c:pt>
                <c:pt idx="896">
                  <c:v>6.7114320834152803</c:v>
                </c:pt>
                <c:pt idx="897">
                  <c:v>7.4325093394699699</c:v>
                </c:pt>
                <c:pt idx="898">
                  <c:v>0.71159016181490797</c:v>
                </c:pt>
                <c:pt idx="899">
                  <c:v>8.9735182695192108</c:v>
                </c:pt>
                <c:pt idx="900">
                  <c:v>-0.34325285133953698</c:v>
                </c:pt>
                <c:pt idx="901">
                  <c:v>7.3113564002871598</c:v>
                </c:pt>
                <c:pt idx="902">
                  <c:v>6.9782389922964603</c:v>
                </c:pt>
                <c:pt idx="903">
                  <c:v>-6.3748322954083001</c:v>
                </c:pt>
                <c:pt idx="904">
                  <c:v>6.4663250299380799</c:v>
                </c:pt>
                <c:pt idx="905">
                  <c:v>3.7115533202880999</c:v>
                </c:pt>
                <c:pt idx="906">
                  <c:v>5.2964775413328997</c:v>
                </c:pt>
                <c:pt idx="907">
                  <c:v>11.2625187625663</c:v>
                </c:pt>
                <c:pt idx="908">
                  <c:v>4.2351027292778998</c:v>
                </c:pt>
                <c:pt idx="909">
                  <c:v>8.8887850681629601</c:v>
                </c:pt>
                <c:pt idx="910">
                  <c:v>6.86122250174214</c:v>
                </c:pt>
                <c:pt idx="911">
                  <c:v>3.4548705750223099</c:v>
                </c:pt>
                <c:pt idx="912">
                  <c:v>10.494382972353</c:v>
                </c:pt>
                <c:pt idx="913">
                  <c:v>8.4993375539264004</c:v>
                </c:pt>
                <c:pt idx="914">
                  <c:v>4.7989900140876696</c:v>
                </c:pt>
                <c:pt idx="915">
                  <c:v>-4.5123402460062803</c:v>
                </c:pt>
                <c:pt idx="916">
                  <c:v>5.6183957483114897</c:v>
                </c:pt>
                <c:pt idx="917">
                  <c:v>-2.4949225222293201</c:v>
                </c:pt>
                <c:pt idx="918">
                  <c:v>-0.18255212629869499</c:v>
                </c:pt>
                <c:pt idx="919">
                  <c:v>7.1376839202200699</c:v>
                </c:pt>
                <c:pt idx="920">
                  <c:v>8.81471490512107</c:v>
                </c:pt>
                <c:pt idx="921">
                  <c:v>-0.49831298649856798</c:v>
                </c:pt>
                <c:pt idx="922">
                  <c:v>9.68579347024939</c:v>
                </c:pt>
                <c:pt idx="923">
                  <c:v>7.4529279395025103</c:v>
                </c:pt>
                <c:pt idx="924">
                  <c:v>5.9968558346965004</c:v>
                </c:pt>
                <c:pt idx="925">
                  <c:v>11.196697786553999</c:v>
                </c:pt>
                <c:pt idx="926">
                  <c:v>9.1667495750429708</c:v>
                </c:pt>
                <c:pt idx="927">
                  <c:v>0.50169359275089198</c:v>
                </c:pt>
                <c:pt idx="928">
                  <c:v>7.0152036560122504</c:v>
                </c:pt>
                <c:pt idx="929">
                  <c:v>8.9687509194567792</c:v>
                </c:pt>
                <c:pt idx="930">
                  <c:v>6.67721744401537</c:v>
                </c:pt>
                <c:pt idx="931">
                  <c:v>7.7558476091029096</c:v>
                </c:pt>
                <c:pt idx="932">
                  <c:v>7.44617073456463</c:v>
                </c:pt>
                <c:pt idx="933">
                  <c:v>-0.27151335122321002</c:v>
                </c:pt>
                <c:pt idx="934">
                  <c:v>7.9968272620048602</c:v>
                </c:pt>
                <c:pt idx="935">
                  <c:v>5.41194966693413</c:v>
                </c:pt>
                <c:pt idx="936">
                  <c:v>8.4729295507750599</c:v>
                </c:pt>
                <c:pt idx="937">
                  <c:v>8.8637110479512398</c:v>
                </c:pt>
                <c:pt idx="938">
                  <c:v>7.6062749414006898</c:v>
                </c:pt>
                <c:pt idx="939">
                  <c:v>8.6451259876418192</c:v>
                </c:pt>
                <c:pt idx="940">
                  <c:v>1.33136322576398</c:v>
                </c:pt>
                <c:pt idx="941">
                  <c:v>4.8814355762083803</c:v>
                </c:pt>
                <c:pt idx="942">
                  <c:v>7.4796453862723897</c:v>
                </c:pt>
                <c:pt idx="943">
                  <c:v>8.1952026226854304</c:v>
                </c:pt>
                <c:pt idx="944">
                  <c:v>6.1377592122166797</c:v>
                </c:pt>
                <c:pt idx="945">
                  <c:v>6.0152338421035703</c:v>
                </c:pt>
                <c:pt idx="946">
                  <c:v>7.2428475428628198</c:v>
                </c:pt>
                <c:pt idx="947">
                  <c:v>9.2659427957239995</c:v>
                </c:pt>
                <c:pt idx="948">
                  <c:v>9.0242443396987504</c:v>
                </c:pt>
                <c:pt idx="949">
                  <c:v>9.4578623727730893</c:v>
                </c:pt>
                <c:pt idx="950">
                  <c:v>9.9256527285086307</c:v>
                </c:pt>
                <c:pt idx="951">
                  <c:v>7.6062749359204398</c:v>
                </c:pt>
                <c:pt idx="952">
                  <c:v>9.1313182923742993</c:v>
                </c:pt>
                <c:pt idx="953">
                  <c:v>4.7558797100261003</c:v>
                </c:pt>
                <c:pt idx="954">
                  <c:v>8.72539105012455</c:v>
                </c:pt>
                <c:pt idx="955">
                  <c:v>10.297291333154</c:v>
                </c:pt>
                <c:pt idx="956">
                  <c:v>10.6338961528763</c:v>
                </c:pt>
                <c:pt idx="957">
                  <c:v>7.1790235020422601</c:v>
                </c:pt>
                <c:pt idx="958">
                  <c:v>7.1037376674310204</c:v>
                </c:pt>
                <c:pt idx="959">
                  <c:v>7.4461187167353202</c:v>
                </c:pt>
                <c:pt idx="960">
                  <c:v>8.7057246260182097</c:v>
                </c:pt>
                <c:pt idx="961">
                  <c:v>8.6886516373349796</c:v>
                </c:pt>
                <c:pt idx="962">
                  <c:v>8.78824335037441</c:v>
                </c:pt>
                <c:pt idx="963">
                  <c:v>9.0711095553021899</c:v>
                </c:pt>
                <c:pt idx="964">
                  <c:v>8.91348865164065</c:v>
                </c:pt>
                <c:pt idx="965">
                  <c:v>6.72270596075629</c:v>
                </c:pt>
                <c:pt idx="966">
                  <c:v>6.4257328779156797</c:v>
                </c:pt>
                <c:pt idx="967">
                  <c:v>4.1709696255552</c:v>
                </c:pt>
                <c:pt idx="968">
                  <c:v>2.25996516704001</c:v>
                </c:pt>
                <c:pt idx="969">
                  <c:v>6.5818468297388</c:v>
                </c:pt>
                <c:pt idx="970">
                  <c:v>5.8612483891459597</c:v>
                </c:pt>
                <c:pt idx="971">
                  <c:v>0.15655826597199299</c:v>
                </c:pt>
                <c:pt idx="972">
                  <c:v>8.5283602998632109</c:v>
                </c:pt>
                <c:pt idx="973">
                  <c:v>8.9111010569913294</c:v>
                </c:pt>
                <c:pt idx="974">
                  <c:v>5.5443572354613</c:v>
                </c:pt>
                <c:pt idx="975">
                  <c:v>2.8815240762227998</c:v>
                </c:pt>
                <c:pt idx="976">
                  <c:v>7.2192612838189198</c:v>
                </c:pt>
                <c:pt idx="977">
                  <c:v>5.7558979786320501</c:v>
                </c:pt>
                <c:pt idx="978">
                  <c:v>-0.288333405243205</c:v>
                </c:pt>
                <c:pt idx="979">
                  <c:v>9.1789622303729494</c:v>
                </c:pt>
                <c:pt idx="980">
                  <c:v>5.8407828638761998</c:v>
                </c:pt>
                <c:pt idx="981">
                  <c:v>8.1749679692161603</c:v>
                </c:pt>
                <c:pt idx="982">
                  <c:v>7.7170261015899699</c:v>
                </c:pt>
                <c:pt idx="983">
                  <c:v>6.5443744458236601</c:v>
                </c:pt>
                <c:pt idx="984">
                  <c:v>7.5379555226145598</c:v>
                </c:pt>
                <c:pt idx="985">
                  <c:v>-4.5278241707287901</c:v>
                </c:pt>
                <c:pt idx="986">
                  <c:v>0.63361642926192296</c:v>
                </c:pt>
                <c:pt idx="987">
                  <c:v>7.2963769092581003</c:v>
                </c:pt>
                <c:pt idx="988">
                  <c:v>9.2172326401720497</c:v>
                </c:pt>
                <c:pt idx="989">
                  <c:v>6.7338475375484697</c:v>
                </c:pt>
                <c:pt idx="990">
                  <c:v>7.0087560508326403</c:v>
                </c:pt>
                <c:pt idx="991">
                  <c:v>5.7338294056902397</c:v>
                </c:pt>
                <c:pt idx="992">
                  <c:v>6.8199527383565499</c:v>
                </c:pt>
                <c:pt idx="993">
                  <c:v>5.8200267688012097</c:v>
                </c:pt>
                <c:pt idx="994">
                  <c:v>0.13031411661843301</c:v>
                </c:pt>
                <c:pt idx="995">
                  <c:v>7.2888976674280599</c:v>
                </c:pt>
                <c:pt idx="996">
                  <c:v>7.2505746309178098</c:v>
                </c:pt>
                <c:pt idx="997">
                  <c:v>-2.5789870784321498</c:v>
                </c:pt>
                <c:pt idx="998">
                  <c:v>9.0106301841655903</c:v>
                </c:pt>
                <c:pt idx="999">
                  <c:v>2.75766299224551</c:v>
                </c:pt>
                <c:pt idx="1000">
                  <c:v>0.25996782218907799</c:v>
                </c:pt>
                <c:pt idx="1001">
                  <c:v>6.1038109656052297</c:v>
                </c:pt>
                <c:pt idx="1002">
                  <c:v>5.23503823072513</c:v>
                </c:pt>
                <c:pt idx="1003">
                  <c:v>8.9640640834711895</c:v>
                </c:pt>
                <c:pt idx="1004">
                  <c:v>5.0690727348462499</c:v>
                </c:pt>
                <c:pt idx="1005">
                  <c:v>5.2964372304638498</c:v>
                </c:pt>
                <c:pt idx="1006">
                  <c:v>7.1709004486293697</c:v>
                </c:pt>
                <c:pt idx="1007">
                  <c:v>7.9354545674841397</c:v>
                </c:pt>
                <c:pt idx="1008">
                  <c:v>6.4663723436585796</c:v>
                </c:pt>
                <c:pt idx="1009">
                  <c:v>9.5219550003034694</c:v>
                </c:pt>
                <c:pt idx="1010">
                  <c:v>4.8408093253722102</c:v>
                </c:pt>
                <c:pt idx="1011">
                  <c:v>4.95268759972934</c:v>
                </c:pt>
                <c:pt idx="1012">
                  <c:v>4.29646692972468</c:v>
                </c:pt>
                <c:pt idx="1013">
                  <c:v>6.9594004324000602</c:v>
                </c:pt>
                <c:pt idx="1014">
                  <c:v>3.3982923254456101</c:v>
                </c:pt>
                <c:pt idx="1015">
                  <c:v>5.3839401415277903</c:v>
                </c:pt>
                <c:pt idx="1016">
                  <c:v>7.6362688986818403</c:v>
                </c:pt>
                <c:pt idx="1017">
                  <c:v>-1.09870828591625</c:v>
                </c:pt>
                <c:pt idx="1018">
                  <c:v>7.0334003714305098</c:v>
                </c:pt>
                <c:pt idx="1019">
                  <c:v>10.850291989063701</c:v>
                </c:pt>
                <c:pt idx="1020">
                  <c:v>3.3393894436265699</c:v>
                </c:pt>
                <c:pt idx="1021">
                  <c:v>5.4119645587042102</c:v>
                </c:pt>
                <c:pt idx="1022">
                  <c:v>0.99148724085786699</c:v>
                </c:pt>
                <c:pt idx="1023">
                  <c:v>5.4119072213110702</c:v>
                </c:pt>
                <c:pt idx="1024">
                  <c:v>9.1397982552657506</c:v>
                </c:pt>
                <c:pt idx="1025">
                  <c:v>6.3262137862961803</c:v>
                </c:pt>
                <c:pt idx="1026">
                  <c:v>7.1208610289873997</c:v>
                </c:pt>
                <c:pt idx="1027">
                  <c:v>-2.3551873657238498</c:v>
                </c:pt>
                <c:pt idx="1028">
                  <c:v>5.0334104817609404</c:v>
                </c:pt>
                <c:pt idx="1029">
                  <c:v>9.0197609602895596</c:v>
                </c:pt>
                <c:pt idx="1030">
                  <c:v>5.5694871117900098</c:v>
                </c:pt>
                <c:pt idx="1031">
                  <c:v>10.299167211275</c:v>
                </c:pt>
                <c:pt idx="1032">
                  <c:v>7.8813792191916203</c:v>
                </c:pt>
                <c:pt idx="1033">
                  <c:v>-0.28833948895396899</c:v>
                </c:pt>
                <c:pt idx="1034">
                  <c:v>6.6421689143600702</c:v>
                </c:pt>
                <c:pt idx="1035">
                  <c:v>5.1038388248744599</c:v>
                </c:pt>
                <c:pt idx="1036">
                  <c:v>4.4664229481229496</c:v>
                </c:pt>
                <c:pt idx="1037">
                  <c:v>-3.4679540446081401</c:v>
                </c:pt>
                <c:pt idx="1038">
                  <c:v>3.47454759544231</c:v>
                </c:pt>
                <c:pt idx="1039">
                  <c:v>10.343447173782399</c:v>
                </c:pt>
                <c:pt idx="1040">
                  <c:v>6.4796688176674699</c:v>
                </c:pt>
                <c:pt idx="1041">
                  <c:v>6.4394099174114396</c:v>
                </c:pt>
                <c:pt idx="1042">
                  <c:v>5.9594264673242998</c:v>
                </c:pt>
                <c:pt idx="1043">
                  <c:v>3.4469168299549202</c:v>
                </c:pt>
                <c:pt idx="1044">
                  <c:v>6.6656803038305901</c:v>
                </c:pt>
                <c:pt idx="1045">
                  <c:v>7.1872007931313204</c:v>
                </c:pt>
                <c:pt idx="1046">
                  <c:v>4.9209777734918196</c:v>
                </c:pt>
                <c:pt idx="1047">
                  <c:v>3.9594630039839802</c:v>
                </c:pt>
                <c:pt idx="1048">
                  <c:v>7.1122995152883002</c:v>
                </c:pt>
                <c:pt idx="1049">
                  <c:v>6.8304184372453598</c:v>
                </c:pt>
                <c:pt idx="1050">
                  <c:v>5.5941527813687104</c:v>
                </c:pt>
                <c:pt idx="1051">
                  <c:v>10.093991653287</c:v>
                </c:pt>
                <c:pt idx="1052">
                  <c:v>-0.38047709345952901</c:v>
                </c:pt>
                <c:pt idx="1053">
                  <c:v>8.1418970081772102</c:v>
                </c:pt>
                <c:pt idx="1054">
                  <c:v>5.5443991708163303</c:v>
                </c:pt>
                <c:pt idx="1055">
                  <c:v>5.82002466710947</c:v>
                </c:pt>
                <c:pt idx="1056">
                  <c:v>-6.9589720331569396</c:v>
                </c:pt>
                <c:pt idx="1057">
                  <c:v>1.6195115054617999</c:v>
                </c:pt>
                <c:pt idx="1058">
                  <c:v>5.4119111094727899</c:v>
                </c:pt>
                <c:pt idx="1059">
                  <c:v>-0.76751252856057595</c:v>
                </c:pt>
                <c:pt idx="1060">
                  <c:v>-4.4873187419868001</c:v>
                </c:pt>
                <c:pt idx="1061">
                  <c:v>7.2271672908194899</c:v>
                </c:pt>
                <c:pt idx="1062">
                  <c:v>8.1626583569433109</c:v>
                </c:pt>
                <c:pt idx="1063">
                  <c:v>0.58371126784939198</c:v>
                </c:pt>
                <c:pt idx="1064">
                  <c:v>7.1626790472017001</c:v>
                </c:pt>
                <c:pt idx="1065">
                  <c:v>4.2964671431316797</c:v>
                </c:pt>
                <c:pt idx="1066">
                  <c:v>6.2033257929529402</c:v>
                </c:pt>
                <c:pt idx="1067">
                  <c:v>7.90125209396051</c:v>
                </c:pt>
                <c:pt idx="1068">
                  <c:v>6.7989410197889297</c:v>
                </c:pt>
                <c:pt idx="1069">
                  <c:v>5.2033308038239996</c:v>
                </c:pt>
                <c:pt idx="1070">
                  <c:v>2.1269947399459799</c:v>
                </c:pt>
                <c:pt idx="1071">
                  <c:v>6.3553248680138603</c:v>
                </c:pt>
                <c:pt idx="1072">
                  <c:v>-0.467925838413769</c:v>
                </c:pt>
                <c:pt idx="1073">
                  <c:v>9.6107639832902194</c:v>
                </c:pt>
                <c:pt idx="1074">
                  <c:v>8.8484213465241606</c:v>
                </c:pt>
                <c:pt idx="1075">
                  <c:v>4.4663872005159799</c:v>
                </c:pt>
                <c:pt idx="1076">
                  <c:v>-1.66058561970493</c:v>
                </c:pt>
                <c:pt idx="1077">
                  <c:v>-3.1784337648871599</c:v>
                </c:pt>
                <c:pt idx="1078">
                  <c:v>-0.94438035372495599</c:v>
                </c:pt>
                <c:pt idx="1079">
                  <c:v>6.2033007907364803</c:v>
                </c:pt>
                <c:pt idx="1080">
                  <c:v>7.0152535243121399</c:v>
                </c:pt>
                <c:pt idx="1081">
                  <c:v>8.57562314804834</c:v>
                </c:pt>
                <c:pt idx="1082">
                  <c:v>6.7882925815431303</c:v>
                </c:pt>
                <c:pt idx="1083">
                  <c:v>6.1037681254320599</c:v>
                </c:pt>
                <c:pt idx="1084">
                  <c:v>7.2428513420378602</c:v>
                </c:pt>
                <c:pt idx="1085">
                  <c:v>3.1709985197486099</c:v>
                </c:pt>
                <c:pt idx="1086">
                  <c:v>-0.66056813547137105</c:v>
                </c:pt>
                <c:pt idx="1087">
                  <c:v>5.71150266717639</c:v>
                </c:pt>
                <c:pt idx="1088">
                  <c:v>6.21928529805834</c:v>
                </c:pt>
                <c:pt idx="1089">
                  <c:v>-0.88295685625190201</c:v>
                </c:pt>
                <c:pt idx="1090">
                  <c:v>5.8200269319017197</c:v>
                </c:pt>
                <c:pt idx="1091">
                  <c:v>5.7338699419499202</c:v>
                </c:pt>
                <c:pt idx="1092">
                  <c:v>7.4596535121454099</c:v>
                </c:pt>
                <c:pt idx="1093">
                  <c:v>1.81128244116437</c:v>
                </c:pt>
                <c:pt idx="1094">
                  <c:v>5.3553714513645998</c:v>
                </c:pt>
                <c:pt idx="1095">
                  <c:v>3.7115776084790202</c:v>
                </c:pt>
                <c:pt idx="1096">
                  <c:v>5.2044539453018999</c:v>
                </c:pt>
                <c:pt idx="1097">
                  <c:v>4.8407716522797903</c:v>
                </c:pt>
                <c:pt idx="1098">
                  <c:v>5.10383404914307</c:v>
                </c:pt>
                <c:pt idx="1099">
                  <c:v>9.5331871630093801</c:v>
                </c:pt>
                <c:pt idx="1100">
                  <c:v>-6.05290777347569</c:v>
                </c:pt>
                <c:pt idx="1101">
                  <c:v>5.7338296905199204</c:v>
                </c:pt>
                <c:pt idx="1102">
                  <c:v>1.76726603450306</c:v>
                </c:pt>
                <c:pt idx="1103">
                  <c:v>6.7001653581851199</c:v>
                </c:pt>
                <c:pt idx="1104">
                  <c:v>6.3113573198410897</c:v>
                </c:pt>
                <c:pt idx="1105">
                  <c:v>5.2661049520577397</c:v>
                </c:pt>
                <c:pt idx="1106">
                  <c:v>8.6392093949510205</c:v>
                </c:pt>
                <c:pt idx="1107">
                  <c:v>8.1292966568834295</c:v>
                </c:pt>
                <c:pt idx="1108">
                  <c:v>-2.0391095706422999</c:v>
                </c:pt>
                <c:pt idx="1109">
                  <c:v>6.2964532328755203</c:v>
                </c:pt>
                <c:pt idx="1110">
                  <c:v>7.1952828644486004</c:v>
                </c:pt>
                <c:pt idx="1111">
                  <c:v>5.1377445534192097</c:v>
                </c:pt>
                <c:pt idx="1112">
                  <c:v>4.0334407693929997</c:v>
                </c:pt>
                <c:pt idx="1113">
                  <c:v>8.5879496568357201</c:v>
                </c:pt>
                <c:pt idx="1114">
                  <c:v>2.5282848252787198</c:v>
                </c:pt>
                <c:pt idx="1115">
                  <c:v>-0.51893220146028496</c:v>
                </c:pt>
                <c:pt idx="1116">
                  <c:v>6.29645126106736</c:v>
                </c:pt>
                <c:pt idx="1117">
                  <c:v>-1.12864354672698</c:v>
                </c:pt>
                <c:pt idx="1118">
                  <c:v>6.3407996748678199</c:v>
                </c:pt>
                <c:pt idx="1119">
                  <c:v>3.41197082958299</c:v>
                </c:pt>
                <c:pt idx="1120">
                  <c:v>6.6183716221365003</c:v>
                </c:pt>
                <c:pt idx="1121">
                  <c:v>6.4119275999322101</c:v>
                </c:pt>
                <c:pt idx="1122">
                  <c:v>7.0152521840901603</c:v>
                </c:pt>
                <c:pt idx="1123">
                  <c:v>-7.1748955535077501</c:v>
                </c:pt>
                <c:pt idx="1124">
                  <c:v>6.7667598807325504</c:v>
                </c:pt>
                <c:pt idx="1125">
                  <c:v>7.8863766133087898</c:v>
                </c:pt>
                <c:pt idx="1126">
                  <c:v>6.8199807711946203</c:v>
                </c:pt>
                <c:pt idx="1127">
                  <c:v>4.6657271742669302</c:v>
                </c:pt>
                <c:pt idx="1128">
                  <c:v>5.1377840578768499</c:v>
                </c:pt>
                <c:pt idx="1129">
                  <c:v>-1.88293106059002</c:v>
                </c:pt>
                <c:pt idx="1130">
                  <c:v>6.1708804014938199</c:v>
                </c:pt>
                <c:pt idx="1131">
                  <c:v>-4.0133880454533699</c:v>
                </c:pt>
                <c:pt idx="1132">
                  <c:v>8.9159996708329103</c:v>
                </c:pt>
                <c:pt idx="1133">
                  <c:v>-4.9009013917914004</c:v>
                </c:pt>
                <c:pt idx="1134">
                  <c:v>6.6772638781743296</c:v>
                </c:pt>
                <c:pt idx="1135">
                  <c:v>6.2813010540431202</c:v>
                </c:pt>
                <c:pt idx="1136">
                  <c:v>7.0690221257736097</c:v>
                </c:pt>
                <c:pt idx="1137">
                  <c:v>6.6772177077157</c:v>
                </c:pt>
                <c:pt idx="1138">
                  <c:v>5.5443993522863302</c:v>
                </c:pt>
                <c:pt idx="1139">
                  <c:v>5.7114626588689799</c:v>
                </c:pt>
                <c:pt idx="1140">
                  <c:v>5.5941092378606898</c:v>
                </c:pt>
                <c:pt idx="1141">
                  <c:v>-2.5293440601241701</c:v>
                </c:pt>
                <c:pt idx="1142">
                  <c:v>7.9257721601372904</c:v>
                </c:pt>
                <c:pt idx="1143">
                  <c:v>6.1377594621789902</c:v>
                </c:pt>
                <c:pt idx="1144">
                  <c:v>6.7227312537682398</c:v>
                </c:pt>
                <c:pt idx="1145">
                  <c:v>0.30464589109519802</c:v>
                </c:pt>
                <c:pt idx="1146">
                  <c:v>-6.4791744649552196</c:v>
                </c:pt>
                <c:pt idx="1147">
                  <c:v>-2.3280207232798098</c:v>
                </c:pt>
                <c:pt idx="1148">
                  <c:v>8.5940755929633994</c:v>
                </c:pt>
                <c:pt idx="1149">
                  <c:v>4.9594518708963102</c:v>
                </c:pt>
                <c:pt idx="1150">
                  <c:v>6.4394057414516297</c:v>
                </c:pt>
                <c:pt idx="1151">
                  <c:v>-2.3304250914586802</c:v>
                </c:pt>
                <c:pt idx="1152">
                  <c:v>7.5188140780128103</c:v>
                </c:pt>
                <c:pt idx="1153">
                  <c:v>9.4118558990887902</c:v>
                </c:pt>
                <c:pt idx="1154">
                  <c:v>9.4031599166156301</c:v>
                </c:pt>
                <c:pt idx="1155">
                  <c:v>4.8814506572624401</c:v>
                </c:pt>
                <c:pt idx="1156">
                  <c:v>5.05165673194535</c:v>
                </c:pt>
                <c:pt idx="1157">
                  <c:v>5.13774441935991</c:v>
                </c:pt>
                <c:pt idx="1158">
                  <c:v>6.5187931974865201</c:v>
                </c:pt>
                <c:pt idx="1159">
                  <c:v>-2.7309498199197</c:v>
                </c:pt>
                <c:pt idx="1160">
                  <c:v>6.2192851662055499</c:v>
                </c:pt>
                <c:pt idx="1161">
                  <c:v>-3.00228708977223</c:v>
                </c:pt>
                <c:pt idx="1162">
                  <c:v>5.0334500338947796</c:v>
                </c:pt>
                <c:pt idx="1163">
                  <c:v>-4.5459559055733303</c:v>
                </c:pt>
                <c:pt idx="1164">
                  <c:v>7.1708992359135699</c:v>
                </c:pt>
                <c:pt idx="1165">
                  <c:v>7.6480977903773697</c:v>
                </c:pt>
                <c:pt idx="1166">
                  <c:v>7.8199762128443799</c:v>
                </c:pt>
                <c:pt idx="1167">
                  <c:v>6.3408003204691203</c:v>
                </c:pt>
                <c:pt idx="1168">
                  <c:v>8.8629056204575993E-3</c:v>
                </c:pt>
                <c:pt idx="1169">
                  <c:v>8.95221490693406</c:v>
                </c:pt>
                <c:pt idx="1170">
                  <c:v>8.7585523345574305</c:v>
                </c:pt>
                <c:pt idx="1171">
                  <c:v>0.50932797000622099</c:v>
                </c:pt>
                <c:pt idx="1172">
                  <c:v>1.9414407625613099</c:v>
                </c:pt>
                <c:pt idx="1173">
                  <c:v>6.4256832892317597</c:v>
                </c:pt>
                <c:pt idx="1174">
                  <c:v>-5.2906561595757601E-2</c:v>
                </c:pt>
                <c:pt idx="1175">
                  <c:v>4.1038612420126004</c:v>
                </c:pt>
                <c:pt idx="1176">
                  <c:v>5.3838979473894897</c:v>
                </c:pt>
                <c:pt idx="1177">
                  <c:v>0.50169734807243704</c:v>
                </c:pt>
                <c:pt idx="1178">
                  <c:v>4.71152985351985</c:v>
                </c:pt>
                <c:pt idx="1179">
                  <c:v>8.1418963423751496</c:v>
                </c:pt>
                <c:pt idx="1180">
                  <c:v>5.1038337802457496</c:v>
                </c:pt>
                <c:pt idx="1181">
                  <c:v>-1.6199506314402901</c:v>
                </c:pt>
                <c:pt idx="1182">
                  <c:v>3.1369006782970299</c:v>
                </c:pt>
                <c:pt idx="1183">
                  <c:v>4.4119414768394103</c:v>
                </c:pt>
                <c:pt idx="1184">
                  <c:v>5.7775928688406903</c:v>
                </c:pt>
                <c:pt idx="1185">
                  <c:v>6.7226593473424696</c:v>
                </c:pt>
                <c:pt idx="1186">
                  <c:v>6.9402717248750401</c:v>
                </c:pt>
                <c:pt idx="1187">
                  <c:v>6.1473331523828696</c:v>
                </c:pt>
                <c:pt idx="1188">
                  <c:v>3.4120220440909499</c:v>
                </c:pt>
                <c:pt idx="1189">
                  <c:v>1.5395459991854801</c:v>
                </c:pt>
                <c:pt idx="1190">
                  <c:v>5.5941512562253202</c:v>
                </c:pt>
                <c:pt idx="1191">
                  <c:v>6.4927982602429299</c:v>
                </c:pt>
                <c:pt idx="1192">
                  <c:v>7.1952866811881497</c:v>
                </c:pt>
                <c:pt idx="1193">
                  <c:v>7.3113809162673498</c:v>
                </c:pt>
                <c:pt idx="1194">
                  <c:v>8.9875475383403707</c:v>
                </c:pt>
                <c:pt idx="1195">
                  <c:v>2.5189267218096201</c:v>
                </c:pt>
                <c:pt idx="1196">
                  <c:v>7.97352031116937</c:v>
                </c:pt>
                <c:pt idx="1197">
                  <c:v>4.4119769466336001</c:v>
                </c:pt>
                <c:pt idx="1198">
                  <c:v>7.4862469747338602</c:v>
                </c:pt>
                <c:pt idx="1199">
                  <c:v>4.1038621714185899</c:v>
                </c:pt>
                <c:pt idx="1200">
                  <c:v>-5.2564463173006102</c:v>
                </c:pt>
                <c:pt idx="1201">
                  <c:v>-0.28834914410807</c:v>
                </c:pt>
                <c:pt idx="1202">
                  <c:v>8.9991388109207193</c:v>
                </c:pt>
                <c:pt idx="1203">
                  <c:v>1.2250691655753001</c:v>
                </c:pt>
                <c:pt idx="1204">
                  <c:v>3.6184696151735101</c:v>
                </c:pt>
                <c:pt idx="1205">
                  <c:v>7.4529063942361002</c:v>
                </c:pt>
                <c:pt idx="1206">
                  <c:v>0.339411058269524</c:v>
                </c:pt>
                <c:pt idx="1207">
                  <c:v>1.3844909557379601</c:v>
                </c:pt>
                <c:pt idx="1208">
                  <c:v>6.0513483976118296</c:v>
                </c:pt>
                <c:pt idx="1209">
                  <c:v>2.3982944601348302</c:v>
                </c:pt>
                <c:pt idx="1210">
                  <c:v>6.3261511815350797</c:v>
                </c:pt>
                <c:pt idx="1211">
                  <c:v>6.6062528870667103</c:v>
                </c:pt>
                <c:pt idx="1212">
                  <c:v>4.5295353126790703</c:v>
                </c:pt>
                <c:pt idx="1213">
                  <c:v>-2.3899512293427301</c:v>
                </c:pt>
                <c:pt idx="1214">
                  <c:v>7.6656528529074803</c:v>
                </c:pt>
                <c:pt idx="1215">
                  <c:v>3.3615567405943398</c:v>
                </c:pt>
                <c:pt idx="1216">
                  <c:v>6.6887131297487201</c:v>
                </c:pt>
                <c:pt idx="1217">
                  <c:v>8.3979379266423493</c:v>
                </c:pt>
                <c:pt idx="1218">
                  <c:v>-0.86704569897921702</c:v>
                </c:pt>
                <c:pt idx="1219">
                  <c:v>7.6656300122018601</c:v>
                </c:pt>
                <c:pt idx="1220">
                  <c:v>-6.6528246411772596</c:v>
                </c:pt>
                <c:pt idx="1221">
                  <c:v>0.61952175806684595</c:v>
                </c:pt>
                <c:pt idx="1222">
                  <c:v>6.4529557103339998</c:v>
                </c:pt>
                <c:pt idx="1223">
                  <c:v>6.2964510701508303</c:v>
                </c:pt>
                <c:pt idx="1224">
                  <c:v>-0.68363443972929505</c:v>
                </c:pt>
                <c:pt idx="1225">
                  <c:v>-3.73092922286662</c:v>
                </c:pt>
                <c:pt idx="1226">
                  <c:v>-0.28833957698285301</c:v>
                </c:pt>
                <c:pt idx="1227">
                  <c:v>5.4394290057010704</c:v>
                </c:pt>
                <c:pt idx="1228">
                  <c:v>3.3307866939649302</c:v>
                </c:pt>
                <c:pt idx="1229">
                  <c:v>8.4393568137387405</c:v>
                </c:pt>
                <c:pt idx="1230">
                  <c:v>7.3113937320040101</c:v>
                </c:pt>
                <c:pt idx="1231">
                  <c:v>2.5395378828200101</c:v>
                </c:pt>
                <c:pt idx="1232">
                  <c:v>3.5189140691058598</c:v>
                </c:pt>
                <c:pt idx="1233">
                  <c:v>2.5189534863755698</c:v>
                </c:pt>
                <c:pt idx="1234">
                  <c:v>7.7775419318324301</c:v>
                </c:pt>
                <c:pt idx="1235">
                  <c:v>7.2033198371216196</c:v>
                </c:pt>
                <c:pt idx="1236">
                  <c:v>-1.0986660425306001</c:v>
                </c:pt>
                <c:pt idx="1237">
                  <c:v>7.7829149678490896</c:v>
                </c:pt>
                <c:pt idx="1238">
                  <c:v>12.976062761380399</c:v>
                </c:pt>
                <c:pt idx="1239">
                  <c:v>3.6184586925550799</c:v>
                </c:pt>
                <c:pt idx="1240">
                  <c:v>2.8599680794594402</c:v>
                </c:pt>
                <c:pt idx="1241">
                  <c:v>7.2428639329111704</c:v>
                </c:pt>
                <c:pt idx="1242">
                  <c:v>-2.7309849629349001</c:v>
                </c:pt>
                <c:pt idx="1243">
                  <c:v>-3.4679202625339398</c:v>
                </c:pt>
                <c:pt idx="1244">
                  <c:v>9.46963792286037</c:v>
                </c:pt>
                <c:pt idx="1245">
                  <c:v>5.7338736089545304</c:v>
                </c:pt>
                <c:pt idx="1246">
                  <c:v>-2.0218914637573699</c:v>
                </c:pt>
                <c:pt idx="1247">
                  <c:v>-1.3524656196356499</c:v>
                </c:pt>
                <c:pt idx="1248">
                  <c:v>8.5284216863006694</c:v>
                </c:pt>
                <c:pt idx="1249">
                  <c:v>3.7115545251672302</c:v>
                </c:pt>
                <c:pt idx="1250">
                  <c:v>7.3908919135099298</c:v>
                </c:pt>
                <c:pt idx="1251">
                  <c:v>4.4119862500345297</c:v>
                </c:pt>
                <c:pt idx="1252">
                  <c:v>6.7667759106906296</c:v>
                </c:pt>
                <c:pt idx="1253">
                  <c:v>5.9209536381460497</c:v>
                </c:pt>
                <c:pt idx="1254">
                  <c:v>-3.0075941188559998</c:v>
                </c:pt>
                <c:pt idx="1255">
                  <c:v>8.3113523737440502</c:v>
                </c:pt>
                <c:pt idx="1256">
                  <c:v>2.4481855434491799</c:v>
                </c:pt>
                <c:pt idx="1257">
                  <c:v>-6.5783718925620702</c:v>
                </c:pt>
                <c:pt idx="1258">
                  <c:v>6.2350792137292501</c:v>
                </c:pt>
                <c:pt idx="1259">
                  <c:v>0.26902509500260502</c:v>
                </c:pt>
                <c:pt idx="1260">
                  <c:v>5.7338259558505396</c:v>
                </c:pt>
                <c:pt idx="1261">
                  <c:v>2.3982942253766302</c:v>
                </c:pt>
                <c:pt idx="1262">
                  <c:v>-2.88290275331862</c:v>
                </c:pt>
                <c:pt idx="1263">
                  <c:v>-3.0935591582923001</c:v>
                </c:pt>
                <c:pt idx="1264">
                  <c:v>8.6714324870799899</c:v>
                </c:pt>
                <c:pt idx="1265">
                  <c:v>5.2115086403569304</c:v>
                </c:pt>
                <c:pt idx="1266">
                  <c:v>5.4119526060481302</c:v>
                </c:pt>
                <c:pt idx="1267">
                  <c:v>4.0371800353748597</c:v>
                </c:pt>
                <c:pt idx="1268">
                  <c:v>-0.80495317893996599</c:v>
                </c:pt>
                <c:pt idx="1269">
                  <c:v>9.70009364465208</c:v>
                </c:pt>
                <c:pt idx="1270">
                  <c:v>5.43944924231055</c:v>
                </c:pt>
                <c:pt idx="1271">
                  <c:v>6.2193061358610597</c:v>
                </c:pt>
                <c:pt idx="1272">
                  <c:v>2.2958111328616799</c:v>
                </c:pt>
                <c:pt idx="1273">
                  <c:v>10.141850488891601</c:v>
                </c:pt>
                <c:pt idx="1274">
                  <c:v>1.7152749594432199</c:v>
                </c:pt>
                <c:pt idx="1275">
                  <c:v>-2.36486097548178</c:v>
                </c:pt>
                <c:pt idx="1276">
                  <c:v>5.4119487533464401</c:v>
                </c:pt>
                <c:pt idx="1277">
                  <c:v>5.7338694737354698</c:v>
                </c:pt>
                <c:pt idx="1278">
                  <c:v>4.0334671417466099</c:v>
                </c:pt>
                <c:pt idx="1279">
                  <c:v>7.3838876499072397</c:v>
                </c:pt>
                <c:pt idx="1280">
                  <c:v>3.9357532668381401</c:v>
                </c:pt>
                <c:pt idx="1281">
                  <c:v>1.5873312891451501</c:v>
                </c:pt>
                <c:pt idx="1282">
                  <c:v>6.0334256202373604</c:v>
                </c:pt>
                <c:pt idx="1283">
                  <c:v>-1.1104022345136499</c:v>
                </c:pt>
                <c:pt idx="1284">
                  <c:v>-1.6089977814980501</c:v>
                </c:pt>
                <c:pt idx="1285">
                  <c:v>9.1522881577831292</c:v>
                </c:pt>
                <c:pt idx="1286">
                  <c:v>4.3946832464019203E-2</c:v>
                </c:pt>
                <c:pt idx="1287">
                  <c:v>2.98874347062497</c:v>
                </c:pt>
                <c:pt idx="1288">
                  <c:v>4.2576783122421196</c:v>
                </c:pt>
                <c:pt idx="1289">
                  <c:v>-0.66057577881931595</c:v>
                </c:pt>
                <c:pt idx="1290">
                  <c:v>6.13777803307587</c:v>
                </c:pt>
                <c:pt idx="1291">
                  <c:v>-0.93397600613698795</c:v>
                </c:pt>
                <c:pt idx="1292">
                  <c:v>-3.1630967517464401</c:v>
                </c:pt>
                <c:pt idx="1293">
                  <c:v>7.1952842120342</c:v>
                </c:pt>
                <c:pt idx="1294">
                  <c:v>8.5631862086529296</c:v>
                </c:pt>
                <c:pt idx="1295">
                  <c:v>4.7559232342836797</c:v>
                </c:pt>
                <c:pt idx="1296">
                  <c:v>9.7420983415504008</c:v>
                </c:pt>
                <c:pt idx="1297">
                  <c:v>6.0555857413218996</c:v>
                </c:pt>
                <c:pt idx="1298">
                  <c:v>3.0158599441735801</c:v>
                </c:pt>
                <c:pt idx="1299">
                  <c:v>7.30390024730462</c:v>
                </c:pt>
                <c:pt idx="1300">
                  <c:v>7.63624688540121</c:v>
                </c:pt>
                <c:pt idx="1301">
                  <c:v>6.8713479188201703</c:v>
                </c:pt>
                <c:pt idx="1302">
                  <c:v>2.3733481247803101</c:v>
                </c:pt>
                <c:pt idx="1303">
                  <c:v>1.7672680698851599</c:v>
                </c:pt>
                <c:pt idx="1304">
                  <c:v>3.6184476114009501</c:v>
                </c:pt>
                <c:pt idx="1305">
                  <c:v>4.36703094064071</c:v>
                </c:pt>
                <c:pt idx="1306">
                  <c:v>0.486245582763636</c:v>
                </c:pt>
                <c:pt idx="1307">
                  <c:v>6.9111460609486599</c:v>
                </c:pt>
                <c:pt idx="1308">
                  <c:v>9.4596233012678503</c:v>
                </c:pt>
                <c:pt idx="1309">
                  <c:v>-0.170269137378767</c:v>
                </c:pt>
                <c:pt idx="1310">
                  <c:v>0.37335431726566498</c:v>
                </c:pt>
                <c:pt idx="1311">
                  <c:v>-6.2274128026469802</c:v>
                </c:pt>
                <c:pt idx="1312">
                  <c:v>1.1170203538881001</c:v>
                </c:pt>
                <c:pt idx="1313">
                  <c:v>-3.31592209565378</c:v>
                </c:pt>
                <c:pt idx="1314">
                  <c:v>3.6265516131304998</c:v>
                </c:pt>
                <c:pt idx="1315">
                  <c:v>3.4901046267798801</c:v>
                </c:pt>
                <c:pt idx="1316">
                  <c:v>5.8612797522767703</c:v>
                </c:pt>
                <c:pt idx="1317">
                  <c:v>1.2386484109898499</c:v>
                </c:pt>
                <c:pt idx="1318">
                  <c:v>7.4993620240299901</c:v>
                </c:pt>
                <c:pt idx="1319">
                  <c:v>8.3660922012454595</c:v>
                </c:pt>
                <c:pt idx="1320">
                  <c:v>-0.78612486724376496</c:v>
                </c:pt>
                <c:pt idx="1321">
                  <c:v>7.8763745586095997</c:v>
                </c:pt>
                <c:pt idx="1322">
                  <c:v>0.30465150546443998</c:v>
                </c:pt>
                <c:pt idx="1323">
                  <c:v>0.26901978570835</c:v>
                </c:pt>
                <c:pt idx="1324">
                  <c:v>3.3177618502425399</c:v>
                </c:pt>
                <c:pt idx="1325">
                  <c:v>1.08664635099686</c:v>
                </c:pt>
                <c:pt idx="1326">
                  <c:v>6.1872243998037799</c:v>
                </c:pt>
                <c:pt idx="1327">
                  <c:v>-3.1784256638664998</c:v>
                </c:pt>
                <c:pt idx="1328">
                  <c:v>5.7989190999387503</c:v>
                </c:pt>
                <c:pt idx="1329">
                  <c:v>7.6539873153098297</c:v>
                </c:pt>
                <c:pt idx="1330">
                  <c:v>-0.78611630833232005</c:v>
                </c:pt>
                <c:pt idx="1331">
                  <c:v>3.6184477434127</c:v>
                </c:pt>
                <c:pt idx="1332">
                  <c:v>2.9914716573796198</c:v>
                </c:pt>
                <c:pt idx="1333">
                  <c:v>1.15655014596151</c:v>
                </c:pt>
                <c:pt idx="1334">
                  <c:v>1.7481083908042799E-2</c:v>
                </c:pt>
                <c:pt idx="1335">
                  <c:v>6.2192876012373803</c:v>
                </c:pt>
                <c:pt idx="1336">
                  <c:v>4.1038291408475898</c:v>
                </c:pt>
                <c:pt idx="1337">
                  <c:v>3.4959033999000901</c:v>
                </c:pt>
                <c:pt idx="1338">
                  <c:v>-1.1702754971201299</c:v>
                </c:pt>
                <c:pt idx="1339">
                  <c:v>3.2965400317932398</c:v>
                </c:pt>
                <c:pt idx="1340">
                  <c:v>0.55194825760941602</c:v>
                </c:pt>
                <c:pt idx="1341">
                  <c:v>4.9969255097935097</c:v>
                </c:pt>
                <c:pt idx="1342">
                  <c:v>-1.55466638253117</c:v>
                </c:pt>
                <c:pt idx="1343">
                  <c:v>3.4119722143193298</c:v>
                </c:pt>
                <c:pt idx="1344">
                  <c:v>4.0424646116471701</c:v>
                </c:pt>
                <c:pt idx="1345">
                  <c:v>0.54699929099074396</c:v>
                </c:pt>
                <c:pt idx="1346">
                  <c:v>1.79257844748516</c:v>
                </c:pt>
                <c:pt idx="1347">
                  <c:v>6.8095081944022704</c:v>
                </c:pt>
                <c:pt idx="1348">
                  <c:v>5.6657030823697703</c:v>
                </c:pt>
                <c:pt idx="1349">
                  <c:v>0.33941124722726901</c:v>
                </c:pt>
                <c:pt idx="1350">
                  <c:v>10.0810131058366</c:v>
                </c:pt>
                <c:pt idx="1351">
                  <c:v>-0.28833310051088301</c:v>
                </c:pt>
                <c:pt idx="1352">
                  <c:v>10.365149815467801</c:v>
                </c:pt>
                <c:pt idx="1353">
                  <c:v>7.6388767167448302E-2</c:v>
                </c:pt>
                <c:pt idx="1354">
                  <c:v>7.5316376109913703</c:v>
                </c:pt>
                <c:pt idx="1355">
                  <c:v>5.4119527864326598</c:v>
                </c:pt>
                <c:pt idx="1356">
                  <c:v>3.4389264016107202</c:v>
                </c:pt>
                <c:pt idx="1357">
                  <c:v>2.8815002918791901</c:v>
                </c:pt>
                <c:pt idx="1358">
                  <c:v>6.85102849653678</c:v>
                </c:pt>
                <c:pt idx="1359">
                  <c:v>6.6887626772679099</c:v>
                </c:pt>
                <c:pt idx="1360">
                  <c:v>11.0411717845728</c:v>
                </c:pt>
                <c:pt idx="1361">
                  <c:v>6.4796841652510802</c:v>
                </c:pt>
                <c:pt idx="1362">
                  <c:v>0.34626384022358098</c:v>
                </c:pt>
                <c:pt idx="1363">
                  <c:v>4.9666603205217301</c:v>
                </c:pt>
                <c:pt idx="1364">
                  <c:v>-8.5181698131204797E-3</c:v>
                </c:pt>
                <c:pt idx="1365">
                  <c:v>6.1208380685860204</c:v>
                </c:pt>
                <c:pt idx="1366">
                  <c:v>-5.05280962846156</c:v>
                </c:pt>
                <c:pt idx="1367">
                  <c:v>6.4529553588370403</c:v>
                </c:pt>
                <c:pt idx="1368">
                  <c:v>7.0690442840969299</c:v>
                </c:pt>
                <c:pt idx="1369">
                  <c:v>3.7495989937064498</c:v>
                </c:pt>
                <c:pt idx="1370">
                  <c:v>9.6772169683833393</c:v>
                </c:pt>
                <c:pt idx="1371">
                  <c:v>2.4308972556258999</c:v>
                </c:pt>
                <c:pt idx="1372">
                  <c:v>-0.352456077611983</c:v>
                </c:pt>
                <c:pt idx="1373">
                  <c:v>7.3480665707106096</c:v>
                </c:pt>
                <c:pt idx="1374">
                  <c:v>5.6422447317758504</c:v>
                </c:pt>
                <c:pt idx="1375">
                  <c:v>3.8814758216811098</c:v>
                </c:pt>
                <c:pt idx="1376">
                  <c:v>-3.1784347691416199</c:v>
                </c:pt>
                <c:pt idx="1377">
                  <c:v>3.05560248699148</c:v>
                </c:pt>
                <c:pt idx="1378">
                  <c:v>-3.9738454368951599</c:v>
                </c:pt>
                <c:pt idx="1379">
                  <c:v>3.8814758336016402</c:v>
                </c:pt>
                <c:pt idx="1380">
                  <c:v>10.1133447437323</c:v>
                </c:pt>
                <c:pt idx="1381">
                  <c:v>4.3553953752129004</c:v>
                </c:pt>
                <c:pt idx="1382">
                  <c:v>3.5800778547214298</c:v>
                </c:pt>
                <c:pt idx="1383">
                  <c:v>3.97497892335796</c:v>
                </c:pt>
                <c:pt idx="1384">
                  <c:v>2.4548772807288102</c:v>
                </c:pt>
                <c:pt idx="1385">
                  <c:v>-3.5610614433954302</c:v>
                </c:pt>
                <c:pt idx="1386">
                  <c:v>-3.7574470802238</c:v>
                </c:pt>
                <c:pt idx="1387">
                  <c:v>-3.1094918666926801</c:v>
                </c:pt>
                <c:pt idx="1388">
                  <c:v>5.1709507213986701</c:v>
                </c:pt>
                <c:pt idx="1389">
                  <c:v>1.25086659678594</c:v>
                </c:pt>
                <c:pt idx="1390">
                  <c:v>11.377609044750301</c:v>
                </c:pt>
                <c:pt idx="1391">
                  <c:v>1.4548815506538699</c:v>
                </c:pt>
                <c:pt idx="1392">
                  <c:v>3.51692819732772</c:v>
                </c:pt>
                <c:pt idx="1393">
                  <c:v>3.59452754655657</c:v>
                </c:pt>
                <c:pt idx="1394">
                  <c:v>-4.0528868099676503</c:v>
                </c:pt>
                <c:pt idx="1395">
                  <c:v>-1.2753010436674499</c:v>
                </c:pt>
                <c:pt idx="1396">
                  <c:v>-0.467925962474047</c:v>
                </c:pt>
                <c:pt idx="1397">
                  <c:v>5.0334506304429203</c:v>
                </c:pt>
                <c:pt idx="1398">
                  <c:v>-6.1683837617467603</c:v>
                </c:pt>
                <c:pt idx="1399">
                  <c:v>-0.122137627664751</c:v>
                </c:pt>
                <c:pt idx="1400">
                  <c:v>2.0335247082918602</c:v>
                </c:pt>
                <c:pt idx="1401">
                  <c:v>0.675006874419675</c:v>
                </c:pt>
                <c:pt idx="1402">
                  <c:v>3.22784507509731</c:v>
                </c:pt>
                <c:pt idx="1403">
                  <c:v>6.7449167034814099</c:v>
                </c:pt>
                <c:pt idx="1404">
                  <c:v>3.26951135184928</c:v>
                </c:pt>
                <c:pt idx="1405">
                  <c:v>2.1369071841384</c:v>
                </c:pt>
                <c:pt idx="1406">
                  <c:v>2.4308986578616798</c:v>
                </c:pt>
                <c:pt idx="1407">
                  <c:v>4.6698691842777897</c:v>
                </c:pt>
                <c:pt idx="1408">
                  <c:v>6.9875961603727301</c:v>
                </c:pt>
                <c:pt idx="1409">
                  <c:v>-1.0868041972348701</c:v>
                </c:pt>
                <c:pt idx="1410">
                  <c:v>-2.8305234477628298</c:v>
                </c:pt>
                <c:pt idx="1411">
                  <c:v>6.4663717368360398</c:v>
                </c:pt>
                <c:pt idx="1412">
                  <c:v>3.0608190831947399</c:v>
                </c:pt>
                <c:pt idx="1413">
                  <c:v>10.576363938534801</c:v>
                </c:pt>
                <c:pt idx="1414">
                  <c:v>10.359766731204701</c:v>
                </c:pt>
                <c:pt idx="1415">
                  <c:v>-2.0529174501096601</c:v>
                </c:pt>
                <c:pt idx="1416">
                  <c:v>1.7799790755265801</c:v>
                </c:pt>
                <c:pt idx="1417">
                  <c:v>-3.9374379934102901</c:v>
                </c:pt>
                <c:pt idx="1418">
                  <c:v>6.0690455872065403</c:v>
                </c:pt>
                <c:pt idx="1419">
                  <c:v>-0.63337504329171002</c:v>
                </c:pt>
                <c:pt idx="1420">
                  <c:v>2.0335412651379698</c:v>
                </c:pt>
                <c:pt idx="1421">
                  <c:v>0.195035765159042</c:v>
                </c:pt>
                <c:pt idx="1422">
                  <c:v>2.8659422918906299</c:v>
                </c:pt>
                <c:pt idx="1423">
                  <c:v>8.6183224112837102</c:v>
                </c:pt>
                <c:pt idx="1424">
                  <c:v>10.490304535180501</c:v>
                </c:pt>
                <c:pt idx="1425">
                  <c:v>3.59633751655468</c:v>
                </c:pt>
                <c:pt idx="1426">
                  <c:v>3.8814985011453298</c:v>
                </c:pt>
                <c:pt idx="1427">
                  <c:v>10.650246730192199</c:v>
                </c:pt>
                <c:pt idx="1428">
                  <c:v>-0.60665196136987798</c:v>
                </c:pt>
                <c:pt idx="1429">
                  <c:v>4.2351234591280598</c:v>
                </c:pt>
                <c:pt idx="1430">
                  <c:v>-3.4604612850124998</c:v>
                </c:pt>
                <c:pt idx="1431">
                  <c:v>1.5219984884436299</c:v>
                </c:pt>
                <c:pt idx="1432">
                  <c:v>5.1377996921865101</c:v>
                </c:pt>
                <c:pt idx="1433">
                  <c:v>1.6784041864780399</c:v>
                </c:pt>
                <c:pt idx="1434">
                  <c:v>1.19502740712561</c:v>
                </c:pt>
                <c:pt idx="1435">
                  <c:v>8.2271451767533694</c:v>
                </c:pt>
                <c:pt idx="1436">
                  <c:v>5.7558949013396896</c:v>
                </c:pt>
                <c:pt idx="1437">
                  <c:v>8.2271413627411505</c:v>
                </c:pt>
                <c:pt idx="1438">
                  <c:v>-1.35247072023098</c:v>
                </c:pt>
                <c:pt idx="1439">
                  <c:v>7.6886802236963403</c:v>
                </c:pt>
                <c:pt idx="1440">
                  <c:v>10.084280719356901</c:v>
                </c:pt>
                <c:pt idx="1441">
                  <c:v>-4.8361051612828403</c:v>
                </c:pt>
                <c:pt idx="1442">
                  <c:v>8.4730158166917509</c:v>
                </c:pt>
                <c:pt idx="1443">
                  <c:v>2.7479797932896299</c:v>
                </c:pt>
                <c:pt idx="1444">
                  <c:v>1.81745343953603</c:v>
                </c:pt>
                <c:pt idx="1445">
                  <c:v>2.7086314988742002</c:v>
                </c:pt>
                <c:pt idx="1446">
                  <c:v>0.52199670613404903</c:v>
                </c:pt>
                <c:pt idx="1447">
                  <c:v>7.78291480868055</c:v>
                </c:pt>
                <c:pt idx="1448">
                  <c:v>2.8814739817404802</c:v>
                </c:pt>
                <c:pt idx="1449">
                  <c:v>1.5016805834433999</c:v>
                </c:pt>
                <c:pt idx="1450">
                  <c:v>1.1759135513696699</c:v>
                </c:pt>
                <c:pt idx="1451">
                  <c:v>-1.1949051764166001</c:v>
                </c:pt>
                <c:pt idx="1452">
                  <c:v>5.9403152082748898</c:v>
                </c:pt>
                <c:pt idx="1453">
                  <c:v>-0.77280075535030901</c:v>
                </c:pt>
                <c:pt idx="1454">
                  <c:v>2.0917426532947401</c:v>
                </c:pt>
                <c:pt idx="1455">
                  <c:v>-2.6794589698420399</c:v>
                </c:pt>
                <c:pt idx="1456">
                  <c:v>2.9827204461367898E-2</c:v>
                </c:pt>
                <c:pt idx="1457">
                  <c:v>1.4469452900474</c:v>
                </c:pt>
                <c:pt idx="1458">
                  <c:v>4.2350910874329504</c:v>
                </c:pt>
                <c:pt idx="1459">
                  <c:v>9.7043629626293804</c:v>
                </c:pt>
                <c:pt idx="1460">
                  <c:v>-3.3187302543810402</c:v>
                </c:pt>
                <c:pt idx="1461">
                  <c:v>3.7990159933774201</c:v>
                </c:pt>
                <c:pt idx="1462">
                  <c:v>-1.96544378283832</c:v>
                </c:pt>
                <c:pt idx="1463">
                  <c:v>9.8763274930363494</c:v>
                </c:pt>
                <c:pt idx="1464">
                  <c:v>-1.6794556871175499</c:v>
                </c:pt>
                <c:pt idx="1465">
                  <c:v>-2.1653757381498</c:v>
                </c:pt>
                <c:pt idx="1466">
                  <c:v>9.9746712517870204</c:v>
                </c:pt>
                <c:pt idx="1467">
                  <c:v>2.9128626201046002</c:v>
                </c:pt>
                <c:pt idx="1468">
                  <c:v>1.1236797581418001</c:v>
                </c:pt>
                <c:pt idx="1469">
                  <c:v>1.7019847567453199</c:v>
                </c:pt>
                <c:pt idx="1470">
                  <c:v>6.3980113284959499</c:v>
                </c:pt>
                <c:pt idx="1471">
                  <c:v>8.9184643976663693</c:v>
                </c:pt>
                <c:pt idx="1472">
                  <c:v>8.3113560785524907</c:v>
                </c:pt>
                <c:pt idx="1473">
                  <c:v>0.26903758719861998</c:v>
                </c:pt>
                <c:pt idx="1474">
                  <c:v>4.8954371378402</c:v>
                </c:pt>
                <c:pt idx="1475">
                  <c:v>0.71164226812021403</c:v>
                </c:pt>
                <c:pt idx="1476">
                  <c:v>6.9594161777406702</c:v>
                </c:pt>
                <c:pt idx="1477">
                  <c:v>1.5320539607924899</c:v>
                </c:pt>
                <c:pt idx="1478">
                  <c:v>3.4862410853693402</c:v>
                </c:pt>
                <c:pt idx="1479">
                  <c:v>6.38391505902894</c:v>
                </c:pt>
                <c:pt idx="1480">
                  <c:v>1.95831065934652</c:v>
                </c:pt>
                <c:pt idx="1481">
                  <c:v>-0.26283673025842003</c:v>
                </c:pt>
                <c:pt idx="1482">
                  <c:v>-2.62505324208104</c:v>
                </c:pt>
                <c:pt idx="1483">
                  <c:v>-5.7866378630530804</c:v>
                </c:pt>
                <c:pt idx="1484">
                  <c:v>4.0334424981482302</c:v>
                </c:pt>
                <c:pt idx="1485">
                  <c:v>-0.409057227958119</c:v>
                </c:pt>
                <c:pt idx="1486">
                  <c:v>7.9160440956379103</c:v>
                </c:pt>
                <c:pt idx="1487">
                  <c:v>8.2582776471729709</c:v>
                </c:pt>
                <c:pt idx="1488">
                  <c:v>6.2813441093926103</c:v>
                </c:pt>
                <c:pt idx="1489">
                  <c:v>-1.59348061868121</c:v>
                </c:pt>
                <c:pt idx="1490">
                  <c:v>5.5443954734862197</c:v>
                </c:pt>
                <c:pt idx="1491">
                  <c:v>1.7115848799173901</c:v>
                </c:pt>
                <c:pt idx="1492">
                  <c:v>7.0778141338491496</c:v>
                </c:pt>
                <c:pt idx="1493">
                  <c:v>7.4529311249765096</c:v>
                </c:pt>
                <c:pt idx="1494">
                  <c:v>6.6063021520619802</c:v>
                </c:pt>
                <c:pt idx="1495">
                  <c:v>7.9257717792721003</c:v>
                </c:pt>
                <c:pt idx="1496">
                  <c:v>1.0131914815481899</c:v>
                </c:pt>
                <c:pt idx="1497">
                  <c:v>-0.52932591206688395</c:v>
                </c:pt>
                <c:pt idx="1498">
                  <c:v>-1.65298239678376</c:v>
                </c:pt>
                <c:pt idx="1499">
                  <c:v>0.23250639691980099</c:v>
                </c:pt>
                <c:pt idx="1500">
                  <c:v>9.7268465575408793</c:v>
                </c:pt>
                <c:pt idx="1501">
                  <c:v>2.0335260019258401</c:v>
                </c:pt>
                <c:pt idx="1502">
                  <c:v>3.1119833884755601</c:v>
                </c:pt>
                <c:pt idx="1503">
                  <c:v>-0.88295899468058203</c:v>
                </c:pt>
                <c:pt idx="1504">
                  <c:v>1.35161648110281</c:v>
                </c:pt>
                <c:pt idx="1505">
                  <c:v>1.7116053640558599</c:v>
                </c:pt>
                <c:pt idx="1506">
                  <c:v>8.4495573348286701</c:v>
                </c:pt>
                <c:pt idx="1507">
                  <c:v>8.6858446921553991</c:v>
                </c:pt>
                <c:pt idx="1508">
                  <c:v>-2.8448075058723399</c:v>
                </c:pt>
                <c:pt idx="1509">
                  <c:v>-2.08943849148856</c:v>
                </c:pt>
                <c:pt idx="1510">
                  <c:v>11.229549892431899</c:v>
                </c:pt>
                <c:pt idx="1511">
                  <c:v>-1.05290841256685</c:v>
                </c:pt>
                <c:pt idx="1512">
                  <c:v>0.74153056343373602</c:v>
                </c:pt>
                <c:pt idx="1513">
                  <c:v>6.7449223307422201</c:v>
                </c:pt>
                <c:pt idx="1514">
                  <c:v>7.3335418661651399</c:v>
                </c:pt>
                <c:pt idx="1515">
                  <c:v>3.5093178878245199</c:v>
                </c:pt>
                <c:pt idx="1516">
                  <c:v>2.4228166758843201</c:v>
                </c:pt>
                <c:pt idx="1517">
                  <c:v>1.01317702722869</c:v>
                </c:pt>
                <c:pt idx="1518">
                  <c:v>-0.27154968389622602</c:v>
                </c:pt>
                <c:pt idx="1519">
                  <c:v>8.1708744918392409</c:v>
                </c:pt>
                <c:pt idx="1520">
                  <c:v>-6.05278999289194</c:v>
                </c:pt>
                <c:pt idx="1521">
                  <c:v>-3.0545192623204199E-2</c:v>
                </c:pt>
                <c:pt idx="1522">
                  <c:v>4.0334892314885398</c:v>
                </c:pt>
                <c:pt idx="1523">
                  <c:v>4.6657282440306904</c:v>
                </c:pt>
                <c:pt idx="1524">
                  <c:v>-3.2455595634544201</c:v>
                </c:pt>
                <c:pt idx="1525">
                  <c:v>1.21387340158821</c:v>
                </c:pt>
                <c:pt idx="1526">
                  <c:v>7.3113785192586702</c:v>
                </c:pt>
                <c:pt idx="1527">
                  <c:v>4.4528696867569399</c:v>
                </c:pt>
                <c:pt idx="1528">
                  <c:v>7.90620995377291</c:v>
                </c:pt>
                <c:pt idx="1529">
                  <c:v>9.6757735389731803</c:v>
                </c:pt>
                <c:pt idx="1530">
                  <c:v>-3.2455580564685098</c:v>
                </c:pt>
                <c:pt idx="1531">
                  <c:v>1.19501876069834</c:v>
                </c:pt>
                <c:pt idx="1532">
                  <c:v>-0.80494581746661298</c:v>
                </c:pt>
                <c:pt idx="1533">
                  <c:v>11.3001098738973</c:v>
                </c:pt>
                <c:pt idx="1534">
                  <c:v>7.7613249665169697</c:v>
                </c:pt>
                <c:pt idx="1535">
                  <c:v>-1.2980231055665801</c:v>
                </c:pt>
                <c:pt idx="1536">
                  <c:v>1.25542951413454</c:v>
                </c:pt>
                <c:pt idx="1537">
                  <c:v>4.0581989002538297</c:v>
                </c:pt>
                <c:pt idx="1538">
                  <c:v>3.2263087071632199</c:v>
                </c:pt>
                <c:pt idx="1539">
                  <c:v>6.3408471473576302</c:v>
                </c:pt>
                <c:pt idx="1540">
                  <c:v>0.23249136625071801</c:v>
                </c:pt>
                <c:pt idx="1541">
                  <c:v>1.63824600964249</c:v>
                </c:pt>
                <c:pt idx="1542">
                  <c:v>-3.4314300474763102</c:v>
                </c:pt>
                <c:pt idx="1543">
                  <c:v>6.0152996941796699</c:v>
                </c:pt>
                <c:pt idx="1544">
                  <c:v>2.4939806826837101</c:v>
                </c:pt>
                <c:pt idx="1545">
                  <c:v>-1.7024121925251601</c:v>
                </c:pt>
                <c:pt idx="1546">
                  <c:v>-3.9533733261951398</c:v>
                </c:pt>
                <c:pt idx="1547">
                  <c:v>7.2428695714184199</c:v>
                </c:pt>
                <c:pt idx="1548">
                  <c:v>3.2965284038921201</c:v>
                </c:pt>
                <c:pt idx="1549">
                  <c:v>5.6422404469385699</c:v>
                </c:pt>
                <c:pt idx="1550">
                  <c:v>7.6362721105947404</c:v>
                </c:pt>
                <c:pt idx="1551">
                  <c:v>-2.3168218465294401E-2</c:v>
                </c:pt>
                <c:pt idx="1552">
                  <c:v>2.4548757245337498</c:v>
                </c:pt>
                <c:pt idx="1553">
                  <c:v>1.3394107871259899</c:v>
                </c:pt>
                <c:pt idx="1554">
                  <c:v>-4.0529106730175197</c:v>
                </c:pt>
                <c:pt idx="1555">
                  <c:v>8.6062681354286408</c:v>
                </c:pt>
                <c:pt idx="1556">
                  <c:v>-0.48189377291605301</c:v>
                </c:pt>
                <c:pt idx="1557">
                  <c:v>-1.92362366903102</c:v>
                </c:pt>
                <c:pt idx="1558">
                  <c:v>11.064001196402801</c:v>
                </c:pt>
                <c:pt idx="1559">
                  <c:v>0.86991707050612599</c:v>
                </c:pt>
                <c:pt idx="1560">
                  <c:v>2.2958124144802698</c:v>
                </c:pt>
                <c:pt idx="1561">
                  <c:v>3.95949407185089</c:v>
                </c:pt>
                <c:pt idx="1562">
                  <c:v>7.43256006027352</c:v>
                </c:pt>
                <c:pt idx="1563">
                  <c:v>2.5617915677068499</c:v>
                </c:pt>
                <c:pt idx="1564">
                  <c:v>2.1565354671057499</c:v>
                </c:pt>
                <c:pt idx="1565">
                  <c:v>3.5093151510546501</c:v>
                </c:pt>
                <c:pt idx="1566">
                  <c:v>2.93576416378201</c:v>
                </c:pt>
                <c:pt idx="1567">
                  <c:v>-1.05287725779782</c:v>
                </c:pt>
                <c:pt idx="1568">
                  <c:v>6.7001790049607104</c:v>
                </c:pt>
                <c:pt idx="1569">
                  <c:v>3.4557728960932302E-2</c:v>
                </c:pt>
                <c:pt idx="1570">
                  <c:v>7.4762443445660196</c:v>
                </c:pt>
                <c:pt idx="1571">
                  <c:v>2.9012743153000899</c:v>
                </c:pt>
                <c:pt idx="1572">
                  <c:v>2.7479798588576601</c:v>
                </c:pt>
                <c:pt idx="1573">
                  <c:v>3.41200284533189</c:v>
                </c:pt>
                <c:pt idx="1574">
                  <c:v>-4.3158286252723599</c:v>
                </c:pt>
                <c:pt idx="1575">
                  <c:v>4.1038732968885903</c:v>
                </c:pt>
                <c:pt idx="1576">
                  <c:v>3.35646721649249</c:v>
                </c:pt>
                <c:pt idx="1577">
                  <c:v>-0.86027097841323796</c:v>
                </c:pt>
                <c:pt idx="1578">
                  <c:v>1.6405912334897299</c:v>
                </c:pt>
                <c:pt idx="1579">
                  <c:v>0.50169634259338303</c:v>
                </c:pt>
                <c:pt idx="1580">
                  <c:v>-5.3367081962285701</c:v>
                </c:pt>
                <c:pt idx="1581">
                  <c:v>4.4745567540132098</c:v>
                </c:pt>
                <c:pt idx="1582">
                  <c:v>5.3262504071795496</c:v>
                </c:pt>
                <c:pt idx="1583">
                  <c:v>-0.76750922277949796</c:v>
                </c:pt>
                <c:pt idx="1584">
                  <c:v>-4.6444524792796198</c:v>
                </c:pt>
                <c:pt idx="1585">
                  <c:v>-0.211607274473148</c:v>
                </c:pt>
                <c:pt idx="1586">
                  <c:v>6.4257113756576398</c:v>
                </c:pt>
                <c:pt idx="1587">
                  <c:v>4.1709658516392301</c:v>
                </c:pt>
                <c:pt idx="1588">
                  <c:v>5.9783025710491904</c:v>
                </c:pt>
                <c:pt idx="1589">
                  <c:v>2.0451180790085499</c:v>
                </c:pt>
                <c:pt idx="1590">
                  <c:v>0.81747854239533702</c:v>
                </c:pt>
                <c:pt idx="1591">
                  <c:v>10.066779650909901</c:v>
                </c:pt>
                <c:pt idx="1592">
                  <c:v>-3.4577597427163802</c:v>
                </c:pt>
                <c:pt idx="1593">
                  <c:v>0.70199194219333105</c:v>
                </c:pt>
                <c:pt idx="1594">
                  <c:v>-0.88295915033880101</c:v>
                </c:pt>
                <c:pt idx="1595">
                  <c:v>6.0865530676490298</c:v>
                </c:pt>
                <c:pt idx="1596">
                  <c:v>-0.20491652947993899</c:v>
                </c:pt>
                <c:pt idx="1597">
                  <c:v>5.5443952269453503</c:v>
                </c:pt>
                <c:pt idx="1598">
                  <c:v>5.5443952269453503</c:v>
                </c:pt>
                <c:pt idx="1599">
                  <c:v>2.5131482847965998</c:v>
                </c:pt>
                <c:pt idx="1600">
                  <c:v>7.6388786762860303E-2</c:v>
                </c:pt>
                <c:pt idx="1601">
                  <c:v>1.5023677928033301</c:v>
                </c:pt>
                <c:pt idx="1602">
                  <c:v>-5.58217088914492</c:v>
                </c:pt>
                <c:pt idx="1603">
                  <c:v>-2.0529140308184202</c:v>
                </c:pt>
                <c:pt idx="1604">
                  <c:v>6.9403074699920904</c:v>
                </c:pt>
                <c:pt idx="1605">
                  <c:v>7.1208883788419</c:v>
                </c:pt>
                <c:pt idx="1606">
                  <c:v>0.995119382816403</c:v>
                </c:pt>
                <c:pt idx="1607">
                  <c:v>4.2519959345398197</c:v>
                </c:pt>
                <c:pt idx="1608">
                  <c:v>0.98874458264686405</c:v>
                </c:pt>
                <c:pt idx="1609">
                  <c:v>-4.8924502280364903</c:v>
                </c:pt>
                <c:pt idx="1610">
                  <c:v>9.7962430542180705</c:v>
                </c:pt>
                <c:pt idx="1611">
                  <c:v>-0.76504845111268904</c:v>
                </c:pt>
                <c:pt idx="1612">
                  <c:v>-1.93743171944857</c:v>
                </c:pt>
                <c:pt idx="1613">
                  <c:v>6.5059336198431996</c:v>
                </c:pt>
                <c:pt idx="1614">
                  <c:v>7.9735425200244796</c:v>
                </c:pt>
                <c:pt idx="1615">
                  <c:v>-6.7158196827947902</c:v>
                </c:pt>
                <c:pt idx="1616">
                  <c:v>-7.3747968376856496</c:v>
                </c:pt>
                <c:pt idx="1617">
                  <c:v>3.4469224152276601</c:v>
                </c:pt>
                <c:pt idx="1618">
                  <c:v>0.72846526824612801</c:v>
                </c:pt>
                <c:pt idx="1619">
                  <c:v>-5.7533540591546997</c:v>
                </c:pt>
                <c:pt idx="1620">
                  <c:v>4.4119431341702198</c:v>
                </c:pt>
                <c:pt idx="1621">
                  <c:v>0.117030363887608</c:v>
                </c:pt>
                <c:pt idx="1622">
                  <c:v>3.4550776246156899E-2</c:v>
                </c:pt>
                <c:pt idx="1623">
                  <c:v>7.7001664356078896</c:v>
                </c:pt>
                <c:pt idx="1624">
                  <c:v>6.2506478417320599</c:v>
                </c:pt>
                <c:pt idx="1625">
                  <c:v>2.4627807887561399</c:v>
                </c:pt>
                <c:pt idx="1626">
                  <c:v>-2.6605854015204198</c:v>
                </c:pt>
                <c:pt idx="1627">
                  <c:v>3.4120202728968398</c:v>
                </c:pt>
                <c:pt idx="1628">
                  <c:v>1.81991155933847</c:v>
                </c:pt>
                <c:pt idx="1629">
                  <c:v>0.57805943956253403</c:v>
                </c:pt>
                <c:pt idx="1630">
                  <c:v>4.0023595768266302</c:v>
                </c:pt>
                <c:pt idx="1631">
                  <c:v>5.8814046257233903</c:v>
                </c:pt>
                <c:pt idx="1632">
                  <c:v>-0.78611890734641299</c:v>
                </c:pt>
                <c:pt idx="1633">
                  <c:v>11.600892245255499</c:v>
                </c:pt>
                <c:pt idx="1634">
                  <c:v>1.23249666422491</c:v>
                </c:pt>
                <c:pt idx="1635">
                  <c:v>7.6303424890407001</c:v>
                </c:pt>
                <c:pt idx="1636">
                  <c:v>-0.52934909104087602</c:v>
                </c:pt>
                <c:pt idx="1637">
                  <c:v>0.81335229746965099</c:v>
                </c:pt>
                <c:pt idx="1638">
                  <c:v>6.8200304705192698</c:v>
                </c:pt>
                <c:pt idx="1639">
                  <c:v>1.0722443531094701</c:v>
                </c:pt>
                <c:pt idx="1640">
                  <c:v>3.6052931920211</c:v>
                </c:pt>
                <c:pt idx="1641">
                  <c:v>1.4389397272215401</c:v>
                </c:pt>
                <c:pt idx="1642">
                  <c:v>6.5694625069323198</c:v>
                </c:pt>
                <c:pt idx="1643">
                  <c:v>-5.9915115588148797</c:v>
                </c:pt>
                <c:pt idx="1644">
                  <c:v>1.45170774099601</c:v>
                </c:pt>
                <c:pt idx="1645">
                  <c:v>7.7282893889401896</c:v>
                </c:pt>
                <c:pt idx="1646">
                  <c:v>3.1710009944009099</c:v>
                </c:pt>
                <c:pt idx="1647">
                  <c:v>1.51314375803168</c:v>
                </c:pt>
                <c:pt idx="1648">
                  <c:v>-0.92358189783473299</c:v>
                </c:pt>
                <c:pt idx="1649">
                  <c:v>4.7989840924395999</c:v>
                </c:pt>
                <c:pt idx="1650">
                  <c:v>5.94034502723669</c:v>
                </c:pt>
                <c:pt idx="1651">
                  <c:v>-1.12216899061872</c:v>
                </c:pt>
                <c:pt idx="1652">
                  <c:v>0.73498994694554998</c:v>
                </c:pt>
                <c:pt idx="1653">
                  <c:v>3.6184681884543499</c:v>
                </c:pt>
                <c:pt idx="1654">
                  <c:v>1.83584530285377</c:v>
                </c:pt>
                <c:pt idx="1655">
                  <c:v>7.3767980726512397</c:v>
                </c:pt>
                <c:pt idx="1656">
                  <c:v>-1.31591501268208</c:v>
                </c:pt>
                <c:pt idx="1657">
                  <c:v>-0.67594434643930801</c:v>
                </c:pt>
                <c:pt idx="1658">
                  <c:v>8.1831514595748303</c:v>
                </c:pt>
                <c:pt idx="1659">
                  <c:v>7.2964265928233001</c:v>
                </c:pt>
                <c:pt idx="1660">
                  <c:v>2.37813316277136</c:v>
                </c:pt>
                <c:pt idx="1661">
                  <c:v>-1.9654443124087</c:v>
                </c:pt>
                <c:pt idx="1662">
                  <c:v>4.8814754960833504</c:v>
                </c:pt>
                <c:pt idx="1663">
                  <c:v>-2.5674834306551002</c:v>
                </c:pt>
                <c:pt idx="1664">
                  <c:v>-4.4480550497709901</c:v>
                </c:pt>
                <c:pt idx="1665">
                  <c:v>8.0423802794334094</c:v>
                </c:pt>
                <c:pt idx="1666">
                  <c:v>1.7672627239482701</c:v>
                </c:pt>
                <c:pt idx="1667">
                  <c:v>1.74798402084267</c:v>
                </c:pt>
                <c:pt idx="1668">
                  <c:v>3.7041964695782199</c:v>
                </c:pt>
                <c:pt idx="1669">
                  <c:v>-4.05283831454829</c:v>
                </c:pt>
                <c:pt idx="1670">
                  <c:v>6.1709374831220503</c:v>
                </c:pt>
                <c:pt idx="1671">
                  <c:v>2.8815016937763298</c:v>
                </c:pt>
                <c:pt idx="1672">
                  <c:v>-3.6743992879490301</c:v>
                </c:pt>
                <c:pt idx="1673">
                  <c:v>-3.9857998094276801</c:v>
                </c:pt>
                <c:pt idx="1674">
                  <c:v>7.5879775152708602</c:v>
                </c:pt>
                <c:pt idx="1675">
                  <c:v>2.7115810608133102</c:v>
                </c:pt>
                <c:pt idx="1676">
                  <c:v>0.64056980953947995</c:v>
                </c:pt>
                <c:pt idx="1677">
                  <c:v>-4.8448084021600604</c:v>
                </c:pt>
                <c:pt idx="1678">
                  <c:v>-1.52239694559551</c:v>
                </c:pt>
                <c:pt idx="1679">
                  <c:v>2.5093247062283099</c:v>
                </c:pt>
                <c:pt idx="1680">
                  <c:v>9.7949091986264598</c:v>
                </c:pt>
                <c:pt idx="1681">
                  <c:v>0.42605788960936303</c:v>
                </c:pt>
                <c:pt idx="1682">
                  <c:v>-1.0832561923608099</c:v>
                </c:pt>
                <c:pt idx="1683">
                  <c:v>-0.66056925415363699</c:v>
                </c:pt>
                <c:pt idx="1684">
                  <c:v>-3.8829812484915398</c:v>
                </c:pt>
                <c:pt idx="1685">
                  <c:v>-1.1949150817906999</c:v>
                </c:pt>
                <c:pt idx="1686">
                  <c:v>12.1751605174333</c:v>
                </c:pt>
                <c:pt idx="1687">
                  <c:v>0.470663825276181</c:v>
                </c:pt>
                <c:pt idx="1688">
                  <c:v>-3.4971006514134602</c:v>
                </c:pt>
                <c:pt idx="1689">
                  <c:v>0.11701998540691699</c:v>
                </c:pt>
                <c:pt idx="1690">
                  <c:v>6.9111714243547304</c:v>
                </c:pt>
                <c:pt idx="1691">
                  <c:v>-6.0528899211226301</c:v>
                </c:pt>
                <c:pt idx="1692">
                  <c:v>-9.8717182821874402E-2</c:v>
                </c:pt>
                <c:pt idx="1693">
                  <c:v>-1.1221591556045301</c:v>
                </c:pt>
                <c:pt idx="1694">
                  <c:v>5.4928857747198698</c:v>
                </c:pt>
                <c:pt idx="1695">
                  <c:v>8.8173651885323601</c:v>
                </c:pt>
                <c:pt idx="1696">
                  <c:v>2.0238989094103399</c:v>
                </c:pt>
                <c:pt idx="1697">
                  <c:v>0.213878225080397</c:v>
                </c:pt>
                <c:pt idx="1698">
                  <c:v>-4.30568052045939</c:v>
                </c:pt>
                <c:pt idx="1699">
                  <c:v>-4.9418840587149804</c:v>
                </c:pt>
                <c:pt idx="1700">
                  <c:v>9.1439644421937398</c:v>
                </c:pt>
                <c:pt idx="1701">
                  <c:v>-1.29801090329061</c:v>
                </c:pt>
                <c:pt idx="1702">
                  <c:v>-7.5607547444197204E-2</c:v>
                </c:pt>
                <c:pt idx="1703">
                  <c:v>2.2965449780820202</c:v>
                </c:pt>
                <c:pt idx="1704">
                  <c:v>6.65401530682119</c:v>
                </c:pt>
                <c:pt idx="1705">
                  <c:v>4.9594800527787504</c:v>
                </c:pt>
                <c:pt idx="1706">
                  <c:v>0.46435865381513097</c:v>
                </c:pt>
                <c:pt idx="1707">
                  <c:v>1.1236903262290401</c:v>
                </c:pt>
                <c:pt idx="1708">
                  <c:v>2.8569834001854901</c:v>
                </c:pt>
                <c:pt idx="1709">
                  <c:v>7.1461249522391297</c:v>
                </c:pt>
                <c:pt idx="1710">
                  <c:v>-1.24554140399511</c:v>
                </c:pt>
                <c:pt idx="1711">
                  <c:v>6.7775813322849396</c:v>
                </c:pt>
                <c:pt idx="1712">
                  <c:v>2.8814809027477701</c:v>
                </c:pt>
                <c:pt idx="1713">
                  <c:v>1.88725037254783</c:v>
                </c:pt>
                <c:pt idx="1714">
                  <c:v>4.8408171975873699</c:v>
                </c:pt>
                <c:pt idx="1715">
                  <c:v>-0.90607019394662902</c:v>
                </c:pt>
                <c:pt idx="1716">
                  <c:v>-1.7309467160899099</c:v>
                </c:pt>
                <c:pt idx="1717">
                  <c:v>-5.4399365389220797</c:v>
                </c:pt>
                <c:pt idx="1718">
                  <c:v>3.29652902959528</c:v>
                </c:pt>
                <c:pt idx="1719">
                  <c:v>-2.1878317560398601</c:v>
                </c:pt>
                <c:pt idx="1720">
                  <c:v>6.18725081222642</c:v>
                </c:pt>
                <c:pt idx="1721">
                  <c:v>-0.49831328100036199</c:v>
                </c:pt>
                <c:pt idx="1722">
                  <c:v>-1.4679466311457401</c:v>
                </c:pt>
                <c:pt idx="1723">
                  <c:v>0.77998888180277104</c:v>
                </c:pt>
                <c:pt idx="1724">
                  <c:v>8.5380186670881208</c:v>
                </c:pt>
                <c:pt idx="1725">
                  <c:v>-2.2835237817154002</c:v>
                </c:pt>
                <c:pt idx="1726">
                  <c:v>7.2350567225104996</c:v>
                </c:pt>
                <c:pt idx="1727">
                  <c:v>5.8200378257279697</c:v>
                </c:pt>
                <c:pt idx="1728">
                  <c:v>5.3733337177698202</c:v>
                </c:pt>
                <c:pt idx="1729">
                  <c:v>9.0197607471850993</c:v>
                </c:pt>
                <c:pt idx="1730">
                  <c:v>-1.0322557615441399</c:v>
                </c:pt>
                <c:pt idx="1731">
                  <c:v>14.010469033108</c:v>
                </c:pt>
                <c:pt idx="1732">
                  <c:v>8.9282032726796299</c:v>
                </c:pt>
                <c:pt idx="1733">
                  <c:v>-5.4803375362103202</c:v>
                </c:pt>
                <c:pt idx="1734">
                  <c:v>-3.2686421923756699</c:v>
                </c:pt>
                <c:pt idx="1735">
                  <c:v>-1.5525413636288099</c:v>
                </c:pt>
                <c:pt idx="1736">
                  <c:v>-4.0385615380317104</c:v>
                </c:pt>
                <c:pt idx="1737">
                  <c:v>-1.3249833019213499</c:v>
                </c:pt>
                <c:pt idx="1738">
                  <c:v>1.0968495726901599</c:v>
                </c:pt>
                <c:pt idx="1739">
                  <c:v>6.2033720959284402</c:v>
                </c:pt>
                <c:pt idx="1740">
                  <c:v>5.1378061563445003</c:v>
                </c:pt>
                <c:pt idx="1741">
                  <c:v>11.6590293818034</c:v>
                </c:pt>
                <c:pt idx="1742">
                  <c:v>-3.3717601520192597E-2</c:v>
                </c:pt>
                <c:pt idx="1743">
                  <c:v>3.9594990731037201</c:v>
                </c:pt>
                <c:pt idx="1744">
                  <c:v>-3.0529106198493001</c:v>
                </c:pt>
                <c:pt idx="1745">
                  <c:v>0.50169043759769305</c:v>
                </c:pt>
                <c:pt idx="1746">
                  <c:v>1.25086546061004</c:v>
                </c:pt>
                <c:pt idx="1747">
                  <c:v>3.03352189521839</c:v>
                </c:pt>
                <c:pt idx="1748">
                  <c:v>-3.46795459719063</c:v>
                </c:pt>
                <c:pt idx="1749">
                  <c:v>1.7544444385884499</c:v>
                </c:pt>
                <c:pt idx="1750">
                  <c:v>7.7058417109843402</c:v>
                </c:pt>
                <c:pt idx="1751">
                  <c:v>-0.56105122188228895</c:v>
                </c:pt>
                <c:pt idx="1752">
                  <c:v>0.59096141804163405</c:v>
                </c:pt>
                <c:pt idx="1753">
                  <c:v>-1.0710501304284501</c:v>
                </c:pt>
                <c:pt idx="1754">
                  <c:v>3.3002320565676202</c:v>
                </c:pt>
                <c:pt idx="1755">
                  <c:v>0.754449617954979</c:v>
                </c:pt>
                <c:pt idx="1756">
                  <c:v>0.27928192469534602</c:v>
                </c:pt>
                <c:pt idx="1757">
                  <c:v>11.9907124033582</c:v>
                </c:pt>
                <c:pt idx="1758">
                  <c:v>6.45297858802288</c:v>
                </c:pt>
                <c:pt idx="1759">
                  <c:v>7.5123753406674298</c:v>
                </c:pt>
                <c:pt idx="1760">
                  <c:v>7.8252104504076598</c:v>
                </c:pt>
                <c:pt idx="1761">
                  <c:v>1.07637195740852</c:v>
                </c:pt>
                <c:pt idx="1762">
                  <c:v>2.4950806112872401</c:v>
                </c:pt>
                <c:pt idx="1763">
                  <c:v>0.61954154409295403</c:v>
                </c:pt>
                <c:pt idx="1764">
                  <c:v>-4.4846340018140696</c:v>
                </c:pt>
                <c:pt idx="1765">
                  <c:v>3.6613266056358702</c:v>
                </c:pt>
                <c:pt idx="1766">
                  <c:v>-1.4173255939607801</c:v>
                </c:pt>
                <c:pt idx="1767">
                  <c:v>-2.3899481947998402</c:v>
                </c:pt>
                <c:pt idx="1768">
                  <c:v>3.2044660703588201</c:v>
                </c:pt>
                <c:pt idx="1769">
                  <c:v>4.4939676868319101</c:v>
                </c:pt>
                <c:pt idx="1770">
                  <c:v>2.4389342773271498</c:v>
                </c:pt>
                <c:pt idx="1771">
                  <c:v>4.39140443694368</c:v>
                </c:pt>
                <c:pt idx="1772">
                  <c:v>6.7449349003098904</c:v>
                </c:pt>
                <c:pt idx="1773">
                  <c:v>-4.2545439522905903</c:v>
                </c:pt>
                <c:pt idx="1774">
                  <c:v>-0.93188787894941805</c:v>
                </c:pt>
                <c:pt idx="1775">
                  <c:v>-1.1221671010907299</c:v>
                </c:pt>
                <c:pt idx="1776">
                  <c:v>-5.3424225652406099</c:v>
                </c:pt>
                <c:pt idx="1777">
                  <c:v>4.2350941982234396</c:v>
                </c:pt>
                <c:pt idx="1778">
                  <c:v>2.8866692266626202</c:v>
                </c:pt>
                <c:pt idx="1779">
                  <c:v>4.2351241466218603</c:v>
                </c:pt>
                <c:pt idx="1780">
                  <c:v>-1.4679415395181701</c:v>
                </c:pt>
                <c:pt idx="1781">
                  <c:v>5.8612732267724104</c:v>
                </c:pt>
                <c:pt idx="1782">
                  <c:v>-2.6054565876834599</c:v>
                </c:pt>
                <c:pt idx="1783">
                  <c:v>-8.1238157905718804</c:v>
                </c:pt>
                <c:pt idx="1784">
                  <c:v>-5.4679479258945598</c:v>
                </c:pt>
                <c:pt idx="1785">
                  <c:v>5.9594495345685301</c:v>
                </c:pt>
                <c:pt idx="1786">
                  <c:v>-1.24555909263724</c:v>
                </c:pt>
                <c:pt idx="1787">
                  <c:v>-0.39470460333255297</c:v>
                </c:pt>
                <c:pt idx="1788">
                  <c:v>1.8199162709741199</c:v>
                </c:pt>
                <c:pt idx="1789">
                  <c:v>-0.84341274917762799</c:v>
                </c:pt>
                <c:pt idx="1790">
                  <c:v>-0.49832319713053802</c:v>
                </c:pt>
                <c:pt idx="1791">
                  <c:v>0.30465553578974902</c:v>
                </c:pt>
                <c:pt idx="1792">
                  <c:v>1.42822624404805</c:v>
                </c:pt>
                <c:pt idx="1793">
                  <c:v>8.9899022029118907</c:v>
                </c:pt>
                <c:pt idx="1794">
                  <c:v>-3.0529183629169099</c:v>
                </c:pt>
                <c:pt idx="1795">
                  <c:v>6.3839111185883697</c:v>
                </c:pt>
                <c:pt idx="1796">
                  <c:v>0.97683369116739904</c:v>
                </c:pt>
                <c:pt idx="1797">
                  <c:v>10.5292096129561</c:v>
                </c:pt>
                <c:pt idx="1798">
                  <c:v>8.4829567054605999</c:v>
                </c:pt>
                <c:pt idx="1799">
                  <c:v>2.01318481683932</c:v>
                </c:pt>
                <c:pt idx="1800">
                  <c:v>3.1467501516726299</c:v>
                </c:pt>
                <c:pt idx="1801">
                  <c:v>1.33366670296332</c:v>
                </c:pt>
                <c:pt idx="1802">
                  <c:v>-5.2913396601317997E-2</c:v>
                </c:pt>
                <c:pt idx="1803">
                  <c:v>6.8713738454738804</c:v>
                </c:pt>
                <c:pt idx="1804">
                  <c:v>-0.40905868019622199</c:v>
                </c:pt>
                <c:pt idx="1805">
                  <c:v>1.1565486402034999</c:v>
                </c:pt>
                <c:pt idx="1806">
                  <c:v>4.1038551261169198</c:v>
                </c:pt>
                <c:pt idx="1807">
                  <c:v>-3.4679499404082499</c:v>
                </c:pt>
                <c:pt idx="1808">
                  <c:v>-4.6004022785844798</c:v>
                </c:pt>
                <c:pt idx="1809">
                  <c:v>-4.37481810862106</c:v>
                </c:pt>
                <c:pt idx="1810">
                  <c:v>-0.71051919430098498</c:v>
                </c:pt>
                <c:pt idx="1811">
                  <c:v>0.13030764645887399</c:v>
                </c:pt>
                <c:pt idx="1812">
                  <c:v>-4.00984958836308</c:v>
                </c:pt>
                <c:pt idx="1813">
                  <c:v>5.7989960738669897</c:v>
                </c:pt>
                <c:pt idx="1814">
                  <c:v>-8.4822353931974792E-3</c:v>
                </c:pt>
                <c:pt idx="1815">
                  <c:v>0.67501084185878901</c:v>
                </c:pt>
                <c:pt idx="1816">
                  <c:v>9.1250809209016097</c:v>
                </c:pt>
                <c:pt idx="1817">
                  <c:v>0.33940227436975401</c:v>
                </c:pt>
                <c:pt idx="1818">
                  <c:v>9.6062600558130402</c:v>
                </c:pt>
                <c:pt idx="1819">
                  <c:v>-5.2049148436297701</c:v>
                </c:pt>
                <c:pt idx="1820">
                  <c:v>9.0690029532188507</c:v>
                </c:pt>
                <c:pt idx="1821">
                  <c:v>-2.9963318717329601</c:v>
                </c:pt>
                <c:pt idx="1822">
                  <c:v>-4.3939477434836203</c:v>
                </c:pt>
                <c:pt idx="1823">
                  <c:v>-0.66059466932696198</c:v>
                </c:pt>
                <c:pt idx="1824">
                  <c:v>4.9969189671060601</c:v>
                </c:pt>
                <c:pt idx="1825">
                  <c:v>0.87785054703599597</c:v>
                </c:pt>
                <c:pt idx="1826">
                  <c:v>7.5694653489119901</c:v>
                </c:pt>
                <c:pt idx="1827">
                  <c:v>8.3039346593610599</c:v>
                </c:pt>
                <c:pt idx="1828">
                  <c:v>-4.3922605467525501E-2</c:v>
                </c:pt>
                <c:pt idx="1829">
                  <c:v>5.0690672199303899</c:v>
                </c:pt>
                <c:pt idx="1830">
                  <c:v>0.79257558778177695</c:v>
                </c:pt>
                <c:pt idx="1831">
                  <c:v>2.0866333666644299</c:v>
                </c:pt>
                <c:pt idx="1832">
                  <c:v>0.406519224880865</c:v>
                </c:pt>
                <c:pt idx="1833">
                  <c:v>6.3114330262180403</c:v>
                </c:pt>
                <c:pt idx="1834">
                  <c:v>0.60529706609512202</c:v>
                </c:pt>
                <c:pt idx="1835">
                  <c:v>5.7989927683688096</c:v>
                </c:pt>
                <c:pt idx="1836">
                  <c:v>-4.7388084122813297</c:v>
                </c:pt>
                <c:pt idx="1837">
                  <c:v>5.4119764947800899</c:v>
                </c:pt>
                <c:pt idx="1838">
                  <c:v>0.50167977773014505</c:v>
                </c:pt>
                <c:pt idx="1839">
                  <c:v>1.57646173833545</c:v>
                </c:pt>
                <c:pt idx="1840">
                  <c:v>-0.38044653459876299</c:v>
                </c:pt>
                <c:pt idx="1841">
                  <c:v>0.92439259756593395</c:v>
                </c:pt>
                <c:pt idx="1842">
                  <c:v>-3.245474300972</c:v>
                </c:pt>
                <c:pt idx="1843">
                  <c:v>-1.0529053639996799</c:v>
                </c:pt>
                <c:pt idx="1844">
                  <c:v>2.4908921378450901</c:v>
                </c:pt>
                <c:pt idx="1845">
                  <c:v>5.3839705498975903</c:v>
                </c:pt>
                <c:pt idx="1846">
                  <c:v>7.02438204388947</c:v>
                </c:pt>
                <c:pt idx="1847">
                  <c:v>-1.29802758798014</c:v>
                </c:pt>
                <c:pt idx="1848">
                  <c:v>-0.106496570664228</c:v>
                </c:pt>
                <c:pt idx="1849">
                  <c:v>1.69303803093903</c:v>
                </c:pt>
                <c:pt idx="1850">
                  <c:v>0.94708362820779501</c:v>
                </c:pt>
                <c:pt idx="1851">
                  <c:v>-0.69531602063193998</c:v>
                </c:pt>
                <c:pt idx="1852">
                  <c:v>9.1481664548903794</c:v>
                </c:pt>
                <c:pt idx="1853">
                  <c:v>5.4119475118215998</c:v>
                </c:pt>
                <c:pt idx="1854">
                  <c:v>-3.48732026513184</c:v>
                </c:pt>
                <c:pt idx="1855">
                  <c:v>-1.0756359248635901</c:v>
                </c:pt>
                <c:pt idx="1856">
                  <c:v>3.3221173525811798</c:v>
                </c:pt>
                <c:pt idx="1857">
                  <c:v>0.71967499016897296</c:v>
                </c:pt>
                <c:pt idx="1858">
                  <c:v>0.98050526829258899</c:v>
                </c:pt>
                <c:pt idx="1859">
                  <c:v>-1.7675095626047901</c:v>
                </c:pt>
                <c:pt idx="1860">
                  <c:v>3.2162077751136402</c:v>
                </c:pt>
                <c:pt idx="1861">
                  <c:v>6.6063191587502699</c:v>
                </c:pt>
                <c:pt idx="1862">
                  <c:v>11.9244999792413</c:v>
                </c:pt>
                <c:pt idx="1863">
                  <c:v>3.2416991149202699</c:v>
                </c:pt>
                <c:pt idx="1864">
                  <c:v>6.39802285892564</c:v>
                </c:pt>
                <c:pt idx="1865">
                  <c:v>0.60532788541976301</c:v>
                </c:pt>
                <c:pt idx="1866">
                  <c:v>8.3909547471672603</c:v>
                </c:pt>
                <c:pt idx="1867">
                  <c:v>0.156575048948732</c:v>
                </c:pt>
                <c:pt idx="1868">
                  <c:v>-0.24553610119118</c:v>
                </c:pt>
                <c:pt idx="1869">
                  <c:v>-1.2779033202001699</c:v>
                </c:pt>
                <c:pt idx="1870">
                  <c:v>1.11160158019204</c:v>
                </c:pt>
                <c:pt idx="1871">
                  <c:v>-0.76751031422948501</c:v>
                </c:pt>
                <c:pt idx="1872">
                  <c:v>-4.9749077709226599</c:v>
                </c:pt>
                <c:pt idx="1873">
                  <c:v>-0.89192619617503999</c:v>
                </c:pt>
                <c:pt idx="1874">
                  <c:v>0.17205962555545801</c:v>
                </c:pt>
                <c:pt idx="1875">
                  <c:v>-5.1806698545104704</c:v>
                </c:pt>
                <c:pt idx="1876">
                  <c:v>7.7282890607694599</c:v>
                </c:pt>
                <c:pt idx="1877">
                  <c:v>-0.69033881519732698</c:v>
                </c:pt>
                <c:pt idx="1878">
                  <c:v>-0.35247611751212499</c:v>
                </c:pt>
                <c:pt idx="1879">
                  <c:v>7.9354861544722901</c:v>
                </c:pt>
                <c:pt idx="1880">
                  <c:v>-1.8829715932187301</c:v>
                </c:pt>
                <c:pt idx="1881">
                  <c:v>6.3839400819303798</c:v>
                </c:pt>
                <c:pt idx="1882">
                  <c:v>5.8200231547885801</c:v>
                </c:pt>
                <c:pt idx="1883">
                  <c:v>8.0106919142976505</c:v>
                </c:pt>
                <c:pt idx="1884">
                  <c:v>-2.8829688218587202</c:v>
                </c:pt>
                <c:pt idx="1885">
                  <c:v>-1.5564913915374501</c:v>
                </c:pt>
                <c:pt idx="1886">
                  <c:v>-4.8464649172424403</c:v>
                </c:pt>
                <c:pt idx="1887">
                  <c:v>-2.36361982381576</c:v>
                </c:pt>
                <c:pt idx="1888">
                  <c:v>9.5647637566981594</c:v>
                </c:pt>
                <c:pt idx="1889">
                  <c:v>8.0734221999121303</c:v>
                </c:pt>
                <c:pt idx="1890">
                  <c:v>3.3670435238174798</c:v>
                </c:pt>
                <c:pt idx="1891">
                  <c:v>11.300547237281</c:v>
                </c:pt>
                <c:pt idx="1892">
                  <c:v>-3.3524696826463698</c:v>
                </c:pt>
                <c:pt idx="1893">
                  <c:v>-3.0528591995291801</c:v>
                </c:pt>
                <c:pt idx="1894">
                  <c:v>-1.5408049871843501</c:v>
                </c:pt>
                <c:pt idx="1895">
                  <c:v>6.6540250838353403</c:v>
                </c:pt>
                <c:pt idx="1896">
                  <c:v>-2.2455576068898</c:v>
                </c:pt>
                <c:pt idx="1897">
                  <c:v>9.2232034070575093</c:v>
                </c:pt>
                <c:pt idx="1898">
                  <c:v>10.184120215506301</c:v>
                </c:pt>
                <c:pt idx="1899">
                  <c:v>8.0821602953219394</c:v>
                </c:pt>
                <c:pt idx="1900">
                  <c:v>1.8358453999886799</c:v>
                </c:pt>
                <c:pt idx="1901">
                  <c:v>5.2964976814817399</c:v>
                </c:pt>
                <c:pt idx="1902">
                  <c:v>1.1036062582394299</c:v>
                </c:pt>
                <c:pt idx="1903">
                  <c:v>7.7721825791599297</c:v>
                </c:pt>
                <c:pt idx="1904">
                  <c:v>2.9499043288757401</c:v>
                </c:pt>
                <c:pt idx="1905">
                  <c:v>1.1694761894357</c:v>
                </c:pt>
                <c:pt idx="1906">
                  <c:v>7.5123882859467104</c:v>
                </c:pt>
                <c:pt idx="1907">
                  <c:v>1.661339651419</c:v>
                </c:pt>
                <c:pt idx="1908">
                  <c:v>6.7989686967096699</c:v>
                </c:pt>
                <c:pt idx="1909">
                  <c:v>4.9969529261056396</c:v>
                </c:pt>
                <c:pt idx="1910">
                  <c:v>0.925709220306144</c:v>
                </c:pt>
                <c:pt idx="1911">
                  <c:v>-0.38048922743229402</c:v>
                </c:pt>
                <c:pt idx="1912">
                  <c:v>3.0521241678718298</c:v>
                </c:pt>
                <c:pt idx="1913">
                  <c:v>0.41742638422932299</c:v>
                </c:pt>
                <c:pt idx="1914">
                  <c:v>4.2351239399657699</c:v>
                </c:pt>
                <c:pt idx="1915">
                  <c:v>0.38449528153933299</c:v>
                </c:pt>
                <c:pt idx="1916">
                  <c:v>5.4119724550503898</c:v>
                </c:pt>
                <c:pt idx="1917">
                  <c:v>-2.7898528973905199</c:v>
                </c:pt>
                <c:pt idx="1918">
                  <c:v>2.1516696597313798</c:v>
                </c:pt>
                <c:pt idx="1919">
                  <c:v>6.9688878777153596</c:v>
                </c:pt>
                <c:pt idx="1920">
                  <c:v>-2.3524753926115798</c:v>
                </c:pt>
                <c:pt idx="1921">
                  <c:v>0.438939156651934</c:v>
                </c:pt>
                <c:pt idx="1922">
                  <c:v>6.8713734511347999</c:v>
                </c:pt>
                <c:pt idx="1923">
                  <c:v>6.4529714523910098</c:v>
                </c:pt>
                <c:pt idx="1924">
                  <c:v>3.9594904079325799</c:v>
                </c:pt>
                <c:pt idx="1925">
                  <c:v>9.7156520309305403</c:v>
                </c:pt>
                <c:pt idx="1926">
                  <c:v>0.29582161248757399</c:v>
                </c:pt>
                <c:pt idx="1927">
                  <c:v>0.92439264077859495</c:v>
                </c:pt>
                <c:pt idx="1928">
                  <c:v>8.1293327383513496</c:v>
                </c:pt>
                <c:pt idx="1929">
                  <c:v>8.6303270696419592</c:v>
                </c:pt>
                <c:pt idx="1930">
                  <c:v>8.5971691324417101</c:v>
                </c:pt>
                <c:pt idx="1931">
                  <c:v>10.232049638494701</c:v>
                </c:pt>
                <c:pt idx="1932">
                  <c:v>7.7775780151671601</c:v>
                </c:pt>
                <c:pt idx="1933">
                  <c:v>-0.438161377810105</c:v>
                </c:pt>
                <c:pt idx="1934">
                  <c:v>-5.9907609339778798</c:v>
                </c:pt>
                <c:pt idx="1935">
                  <c:v>-6.1383073543772904</c:v>
                </c:pt>
                <c:pt idx="1936">
                  <c:v>4.9210040959157304</c:v>
                </c:pt>
                <c:pt idx="1937">
                  <c:v>2.3336745667918302</c:v>
                </c:pt>
                <c:pt idx="1938">
                  <c:v>1.9357857090461399</c:v>
                </c:pt>
                <c:pt idx="1939">
                  <c:v>-2.9154148215804199</c:v>
                </c:pt>
                <c:pt idx="1940">
                  <c:v>-3.0528363204026099</c:v>
                </c:pt>
                <c:pt idx="1941">
                  <c:v>1.0866621915671399</c:v>
                </c:pt>
                <c:pt idx="1942">
                  <c:v>-0.96545194286291502</c:v>
                </c:pt>
                <c:pt idx="1943">
                  <c:v>-1.00082759273842</c:v>
                </c:pt>
                <c:pt idx="1944">
                  <c:v>-2.0273747654873202</c:v>
                </c:pt>
                <c:pt idx="1945">
                  <c:v>8.5252514585578592</c:v>
                </c:pt>
                <c:pt idx="1946">
                  <c:v>0.40651528439346601</c:v>
                </c:pt>
                <c:pt idx="1947">
                  <c:v>-1.80761105756241</c:v>
                </c:pt>
                <c:pt idx="1948">
                  <c:v>5.95945360537615</c:v>
                </c:pt>
                <c:pt idx="1949">
                  <c:v>-6.3939449346142503</c:v>
                </c:pt>
                <c:pt idx="1950">
                  <c:v>0.48627663926722398</c:v>
                </c:pt>
                <c:pt idx="1951">
                  <c:v>-2.4679049305682601</c:v>
                </c:pt>
                <c:pt idx="1952">
                  <c:v>5.1038532731074104</c:v>
                </c:pt>
                <c:pt idx="1953">
                  <c:v>-1.6921657036823901</c:v>
                </c:pt>
                <c:pt idx="1954">
                  <c:v>7.2578784650032802</c:v>
                </c:pt>
                <c:pt idx="1955">
                  <c:v>9.6123088774184602</c:v>
                </c:pt>
                <c:pt idx="1956">
                  <c:v>6.0513751102523097</c:v>
                </c:pt>
                <c:pt idx="1957">
                  <c:v>1.1103320926106399</c:v>
                </c:pt>
                <c:pt idx="1958">
                  <c:v>-2.5674758980201799</c:v>
                </c:pt>
                <c:pt idx="1959">
                  <c:v>7.36254534896372</c:v>
                </c:pt>
                <c:pt idx="1960">
                  <c:v>-0.98251759107187697</c:v>
                </c:pt>
                <c:pt idx="1961">
                  <c:v>5.5444286589699896</c:v>
                </c:pt>
                <c:pt idx="1962">
                  <c:v>6.6303740365307098</c:v>
                </c:pt>
                <c:pt idx="1963">
                  <c:v>3.2965395967001898</c:v>
                </c:pt>
                <c:pt idx="1964">
                  <c:v>1.5016734580475899</c:v>
                </c:pt>
                <c:pt idx="1965">
                  <c:v>-0.64979361405689295</c:v>
                </c:pt>
                <c:pt idx="1966">
                  <c:v>10.197258358874301</c:v>
                </c:pt>
                <c:pt idx="1967">
                  <c:v>-1.4813740679718299</c:v>
                </c:pt>
                <c:pt idx="1968">
                  <c:v>-0.33866975598615401</c:v>
                </c:pt>
                <c:pt idx="1969">
                  <c:v>7.3553499801385103</c:v>
                </c:pt>
                <c:pt idx="1970">
                  <c:v>5.2351026971634402</c:v>
                </c:pt>
                <c:pt idx="1971">
                  <c:v>3.7767994085212999</c:v>
                </c:pt>
                <c:pt idx="1972">
                  <c:v>-0.98682280897109997</c:v>
                </c:pt>
                <c:pt idx="1973">
                  <c:v>5.0691047350085503</c:v>
                </c:pt>
                <c:pt idx="1974">
                  <c:v>-2.5350675096570101</c:v>
                </c:pt>
                <c:pt idx="1975">
                  <c:v>1.0886854909460799</c:v>
                </c:pt>
                <c:pt idx="1976">
                  <c:v>-1.4381857897837</c:v>
                </c:pt>
                <c:pt idx="1977">
                  <c:v>-3.28738195838153</c:v>
                </c:pt>
                <c:pt idx="1978">
                  <c:v>6.8200354922542203</c:v>
                </c:pt>
                <c:pt idx="1979">
                  <c:v>0.79260431687276001</c:v>
                </c:pt>
                <c:pt idx="1980">
                  <c:v>1.2508871792337299</c:v>
                </c:pt>
                <c:pt idx="1981">
                  <c:v>-0.92363036363837503</c:v>
                </c:pt>
                <c:pt idx="1982">
                  <c:v>-1.8829492698247099</c:v>
                </c:pt>
                <c:pt idx="1983">
                  <c:v>9.1398227187567507</c:v>
                </c:pt>
                <c:pt idx="1984">
                  <c:v>-0.52239736584857099</c:v>
                </c:pt>
                <c:pt idx="1985">
                  <c:v>0.55442297848349997</c:v>
                </c:pt>
                <c:pt idx="1986">
                  <c:v>-3.1760663048761901</c:v>
                </c:pt>
                <c:pt idx="1987">
                  <c:v>4.1709985994750998</c:v>
                </c:pt>
                <c:pt idx="1988">
                  <c:v>12.576145508495699</c:v>
                </c:pt>
                <c:pt idx="1989">
                  <c:v>-1.3524230330781799</c:v>
                </c:pt>
                <c:pt idx="1990">
                  <c:v>-5.0056100891190596</c:v>
                </c:pt>
                <c:pt idx="1991">
                  <c:v>-3.00229119851176</c:v>
                </c:pt>
                <c:pt idx="1992">
                  <c:v>-1.29802445393515</c:v>
                </c:pt>
                <c:pt idx="1993">
                  <c:v>-0.114300251637776</c:v>
                </c:pt>
                <c:pt idx="1994">
                  <c:v>-0.82408856906382399</c:v>
                </c:pt>
                <c:pt idx="1995">
                  <c:v>-1.1459914676294101</c:v>
                </c:pt>
                <c:pt idx="1996">
                  <c:v>-0.76747924133096501</c:v>
                </c:pt>
                <c:pt idx="1997">
                  <c:v>-3.8305231945837299</c:v>
                </c:pt>
                <c:pt idx="1998">
                  <c:v>7.2964629269429597</c:v>
                </c:pt>
                <c:pt idx="1999">
                  <c:v>-3.23246718542504</c:v>
                </c:pt>
                <c:pt idx="2000">
                  <c:v>-3.6378225883711002</c:v>
                </c:pt>
                <c:pt idx="2001">
                  <c:v>-7.5621669171250003E-2</c:v>
                </c:pt>
                <c:pt idx="2002">
                  <c:v>-0.80498768789855402</c:v>
                </c:pt>
                <c:pt idx="2003">
                  <c:v>7.7393931687805502</c:v>
                </c:pt>
                <c:pt idx="2004">
                  <c:v>8.3553325234930504</c:v>
                </c:pt>
                <c:pt idx="2005">
                  <c:v>-3.6485233581331298</c:v>
                </c:pt>
                <c:pt idx="2006">
                  <c:v>5.9209750789959203</c:v>
                </c:pt>
                <c:pt idx="2007">
                  <c:v>11.2216825636973</c:v>
                </c:pt>
                <c:pt idx="2008">
                  <c:v>10.3615759591406</c:v>
                </c:pt>
                <c:pt idx="2009">
                  <c:v>-2.8399240322426902</c:v>
                </c:pt>
                <c:pt idx="2010">
                  <c:v>-0.80493932814567104</c:v>
                </c:pt>
                <c:pt idx="2011">
                  <c:v>2.2324836679246198</c:v>
                </c:pt>
                <c:pt idx="2012">
                  <c:v>-0.352469133608389</c:v>
                </c:pt>
                <c:pt idx="2013">
                  <c:v>-8.5554101854023497</c:v>
                </c:pt>
                <c:pt idx="2014">
                  <c:v>7.9111581813449696</c:v>
                </c:pt>
                <c:pt idx="2015">
                  <c:v>0.136946492500191</c:v>
                </c:pt>
                <c:pt idx="2016">
                  <c:v>6.3261998093216496</c:v>
                </c:pt>
                <c:pt idx="2017">
                  <c:v>-1.5934254557199199</c:v>
                </c:pt>
                <c:pt idx="2018">
                  <c:v>-0.49832381739246301</c:v>
                </c:pt>
                <c:pt idx="2019">
                  <c:v>4.2351270418048603</c:v>
                </c:pt>
                <c:pt idx="2020">
                  <c:v>-1.9443895463626</c:v>
                </c:pt>
                <c:pt idx="2021">
                  <c:v>1.24172728971452</c:v>
                </c:pt>
                <c:pt idx="2022">
                  <c:v>10.628800989075399</c:v>
                </c:pt>
                <c:pt idx="2023">
                  <c:v>-3.05115913694404E-2</c:v>
                </c:pt>
                <c:pt idx="2024">
                  <c:v>-2.12217236552994</c:v>
                </c:pt>
                <c:pt idx="2025">
                  <c:v>0.73716148556706496</c:v>
                </c:pt>
                <c:pt idx="2026">
                  <c:v>8.9037547628843594</c:v>
                </c:pt>
                <c:pt idx="2027">
                  <c:v>7.3839213514854398</c:v>
                </c:pt>
                <c:pt idx="2028">
                  <c:v>-1.6266384883753999</c:v>
                </c:pt>
                <c:pt idx="2029">
                  <c:v>-1.1894139590772701</c:v>
                </c:pt>
                <c:pt idx="2030">
                  <c:v>0.30465924862042798</c:v>
                </c:pt>
                <c:pt idx="2031">
                  <c:v>1.08664205407883</c:v>
                </c:pt>
                <c:pt idx="2032">
                  <c:v>5.2661235000591597</c:v>
                </c:pt>
                <c:pt idx="2033">
                  <c:v>7.4529645606920401</c:v>
                </c:pt>
                <c:pt idx="2034">
                  <c:v>-12.0070714605371</c:v>
                </c:pt>
                <c:pt idx="2035">
                  <c:v>-4.0085153700228204</c:v>
                </c:pt>
                <c:pt idx="2036">
                  <c:v>5.97830892992042</c:v>
                </c:pt>
                <c:pt idx="2037">
                  <c:v>8.9735587255553995</c:v>
                </c:pt>
                <c:pt idx="2038">
                  <c:v>-2.2715480890728101</c:v>
                </c:pt>
                <c:pt idx="2039">
                  <c:v>8.3480945108393403</c:v>
                </c:pt>
                <c:pt idx="2040">
                  <c:v>0.96945465797844899</c:v>
                </c:pt>
                <c:pt idx="2041">
                  <c:v>-0.80498376468502597</c:v>
                </c:pt>
                <c:pt idx="2042">
                  <c:v>7.3481238577518502</c:v>
                </c:pt>
                <c:pt idx="2043">
                  <c:v>4.4804084421691401</c:v>
                </c:pt>
                <c:pt idx="2044">
                  <c:v>-1.52935050861268</c:v>
                </c:pt>
                <c:pt idx="2045">
                  <c:v>-0.228444966478454</c:v>
                </c:pt>
                <c:pt idx="2046">
                  <c:v>0.92436955895828898</c:v>
                </c:pt>
                <c:pt idx="2047">
                  <c:v>5.06910075700433</c:v>
                </c:pt>
                <c:pt idx="2048">
                  <c:v>8.5849154511677099</c:v>
                </c:pt>
                <c:pt idx="2049">
                  <c:v>-2.27154901021418</c:v>
                </c:pt>
                <c:pt idx="2050">
                  <c:v>0.29759016004695898</c:v>
                </c:pt>
                <c:pt idx="2051">
                  <c:v>-0.84344503981617502</c:v>
                </c:pt>
                <c:pt idx="2052">
                  <c:v>-0.61550953630347205</c:v>
                </c:pt>
                <c:pt idx="2053">
                  <c:v>-0.53328190712347301</c:v>
                </c:pt>
                <c:pt idx="2054">
                  <c:v>-3.7798871360460198</c:v>
                </c:pt>
                <c:pt idx="2055">
                  <c:v>6.4664013287857296</c:v>
                </c:pt>
                <c:pt idx="2056">
                  <c:v>8.4763486215820691</c:v>
                </c:pt>
                <c:pt idx="2057">
                  <c:v>5.4664282039491896</c:v>
                </c:pt>
                <c:pt idx="2058">
                  <c:v>2.3899692247924102E-2</c:v>
                </c:pt>
                <c:pt idx="2059">
                  <c:v>2.2576959794773699</c:v>
                </c:pt>
                <c:pt idx="2060">
                  <c:v>0.79884403173359897</c:v>
                </c:pt>
                <c:pt idx="2061">
                  <c:v>-1.88298162205746</c:v>
                </c:pt>
                <c:pt idx="2062">
                  <c:v>6.2813769859510797</c:v>
                </c:pt>
                <c:pt idx="2063">
                  <c:v>4.1319511477462498</c:v>
                </c:pt>
                <c:pt idx="2064">
                  <c:v>-1.8602692439820201</c:v>
                </c:pt>
                <c:pt idx="2065">
                  <c:v>10.425675785774599</c:v>
                </c:pt>
                <c:pt idx="2066">
                  <c:v>0.62890591577973198</c:v>
                </c:pt>
                <c:pt idx="2067">
                  <c:v>-3.69576164081138</c:v>
                </c:pt>
                <c:pt idx="2068">
                  <c:v>3.7990379469529501</c:v>
                </c:pt>
                <c:pt idx="2069">
                  <c:v>-4.8399226702946301</c:v>
                </c:pt>
                <c:pt idx="2070">
                  <c:v>0.976836538553842</c:v>
                </c:pt>
                <c:pt idx="2071">
                  <c:v>8.4529420058200007</c:v>
                </c:pt>
                <c:pt idx="2072">
                  <c:v>-1.49832580207068</c:v>
                </c:pt>
                <c:pt idx="2073">
                  <c:v>3.5189325450923401</c:v>
                </c:pt>
                <c:pt idx="2074">
                  <c:v>10.6429040295533</c:v>
                </c:pt>
                <c:pt idx="2075">
                  <c:v>0.49654684548781097</c:v>
                </c:pt>
                <c:pt idx="2076">
                  <c:v>5.2964998818086899</c:v>
                </c:pt>
                <c:pt idx="2077">
                  <c:v>-1.48812020082284</c:v>
                </c:pt>
                <c:pt idx="2078">
                  <c:v>0.960551781567765</c:v>
                </c:pt>
                <c:pt idx="2079">
                  <c:v>6.43943784961973</c:v>
                </c:pt>
                <c:pt idx="2080">
                  <c:v>2.9859977630314098</c:v>
                </c:pt>
                <c:pt idx="2081">
                  <c:v>2.3221204488188798</c:v>
                </c:pt>
                <c:pt idx="2082">
                  <c:v>0.48106310060378099</c:v>
                </c:pt>
                <c:pt idx="2083">
                  <c:v>-4.8443308761340402</c:v>
                </c:pt>
                <c:pt idx="2084">
                  <c:v>8.4862538686330709</c:v>
                </c:pt>
                <c:pt idx="2085">
                  <c:v>2.68854684349304</c:v>
                </c:pt>
                <c:pt idx="2086">
                  <c:v>1.5469961168041699</c:v>
                </c:pt>
                <c:pt idx="2087">
                  <c:v>-2.93742235342489</c:v>
                </c:pt>
                <c:pt idx="2088">
                  <c:v>-1.9009045398036399</c:v>
                </c:pt>
                <c:pt idx="2089">
                  <c:v>-1.6155080303990801</c:v>
                </c:pt>
                <c:pt idx="2090">
                  <c:v>9.1647283029095004</c:v>
                </c:pt>
                <c:pt idx="2091">
                  <c:v>0.64754463065908596</c:v>
                </c:pt>
                <c:pt idx="2092">
                  <c:v>6.3839343564220901</c:v>
                </c:pt>
                <c:pt idx="2093">
                  <c:v>9.72686265614227</c:v>
                </c:pt>
                <c:pt idx="2094">
                  <c:v>7.61236209877198</c:v>
                </c:pt>
                <c:pt idx="2095">
                  <c:v>1.55443353930296</c:v>
                </c:pt>
                <c:pt idx="2096">
                  <c:v>5.7989864798317203</c:v>
                </c:pt>
                <c:pt idx="2097">
                  <c:v>5.9209879604796196</c:v>
                </c:pt>
                <c:pt idx="2098">
                  <c:v>4.2965268818899602</c:v>
                </c:pt>
                <c:pt idx="2099">
                  <c:v>6.4529792891565396</c:v>
                </c:pt>
                <c:pt idx="2100">
                  <c:v>-0.50271326917368997</c:v>
                </c:pt>
                <c:pt idx="2101">
                  <c:v>-2.5934139157656499</c:v>
                </c:pt>
                <c:pt idx="2102">
                  <c:v>0.59334374815267998</c:v>
                </c:pt>
                <c:pt idx="2103">
                  <c:v>-1.12217536093202</c:v>
                </c:pt>
                <c:pt idx="2104">
                  <c:v>0.47064840601407298</c:v>
                </c:pt>
                <c:pt idx="2105">
                  <c:v>6.9209598885930204</c:v>
                </c:pt>
                <c:pt idx="2106">
                  <c:v>7.9641499898440502</c:v>
                </c:pt>
                <c:pt idx="2107">
                  <c:v>9.1398204186795908</c:v>
                </c:pt>
                <c:pt idx="2108">
                  <c:v>1.2508647930554599</c:v>
                </c:pt>
                <c:pt idx="2109">
                  <c:v>7.57567978299421</c:v>
                </c:pt>
                <c:pt idx="2110">
                  <c:v>-1.2020512288527001</c:v>
                </c:pt>
                <c:pt idx="2111">
                  <c:v>7.0513570508437304</c:v>
                </c:pt>
                <c:pt idx="2112">
                  <c:v>-12.1950093917474</c:v>
                </c:pt>
                <c:pt idx="2113">
                  <c:v>8.3261875183086804</c:v>
                </c:pt>
                <c:pt idx="2114">
                  <c:v>10.594065936984499</c:v>
                </c:pt>
                <c:pt idx="2115">
                  <c:v>-0.13403812592015901</c:v>
                </c:pt>
                <c:pt idx="2116">
                  <c:v>7.7936380460598098</c:v>
                </c:pt>
                <c:pt idx="2117">
                  <c:v>9.8342746333762605</c:v>
                </c:pt>
                <c:pt idx="2118">
                  <c:v>2.70863327015388</c:v>
                </c:pt>
                <c:pt idx="2119">
                  <c:v>-4.1514817282410403</c:v>
                </c:pt>
                <c:pt idx="2120">
                  <c:v>2.13125189468628</c:v>
                </c:pt>
                <c:pt idx="2121">
                  <c:v>0.77997963546846505</c:v>
                </c:pt>
                <c:pt idx="2122">
                  <c:v>0.710870141074189</c:v>
                </c:pt>
                <c:pt idx="2123">
                  <c:v>-3.5350673161569999</c:v>
                </c:pt>
                <c:pt idx="2124">
                  <c:v>5.6657323481235</c:v>
                </c:pt>
                <c:pt idx="2125">
                  <c:v>-4.0528231657264104</c:v>
                </c:pt>
                <c:pt idx="2126">
                  <c:v>1.4706660868615</c:v>
                </c:pt>
                <c:pt idx="2127">
                  <c:v>1.26901178595841</c:v>
                </c:pt>
                <c:pt idx="2128">
                  <c:v>0.790070387198607</c:v>
                </c:pt>
                <c:pt idx="2129">
                  <c:v>0.45490978366490198</c:v>
                </c:pt>
                <c:pt idx="2130">
                  <c:v>-0.98252563374142798</c:v>
                </c:pt>
                <c:pt idx="2131">
                  <c:v>1.66132852574738</c:v>
                </c:pt>
                <c:pt idx="2132">
                  <c:v>-3.50542167983884</c:v>
                </c:pt>
                <c:pt idx="2133">
                  <c:v>-2.6378333359917998</c:v>
                </c:pt>
                <c:pt idx="2134">
                  <c:v>1.3221232851717799</c:v>
                </c:pt>
                <c:pt idx="2135">
                  <c:v>9.8987876779966406</c:v>
                </c:pt>
                <c:pt idx="2136">
                  <c:v>-0.73098369766307902</c:v>
                </c:pt>
                <c:pt idx="2137">
                  <c:v>2.70863085709495</c:v>
                </c:pt>
                <c:pt idx="2138">
                  <c:v>9.0083757736857901</c:v>
                </c:pt>
                <c:pt idx="2139">
                  <c:v>2.8569748632490199</c:v>
                </c:pt>
                <c:pt idx="2140">
                  <c:v>-2.1524523343966</c:v>
                </c:pt>
                <c:pt idx="2141">
                  <c:v>-0.17840483473472299</c:v>
                </c:pt>
                <c:pt idx="2142">
                  <c:v>4.61843079632688</c:v>
                </c:pt>
                <c:pt idx="2143">
                  <c:v>-3.5223982827901898</c:v>
                </c:pt>
                <c:pt idx="2144">
                  <c:v>-3.22694632703341</c:v>
                </c:pt>
                <c:pt idx="2145">
                  <c:v>-4.0529004557924999</c:v>
                </c:pt>
                <c:pt idx="2146">
                  <c:v>-0.33592301274695102</c:v>
                </c:pt>
                <c:pt idx="2147">
                  <c:v>10.448680743922599</c:v>
                </c:pt>
                <c:pt idx="2148">
                  <c:v>1.59094184981485</c:v>
                </c:pt>
                <c:pt idx="2149">
                  <c:v>-0.438202330431405</c:v>
                </c:pt>
                <c:pt idx="2150">
                  <c:v>1.96574671631882</c:v>
                </c:pt>
                <c:pt idx="2151">
                  <c:v>-7.5598969973340896E-2</c:v>
                </c:pt>
                <c:pt idx="2152">
                  <c:v>7.6944862891062797</c:v>
                </c:pt>
                <c:pt idx="2153">
                  <c:v>6.3980215633519597</c:v>
                </c:pt>
                <c:pt idx="2154">
                  <c:v>1.4758623833422999</c:v>
                </c:pt>
                <c:pt idx="2155">
                  <c:v>-9.2732063041756394</c:v>
                </c:pt>
                <c:pt idx="2156">
                  <c:v>5.9209821605294799</c:v>
                </c:pt>
                <c:pt idx="2157">
                  <c:v>-0.89371529998403698</c:v>
                </c:pt>
                <c:pt idx="2158">
                  <c:v>0.36214436587156901</c:v>
                </c:pt>
                <c:pt idx="2159">
                  <c:v>0.77363193712863998</c:v>
                </c:pt>
                <c:pt idx="2160">
                  <c:v>-1.17025401062018</c:v>
                </c:pt>
                <c:pt idx="2161">
                  <c:v>7.5443848487619398</c:v>
                </c:pt>
                <c:pt idx="2162">
                  <c:v>1.3105152844849499</c:v>
                </c:pt>
                <c:pt idx="2163">
                  <c:v>-3.51826152821865</c:v>
                </c:pt>
                <c:pt idx="2164">
                  <c:v>8.5380263123380296</c:v>
                </c:pt>
                <c:pt idx="2165">
                  <c:v>6.29648307587847</c:v>
                </c:pt>
                <c:pt idx="2166">
                  <c:v>-1.53633552321002</c:v>
                </c:pt>
                <c:pt idx="2167">
                  <c:v>-2.80498317323983</c:v>
                </c:pt>
                <c:pt idx="2168">
                  <c:v>0.64752520631419896</c:v>
                </c:pt>
                <c:pt idx="2169">
                  <c:v>-3.3684116968317102</c:v>
                </c:pt>
                <c:pt idx="2170">
                  <c:v>3.1443030978741602</c:v>
                </c:pt>
                <c:pt idx="2171">
                  <c:v>-5.0528313094868</c:v>
                </c:pt>
                <c:pt idx="2172">
                  <c:v>1.0866596239938999</c:v>
                </c:pt>
                <c:pt idx="2173">
                  <c:v>1.9827122599238001</c:v>
                </c:pt>
                <c:pt idx="2174">
                  <c:v>0.37029404146490802</c:v>
                </c:pt>
                <c:pt idx="2175">
                  <c:v>-10.2228060337881</c:v>
                </c:pt>
                <c:pt idx="2176">
                  <c:v>6.4257634135814401</c:v>
                </c:pt>
                <c:pt idx="2177">
                  <c:v>-4.5236646215432801</c:v>
                </c:pt>
                <c:pt idx="2178">
                  <c:v>-0.882986951778854</c:v>
                </c:pt>
                <c:pt idx="2179">
                  <c:v>7.8200078295423303</c:v>
                </c:pt>
                <c:pt idx="2180">
                  <c:v>9.2231998723934208</c:v>
                </c:pt>
                <c:pt idx="2181">
                  <c:v>5.4394620899380799</c:v>
                </c:pt>
                <c:pt idx="2182">
                  <c:v>8.3625276249949803</c:v>
                </c:pt>
                <c:pt idx="2183">
                  <c:v>0.19501151287143201</c:v>
                </c:pt>
                <c:pt idx="2184">
                  <c:v>2.7988310443430802</c:v>
                </c:pt>
                <c:pt idx="2185">
                  <c:v>-4.0529178488368096</c:v>
                </c:pt>
                <c:pt idx="2186">
                  <c:v>1.0660251929905</c:v>
                </c:pt>
                <c:pt idx="2187">
                  <c:v>-1.4206336397363499</c:v>
                </c:pt>
                <c:pt idx="2188">
                  <c:v>-4.5103861806790304</c:v>
                </c:pt>
                <c:pt idx="2189">
                  <c:v>-1.7003991778315199</c:v>
                </c:pt>
                <c:pt idx="2190">
                  <c:v>0.53207681520251404</c:v>
                </c:pt>
                <c:pt idx="2191">
                  <c:v>1.2508693744358901</c:v>
                </c:pt>
                <c:pt idx="2192">
                  <c:v>-2.5468113898840801</c:v>
                </c:pt>
                <c:pt idx="2193">
                  <c:v>-0.50859134760522395</c:v>
                </c:pt>
                <c:pt idx="2194">
                  <c:v>-12.2464945458002</c:v>
                </c:pt>
                <c:pt idx="2195">
                  <c:v>-1.9654447757337501</c:v>
                </c:pt>
                <c:pt idx="2196">
                  <c:v>5.2661349830940596</c:v>
                </c:pt>
                <c:pt idx="2197">
                  <c:v>4.7115527249028402</c:v>
                </c:pt>
                <c:pt idx="2198">
                  <c:v>5.9449550597572101</c:v>
                </c:pt>
                <c:pt idx="2199">
                  <c:v>7.8663092980380602</c:v>
                </c:pt>
                <c:pt idx="2200">
                  <c:v>-2.8512685785602199</c:v>
                </c:pt>
                <c:pt idx="2201">
                  <c:v>7.6772783227688297</c:v>
                </c:pt>
                <c:pt idx="2202">
                  <c:v>9.5940898250705597</c:v>
                </c:pt>
                <c:pt idx="2203">
                  <c:v>-0.68368501958240802</c:v>
                </c:pt>
                <c:pt idx="2204">
                  <c:v>7.5569844880638897</c:v>
                </c:pt>
                <c:pt idx="2205">
                  <c:v>1.62423973406845</c:v>
                </c:pt>
                <c:pt idx="2206">
                  <c:v>1.33940586600177</c:v>
                </c:pt>
                <c:pt idx="2207">
                  <c:v>8.4563085834244394</c:v>
                </c:pt>
                <c:pt idx="2208">
                  <c:v>-1.97235230694331</c:v>
                </c:pt>
                <c:pt idx="2209">
                  <c:v>7.6772791608099098</c:v>
                </c:pt>
                <c:pt idx="2210">
                  <c:v>-5.1210852232233499</c:v>
                </c:pt>
                <c:pt idx="2211">
                  <c:v>9.4911486957427105</c:v>
                </c:pt>
                <c:pt idx="2212">
                  <c:v>6.9594336220341102</c:v>
                </c:pt>
                <c:pt idx="2213">
                  <c:v>6.4409255293158196</c:v>
                </c:pt>
                <c:pt idx="2214">
                  <c:v>-1.4679498548527901</c:v>
                </c:pt>
                <c:pt idx="2215">
                  <c:v>8.5756583377257503</c:v>
                </c:pt>
                <c:pt idx="2216">
                  <c:v>2.1710984212945998</c:v>
                </c:pt>
                <c:pt idx="2217">
                  <c:v>1.3733485547251501</c:v>
                </c:pt>
                <c:pt idx="2218">
                  <c:v>7.2737226574028302</c:v>
                </c:pt>
                <c:pt idx="2219">
                  <c:v>6.5818806270266697</c:v>
                </c:pt>
                <c:pt idx="2220">
                  <c:v>-0.39468012217757498</c:v>
                </c:pt>
                <c:pt idx="2221">
                  <c:v>-1.4206435973971101</c:v>
                </c:pt>
                <c:pt idx="2222">
                  <c:v>-2.1784471172777402</c:v>
                </c:pt>
                <c:pt idx="2223">
                  <c:v>6.3114327850269403</c:v>
                </c:pt>
                <c:pt idx="2224">
                  <c:v>-2.7309172397849402</c:v>
                </c:pt>
                <c:pt idx="2225">
                  <c:v>1.0763660265957</c:v>
                </c:pt>
                <c:pt idx="2226">
                  <c:v>1.1103429552545601</c:v>
                </c:pt>
                <c:pt idx="2227">
                  <c:v>-3.46794950354289</c:v>
                </c:pt>
                <c:pt idx="2228">
                  <c:v>-3.8556161361453398</c:v>
                </c:pt>
                <c:pt idx="2229">
                  <c:v>13.275760663504499</c:v>
                </c:pt>
                <c:pt idx="2230">
                  <c:v>-1.45300341977299</c:v>
                </c:pt>
                <c:pt idx="2231">
                  <c:v>-1.2715261613206901</c:v>
                </c:pt>
                <c:pt idx="2232">
                  <c:v>0.33943388350794201</c:v>
                </c:pt>
                <c:pt idx="2233">
                  <c:v>8.3219717247497299E-2</c:v>
                </c:pt>
                <c:pt idx="2234">
                  <c:v>1.22323126094442</c:v>
                </c:pt>
                <c:pt idx="2235">
                  <c:v>0.50167472177851602</c:v>
                </c:pt>
                <c:pt idx="2236">
                  <c:v>1.1759260558375499</c:v>
                </c:pt>
                <c:pt idx="2237">
                  <c:v>1.6109974831399501</c:v>
                </c:pt>
                <c:pt idx="2238">
                  <c:v>6.5562486873518697</c:v>
                </c:pt>
                <c:pt idx="2239">
                  <c:v>2.3649333714967602</c:v>
                </c:pt>
                <c:pt idx="2240">
                  <c:v>5.5644077572975598E-2</c:v>
                </c:pt>
                <c:pt idx="2241">
                  <c:v>-0.83374709917624201</c:v>
                </c:pt>
                <c:pt idx="2242">
                  <c:v>0.77154451203130303</c:v>
                </c:pt>
                <c:pt idx="2243">
                  <c:v>-1.9939591741047</c:v>
                </c:pt>
                <c:pt idx="2244">
                  <c:v>-1.3159499119376801</c:v>
                </c:pt>
                <c:pt idx="2245">
                  <c:v>6.7227401626415197</c:v>
                </c:pt>
                <c:pt idx="2246">
                  <c:v>7.6540107899778196</c:v>
                </c:pt>
                <c:pt idx="2247">
                  <c:v>-2.3899472928349601</c:v>
                </c:pt>
                <c:pt idx="2248">
                  <c:v>3.9594912201885299</c:v>
                </c:pt>
                <c:pt idx="2249">
                  <c:v>-1.83052246910772</c:v>
                </c:pt>
                <c:pt idx="2250">
                  <c:v>7.1872391854311104</c:v>
                </c:pt>
                <c:pt idx="2251">
                  <c:v>-0.498285226917073</c:v>
                </c:pt>
                <c:pt idx="2252">
                  <c:v>-2.7004001897684802</c:v>
                </c:pt>
                <c:pt idx="2253">
                  <c:v>1.6399380429946</c:v>
                </c:pt>
                <c:pt idx="2254">
                  <c:v>-1.5934291921608099</c:v>
                </c:pt>
                <c:pt idx="2255">
                  <c:v>0.86269322089836797</c:v>
                </c:pt>
                <c:pt idx="2256">
                  <c:v>0.44961974832846602</c:v>
                </c:pt>
                <c:pt idx="2257">
                  <c:v>1.7672800346139801</c:v>
                </c:pt>
                <c:pt idx="2258">
                  <c:v>3.6052893488801501</c:v>
                </c:pt>
                <c:pt idx="2259">
                  <c:v>6.2350807932256203</c:v>
                </c:pt>
                <c:pt idx="2260">
                  <c:v>0.61748800672399495</c:v>
                </c:pt>
                <c:pt idx="2261">
                  <c:v>-2.50858138882265</c:v>
                </c:pt>
                <c:pt idx="2262">
                  <c:v>5.7989945740052704</c:v>
                </c:pt>
                <c:pt idx="2263">
                  <c:v>6.4664058863965197</c:v>
                </c:pt>
                <c:pt idx="2264">
                  <c:v>7.2113503169985798</c:v>
                </c:pt>
                <c:pt idx="2265">
                  <c:v>2.77045766062799</c:v>
                </c:pt>
                <c:pt idx="2266">
                  <c:v>6.5316966615671799</c:v>
                </c:pt>
                <c:pt idx="2267">
                  <c:v>0.54487524165624601</c:v>
                </c:pt>
                <c:pt idx="2268">
                  <c:v>-0.78613044959933398</c:v>
                </c:pt>
                <c:pt idx="2269">
                  <c:v>9.7503702622672197</c:v>
                </c:pt>
                <c:pt idx="2270">
                  <c:v>1.2044949351331899</c:v>
                </c:pt>
                <c:pt idx="2271">
                  <c:v>-4.23734022466647</c:v>
                </c:pt>
                <c:pt idx="2272">
                  <c:v>0.25089820345406599</c:v>
                </c:pt>
                <c:pt idx="2273">
                  <c:v>4.33581493850998</c:v>
                </c:pt>
                <c:pt idx="2274">
                  <c:v>5.7559154476489098</c:v>
                </c:pt>
                <c:pt idx="2275">
                  <c:v>-2.96540992853049</c:v>
                </c:pt>
                <c:pt idx="2276">
                  <c:v>-0.22844499700878901</c:v>
                </c:pt>
                <c:pt idx="2277">
                  <c:v>7.0602319487988003</c:v>
                </c:pt>
                <c:pt idx="2278">
                  <c:v>-0.80494302177295696</c:v>
                </c:pt>
                <c:pt idx="2279">
                  <c:v>3.4065094755736101</c:v>
                </c:pt>
                <c:pt idx="2280">
                  <c:v>1.12034962900494</c:v>
                </c:pt>
                <c:pt idx="2281">
                  <c:v>-1.25590371247683</c:v>
                </c:pt>
                <c:pt idx="2282">
                  <c:v>-2.5870092528428401</c:v>
                </c:pt>
                <c:pt idx="2283">
                  <c:v>-0.46790834122032499</c:v>
                </c:pt>
                <c:pt idx="2284">
                  <c:v>-1.5748610598969</c:v>
                </c:pt>
                <c:pt idx="2285">
                  <c:v>-1.4679517293611899</c:v>
                </c:pt>
                <c:pt idx="2286">
                  <c:v>-3.7914258089233401</c:v>
                </c:pt>
                <c:pt idx="2287">
                  <c:v>-1.4679447842358899</c:v>
                </c:pt>
                <c:pt idx="2288">
                  <c:v>1.0660258780788101</c:v>
                </c:pt>
                <c:pt idx="2289">
                  <c:v>5.68880817256907</c:v>
                </c:pt>
                <c:pt idx="2290">
                  <c:v>1.18551205001472</c:v>
                </c:pt>
                <c:pt idx="2291">
                  <c:v>-5.0529003771726302</c:v>
                </c:pt>
                <c:pt idx="2292">
                  <c:v>-0.12809788724042101</c:v>
                </c:pt>
                <c:pt idx="2293">
                  <c:v>1.2780231993617399</c:v>
                </c:pt>
                <c:pt idx="2294">
                  <c:v>-2.20808891840406</c:v>
                </c:pt>
                <c:pt idx="2295">
                  <c:v>7.6183870412556196</c:v>
                </c:pt>
                <c:pt idx="2296">
                  <c:v>-3.2752898167656301</c:v>
                </c:pt>
                <c:pt idx="2297">
                  <c:v>0.40654736814308901</c:v>
                </c:pt>
                <c:pt idx="2298">
                  <c:v>9.4066871166746306</c:v>
                </c:pt>
                <c:pt idx="2299">
                  <c:v>-7.5368871649723799</c:v>
                </c:pt>
                <c:pt idx="2300">
                  <c:v>7.97358034220614</c:v>
                </c:pt>
                <c:pt idx="2301">
                  <c:v>8.8199931047526903</c:v>
                </c:pt>
                <c:pt idx="2302">
                  <c:v>1.25998947648681</c:v>
                </c:pt>
                <c:pt idx="2303">
                  <c:v>2.5320554687375201</c:v>
                </c:pt>
                <c:pt idx="2304">
                  <c:v>1.8479670569</c:v>
                </c:pt>
                <c:pt idx="2305">
                  <c:v>1.88959725014305</c:v>
                </c:pt>
                <c:pt idx="2306">
                  <c:v>-2.0986836591391298</c:v>
                </c:pt>
                <c:pt idx="2307">
                  <c:v>-6.0528400724379097</c:v>
                </c:pt>
                <c:pt idx="2308">
                  <c:v>4.5189163406340498</c:v>
                </c:pt>
                <c:pt idx="2309">
                  <c:v>-0.59348028115698104</c:v>
                </c:pt>
                <c:pt idx="2310">
                  <c:v>-0.15566537519995599</c:v>
                </c:pt>
                <c:pt idx="2311">
                  <c:v>0.195049588186677</c:v>
                </c:pt>
                <c:pt idx="2312">
                  <c:v>0.446930074250242</c:v>
                </c:pt>
                <c:pt idx="2313">
                  <c:v>3.0891941136654499</c:v>
                </c:pt>
                <c:pt idx="2314">
                  <c:v>0.470677011254577</c:v>
                </c:pt>
                <c:pt idx="2315">
                  <c:v>3.31559111469848</c:v>
                </c:pt>
                <c:pt idx="2316">
                  <c:v>-0.92358618649984903</c:v>
                </c:pt>
                <c:pt idx="2317">
                  <c:v>-1.9899066410734501</c:v>
                </c:pt>
                <c:pt idx="2318">
                  <c:v>1.1467566489729399</c:v>
                </c:pt>
                <c:pt idx="2319">
                  <c:v>8.8278169266064204</c:v>
                </c:pt>
                <c:pt idx="2320">
                  <c:v>-1.4679334468204399</c:v>
                </c:pt>
                <c:pt idx="2321">
                  <c:v>4.1709898874904701</c:v>
                </c:pt>
                <c:pt idx="2322">
                  <c:v>7.9876142590163202</c:v>
                </c:pt>
                <c:pt idx="2323">
                  <c:v>6.2813833428976196</c:v>
                </c:pt>
                <c:pt idx="2324">
                  <c:v>-0.73094337018572397</c:v>
                </c:pt>
                <c:pt idx="2325">
                  <c:v>-1.40900721741014</c:v>
                </c:pt>
                <c:pt idx="2326">
                  <c:v>5.2965088378843399</c:v>
                </c:pt>
                <c:pt idx="2327">
                  <c:v>0.81747601516525603</c:v>
                </c:pt>
                <c:pt idx="2328">
                  <c:v>2.5837049195936599</c:v>
                </c:pt>
                <c:pt idx="2329">
                  <c:v>4.8939741501800604</c:v>
                </c:pt>
                <c:pt idx="2330">
                  <c:v>5.7559269893499803</c:v>
                </c:pt>
                <c:pt idx="2331">
                  <c:v>0.69303846814340198</c:v>
                </c:pt>
                <c:pt idx="2332">
                  <c:v>-8.86024124114061</c:v>
                </c:pt>
                <c:pt idx="2333">
                  <c:v>0.59096994208600695</c:v>
                </c:pt>
                <c:pt idx="2334">
                  <c:v>-5.2914267053857302E-2</c:v>
                </c:pt>
                <c:pt idx="2335">
                  <c:v>-0.170234806063496</c:v>
                </c:pt>
                <c:pt idx="2336">
                  <c:v>8.6656879006933904E-2</c:v>
                </c:pt>
                <c:pt idx="2337">
                  <c:v>2.1369217578520199</c:v>
                </c:pt>
                <c:pt idx="2338">
                  <c:v>7.9258073412291798</c:v>
                </c:pt>
                <c:pt idx="2339">
                  <c:v>1.13361586265991</c:v>
                </c:pt>
                <c:pt idx="2340">
                  <c:v>-0.145983727162045</c:v>
                </c:pt>
                <c:pt idx="2341">
                  <c:v>-1.3524244421611999</c:v>
                </c:pt>
                <c:pt idx="2342">
                  <c:v>0.70197002955019305</c:v>
                </c:pt>
                <c:pt idx="2343">
                  <c:v>1.0023917526020401</c:v>
                </c:pt>
                <c:pt idx="2344">
                  <c:v>-1.438203568699</c:v>
                </c:pt>
                <c:pt idx="2345">
                  <c:v>0.93958071533528997</c:v>
                </c:pt>
                <c:pt idx="2346">
                  <c:v>-3.63779486198669</c:v>
                </c:pt>
                <c:pt idx="2347">
                  <c:v>0.833795610979986</c:v>
                </c:pt>
                <c:pt idx="2348">
                  <c:v>-1.7675060325816701</c:v>
                </c:pt>
                <c:pt idx="2349">
                  <c:v>-3.0022864706326402</c:v>
                </c:pt>
                <c:pt idx="2350">
                  <c:v>7.1872375091991998</c:v>
                </c:pt>
                <c:pt idx="2351">
                  <c:v>3.4582703450394103E-2</c:v>
                </c:pt>
                <c:pt idx="2352">
                  <c:v>3.20682910122627</c:v>
                </c:pt>
                <c:pt idx="2353">
                  <c:v>0.37334821505500598</c:v>
                </c:pt>
                <c:pt idx="2354">
                  <c:v>-0.73096146369235804</c:v>
                </c:pt>
                <c:pt idx="2355">
                  <c:v>0.66135852763275005</c:v>
                </c:pt>
                <c:pt idx="2356">
                  <c:v>0.304637973244616</c:v>
                </c:pt>
                <c:pt idx="2357">
                  <c:v>-6.0528936328740803</c:v>
                </c:pt>
                <c:pt idx="2358">
                  <c:v>0.85400586554125002</c:v>
                </c:pt>
                <c:pt idx="2359">
                  <c:v>-2.6168181444457401</c:v>
                </c:pt>
                <c:pt idx="2360">
                  <c:v>1.7863047392203999</c:v>
                </c:pt>
                <c:pt idx="2361">
                  <c:v>6.4546250617096401E-2</c:v>
                </c:pt>
                <c:pt idx="2362">
                  <c:v>-2.0231637065156098</c:v>
                </c:pt>
                <c:pt idx="2363">
                  <c:v>2.7925695421374299</c:v>
                </c:pt>
                <c:pt idx="2364">
                  <c:v>2.08664910493337</c:v>
                </c:pt>
                <c:pt idx="2365">
                  <c:v>2.1950086013332699</c:v>
                </c:pt>
                <c:pt idx="2366">
                  <c:v>-2.6378081552446702</c:v>
                </c:pt>
                <c:pt idx="2367">
                  <c:v>0.33943393821036799</c:v>
                </c:pt>
                <c:pt idx="2368">
                  <c:v>0.66135853498115005</c:v>
                </c:pt>
                <c:pt idx="2369">
                  <c:v>7.9641540030827098</c:v>
                </c:pt>
                <c:pt idx="2370">
                  <c:v>1.84796710618897</c:v>
                </c:pt>
                <c:pt idx="2371">
                  <c:v>-1.5934266554591301</c:v>
                </c:pt>
                <c:pt idx="2372">
                  <c:v>-0.35243240651214203</c:v>
                </c:pt>
                <c:pt idx="2373">
                  <c:v>1.22320843324103</c:v>
                </c:pt>
                <c:pt idx="2374">
                  <c:v>3.7704530217207699</c:v>
                </c:pt>
                <c:pt idx="2375">
                  <c:v>-4.88297373399819</c:v>
                </c:pt>
                <c:pt idx="2376">
                  <c:v>0.57160904102356702</c:v>
                </c:pt>
                <c:pt idx="2377">
                  <c:v>-0.52935042851050496</c:v>
                </c:pt>
                <c:pt idx="2378">
                  <c:v>2.2508767660782998</c:v>
                </c:pt>
                <c:pt idx="2379">
                  <c:v>0.47067704958056999</c:v>
                </c:pt>
                <c:pt idx="2380">
                  <c:v>1.87783733078394</c:v>
                </c:pt>
                <c:pt idx="2381">
                  <c:v>7.5316772588546597</c:v>
                </c:pt>
                <c:pt idx="2382">
                  <c:v>2.4349340965651498</c:v>
                </c:pt>
                <c:pt idx="2383">
                  <c:v>9.0220791137104097</c:v>
                </c:pt>
                <c:pt idx="2384">
                  <c:v>-3.0525978469772699E-2</c:v>
                </c:pt>
                <c:pt idx="2385">
                  <c:v>-2.4678881363310099</c:v>
                </c:pt>
                <c:pt idx="2386">
                  <c:v>-1.0738759174814401</c:v>
                </c:pt>
                <c:pt idx="2387">
                  <c:v>-1.2979774908421999</c:v>
                </c:pt>
                <c:pt idx="2388">
                  <c:v>2.03351923766939E-2</c:v>
                </c:pt>
                <c:pt idx="2389">
                  <c:v>1.3949951500784501</c:v>
                </c:pt>
                <c:pt idx="2390">
                  <c:v>1.1467719376727601</c:v>
                </c:pt>
                <c:pt idx="2391">
                  <c:v>2.2437428489081799</c:v>
                </c:pt>
                <c:pt idx="2392">
                  <c:v>10.036750284646301</c:v>
                </c:pt>
                <c:pt idx="2393">
                  <c:v>6.8814362443534201</c:v>
                </c:pt>
                <c:pt idx="2394">
                  <c:v>1.4758886238242901</c:v>
                </c:pt>
                <c:pt idx="2395">
                  <c:v>-1.7309317918976299</c:v>
                </c:pt>
                <c:pt idx="2396">
                  <c:v>2.50901561549636E-2</c:v>
                </c:pt>
                <c:pt idx="2397">
                  <c:v>6.9013361441016903</c:v>
                </c:pt>
                <c:pt idx="2398">
                  <c:v>0.59096999719476595</c:v>
                </c:pt>
                <c:pt idx="2399">
                  <c:v>-3.5934720555227502</c:v>
                </c:pt>
                <c:pt idx="2400">
                  <c:v>1.17593069911538</c:v>
                </c:pt>
                <c:pt idx="2401">
                  <c:v>-1.4678973515595</c:v>
                </c:pt>
                <c:pt idx="2402">
                  <c:v>-7.5632926498094402E-2</c:v>
                </c:pt>
                <c:pt idx="2403">
                  <c:v>-2.8332629086697099E-2</c:v>
                </c:pt>
                <c:pt idx="2404">
                  <c:v>-1.6199372918992101</c:v>
                </c:pt>
                <c:pt idx="2405">
                  <c:v>0.74031697020725995</c:v>
                </c:pt>
                <c:pt idx="2406">
                  <c:v>8.90376356218</c:v>
                </c:pt>
                <c:pt idx="2407">
                  <c:v>9.6901639846335392</c:v>
                </c:pt>
                <c:pt idx="2408">
                  <c:v>0.15095884541253901</c:v>
                </c:pt>
                <c:pt idx="2409">
                  <c:v>-2.3899335320602599</c:v>
                </c:pt>
                <c:pt idx="2410">
                  <c:v>-4.49569862193579</c:v>
                </c:pt>
                <c:pt idx="2411">
                  <c:v>0.53204842250756301</c:v>
                </c:pt>
                <c:pt idx="2412">
                  <c:v>0.88962510720767896</c:v>
                </c:pt>
                <c:pt idx="2413">
                  <c:v>0.30463870100863799</c:v>
                </c:pt>
                <c:pt idx="2414">
                  <c:v>-0.49828539086406198</c:v>
                </c:pt>
                <c:pt idx="2415">
                  <c:v>3.25997389990895</c:v>
                </c:pt>
                <c:pt idx="2416">
                  <c:v>-0.96540612784601998</c:v>
                </c:pt>
                <c:pt idx="2417">
                  <c:v>-8.6136248489140801</c:v>
                </c:pt>
                <c:pt idx="2418">
                  <c:v>6.0177555049944998E-3</c:v>
                </c:pt>
                <c:pt idx="2419">
                  <c:v>4.5137852483350303E-2</c:v>
                </c:pt>
                <c:pt idx="2420">
                  <c:v>-4.6377822920665999</c:v>
                </c:pt>
                <c:pt idx="2421">
                  <c:v>6.2964877847925003</c:v>
                </c:pt>
                <c:pt idx="2422">
                  <c:v>0.68857976527215603</c:v>
                </c:pt>
                <c:pt idx="2423">
                  <c:v>-2.38988423250699</c:v>
                </c:pt>
                <c:pt idx="2424">
                  <c:v>5.2033939846442996</c:v>
                </c:pt>
                <c:pt idx="2425">
                  <c:v>-1.17024379508167</c:v>
                </c:pt>
                <c:pt idx="2426">
                  <c:v>-0.28028341529669099</c:v>
                </c:pt>
                <c:pt idx="2427">
                  <c:v>-0.19876780314661899</c:v>
                </c:pt>
                <c:pt idx="2428">
                  <c:v>0.19501277136654099</c:v>
                </c:pt>
                <c:pt idx="2429">
                  <c:v>6.2600692297880803E-2</c:v>
                </c:pt>
                <c:pt idx="2430">
                  <c:v>0.26904541073167398</c:v>
                </c:pt>
                <c:pt idx="2431">
                  <c:v>-0.83047460052904198</c:v>
                </c:pt>
                <c:pt idx="2432">
                  <c:v>0.17593701831313899</c:v>
                </c:pt>
                <c:pt idx="2433">
                  <c:v>-0.83047460251231398</c:v>
                </c:pt>
                <c:pt idx="2434">
                  <c:v>-2.1142530672787201</c:v>
                </c:pt>
                <c:pt idx="2435">
                  <c:v>-0.66059938466904899</c:v>
                </c:pt>
                <c:pt idx="2436">
                  <c:v>-3.8304388477903202</c:v>
                </c:pt>
                <c:pt idx="2437">
                  <c:v>-1.8829333677670499</c:v>
                </c:pt>
                <c:pt idx="2438">
                  <c:v>-0.15809955959357599</c:v>
                </c:pt>
                <c:pt idx="2439">
                  <c:v>0.59097419762360404</c:v>
                </c:pt>
                <c:pt idx="2440">
                  <c:v>2.2386557102075302</c:v>
                </c:pt>
                <c:pt idx="2441">
                  <c:v>5.8365762212228898</c:v>
                </c:pt>
                <c:pt idx="2442">
                  <c:v>0.60529780459778604</c:v>
                </c:pt>
                <c:pt idx="2443">
                  <c:v>-3.7309402364627999</c:v>
                </c:pt>
                <c:pt idx="2444">
                  <c:v>-0.83047461584340199</c:v>
                </c:pt>
                <c:pt idx="2445">
                  <c:v>-0.92358649895965095</c:v>
                </c:pt>
                <c:pt idx="2446">
                  <c:v>1.7152668802587501</c:v>
                </c:pt>
                <c:pt idx="2447">
                  <c:v>-0.96545234141430802</c:v>
                </c:pt>
                <c:pt idx="2448">
                  <c:v>-3.8420205737031798</c:v>
                </c:pt>
                <c:pt idx="2449">
                  <c:v>9.2813172023394905</c:v>
                </c:pt>
                <c:pt idx="2450">
                  <c:v>-3.70895146196569</c:v>
                </c:pt>
                <c:pt idx="2451">
                  <c:v>-0.31142516388398001</c:v>
                </c:pt>
                <c:pt idx="2452">
                  <c:v>-0.80493981205005405</c:v>
                </c:pt>
                <c:pt idx="2453">
                  <c:v>-1.12217512739174</c:v>
                </c:pt>
                <c:pt idx="2454">
                  <c:v>-1.4830517843895401</c:v>
                </c:pt>
                <c:pt idx="2455">
                  <c:v>-1.1459764255556899</c:v>
                </c:pt>
                <c:pt idx="2456">
                  <c:v>-8.3505951654989907</c:v>
                </c:pt>
                <c:pt idx="2457">
                  <c:v>10.9688163639044</c:v>
                </c:pt>
                <c:pt idx="2458">
                  <c:v>-0.24552215180708301</c:v>
                </c:pt>
                <c:pt idx="2459">
                  <c:v>-5.3424160357902197</c:v>
                </c:pt>
                <c:pt idx="2460">
                  <c:v>-0.27151707750467702</c:v>
                </c:pt>
                <c:pt idx="2461">
                  <c:v>-1.02311762868315</c:v>
                </c:pt>
                <c:pt idx="2462">
                  <c:v>0.481097720349975</c:v>
                </c:pt>
                <c:pt idx="2463">
                  <c:v>-6.0528955251753098</c:v>
                </c:pt>
                <c:pt idx="2464">
                  <c:v>4.6657499373907196</c:v>
                </c:pt>
                <c:pt idx="2465">
                  <c:v>-1.4381753414131999</c:v>
                </c:pt>
                <c:pt idx="2466">
                  <c:v>0.61951172953589695</c:v>
                </c:pt>
                <c:pt idx="2467">
                  <c:v>-4.0528912943162396</c:v>
                </c:pt>
                <c:pt idx="2468">
                  <c:v>7.37683626645003</c:v>
                </c:pt>
                <c:pt idx="2469">
                  <c:v>8.0690431152944093</c:v>
                </c:pt>
                <c:pt idx="2470">
                  <c:v>0.179756825291289</c:v>
                </c:pt>
                <c:pt idx="2471">
                  <c:v>4.09809608737904</c:v>
                </c:pt>
                <c:pt idx="2472">
                  <c:v>-0.82407038744774896</c:v>
                </c:pt>
                <c:pt idx="2473">
                  <c:v>-1.8652880725329699</c:v>
                </c:pt>
                <c:pt idx="2474">
                  <c:v>-1.0231176596312599</c:v>
                </c:pt>
                <c:pt idx="2475">
                  <c:v>-1.62661922744881</c:v>
                </c:pt>
                <c:pt idx="2476">
                  <c:v>8.65984423281094</c:v>
                </c:pt>
                <c:pt idx="2477">
                  <c:v>4.2138618158887802</c:v>
                </c:pt>
                <c:pt idx="2478">
                  <c:v>0.31342645956057402</c:v>
                </c:pt>
                <c:pt idx="2479">
                  <c:v>-1.11426456821097</c:v>
                </c:pt>
                <c:pt idx="2480">
                  <c:v>0.108079408071445</c:v>
                </c:pt>
                <c:pt idx="2481">
                  <c:v>-3.9336158498309701</c:v>
                </c:pt>
                <c:pt idx="2482">
                  <c:v>-1.8829572994127799</c:v>
                </c:pt>
                <c:pt idx="2483">
                  <c:v>1.3677721621739201</c:v>
                </c:pt>
                <c:pt idx="2484">
                  <c:v>8.7585966884526805</c:v>
                </c:pt>
                <c:pt idx="2485">
                  <c:v>-1.5934727058525</c:v>
                </c:pt>
                <c:pt idx="2486">
                  <c:v>0.771544621292791</c:v>
                </c:pt>
                <c:pt idx="2487">
                  <c:v>-2.5503979505456602</c:v>
                </c:pt>
                <c:pt idx="2488">
                  <c:v>8.8678852933808797E-2</c:v>
                </c:pt>
                <c:pt idx="2489">
                  <c:v>-1.0084745636213399</c:v>
                </c:pt>
                <c:pt idx="2490">
                  <c:v>-2.4115733049677801</c:v>
                </c:pt>
                <c:pt idx="2491">
                  <c:v>6.2506806913279203</c:v>
                </c:pt>
                <c:pt idx="2492">
                  <c:v>2.8112816656834099</c:v>
                </c:pt>
                <c:pt idx="2493">
                  <c:v>2.24171442193453</c:v>
                </c:pt>
                <c:pt idx="2494">
                  <c:v>-4.1666474466191601E-2</c:v>
                </c:pt>
                <c:pt idx="2495">
                  <c:v>0.20764953028477101</c:v>
                </c:pt>
                <c:pt idx="2496">
                  <c:v>-1.35242174510833</c:v>
                </c:pt>
                <c:pt idx="2497">
                  <c:v>6.5316928692665703</c:v>
                </c:pt>
                <c:pt idx="2498">
                  <c:v>0.44961983132150701</c:v>
                </c:pt>
                <c:pt idx="2499">
                  <c:v>1.4119957279420401</c:v>
                </c:pt>
                <c:pt idx="2500">
                  <c:v>-3.1784338482009602</c:v>
                </c:pt>
                <c:pt idx="2501">
                  <c:v>2.57888123024739</c:v>
                </c:pt>
                <c:pt idx="2502">
                  <c:v>-6.6377478331244104</c:v>
                </c:pt>
                <c:pt idx="2503">
                  <c:v>2.5112417075700599</c:v>
                </c:pt>
                <c:pt idx="2504">
                  <c:v>-0.110378829049202</c:v>
                </c:pt>
                <c:pt idx="2505">
                  <c:v>1.5764646355985199</c:v>
                </c:pt>
                <c:pt idx="2506">
                  <c:v>-3.4679387190862099</c:v>
                </c:pt>
                <c:pt idx="2507">
                  <c:v>-0.78756867817060505</c:v>
                </c:pt>
                <c:pt idx="2508">
                  <c:v>-3.35243234063506</c:v>
                </c:pt>
                <c:pt idx="2509">
                  <c:v>7.58801459873174</c:v>
                </c:pt>
                <c:pt idx="2510">
                  <c:v>1.8215746532035</c:v>
                </c:pt>
                <c:pt idx="2511">
                  <c:v>-1.30873718192031</c:v>
                </c:pt>
                <c:pt idx="2512">
                  <c:v>-0.52930838218100196</c:v>
                </c:pt>
                <c:pt idx="2513">
                  <c:v>-4.3748369295698399</c:v>
                </c:pt>
                <c:pt idx="2514">
                  <c:v>-2.97610097731088</c:v>
                </c:pt>
                <c:pt idx="2515">
                  <c:v>-2.2455250630430199</c:v>
                </c:pt>
                <c:pt idx="2516">
                  <c:v>6.1377935337764802</c:v>
                </c:pt>
                <c:pt idx="2517">
                  <c:v>-0.16755810359493001</c:v>
                </c:pt>
                <c:pt idx="2518">
                  <c:v>-1.03497749413587</c:v>
                </c:pt>
                <c:pt idx="2519">
                  <c:v>0.61951685976848003</c:v>
                </c:pt>
                <c:pt idx="2520">
                  <c:v>-3.0172821390264799</c:v>
                </c:pt>
                <c:pt idx="2521">
                  <c:v>0.19501126411398001</c:v>
                </c:pt>
                <c:pt idx="2522">
                  <c:v>-17.016127433859801</c:v>
                </c:pt>
                <c:pt idx="2523">
                  <c:v>-0.44800914372813699</c:v>
                </c:pt>
                <c:pt idx="2524">
                  <c:v>-5.1269060873940804</c:v>
                </c:pt>
                <c:pt idx="2525">
                  <c:v>-0.17727751961688501</c:v>
                </c:pt>
                <c:pt idx="2526">
                  <c:v>5.5695190625048303</c:v>
                </c:pt>
                <c:pt idx="2527">
                  <c:v>0.95832793072403799</c:v>
                </c:pt>
                <c:pt idx="2528">
                  <c:v>11.443586300884</c:v>
                </c:pt>
                <c:pt idx="2529">
                  <c:v>-6.8728354036604298</c:v>
                </c:pt>
                <c:pt idx="2530">
                  <c:v>-6.7898553235140504</c:v>
                </c:pt>
                <c:pt idx="2531">
                  <c:v>-2.1053797334322999</c:v>
                </c:pt>
                <c:pt idx="2532">
                  <c:v>-0.45596650047877901</c:v>
                </c:pt>
                <c:pt idx="2533">
                  <c:v>-2.1459901608160799</c:v>
                </c:pt>
                <c:pt idx="2534">
                  <c:v>2.4187679436162202</c:v>
                </c:pt>
                <c:pt idx="2535">
                  <c:v>0.935785490043051</c:v>
                </c:pt>
                <c:pt idx="2536">
                  <c:v>9.2660506676559304</c:v>
                </c:pt>
                <c:pt idx="2537">
                  <c:v>-2.8304525244780798</c:v>
                </c:pt>
                <c:pt idx="2538">
                  <c:v>1.7544611564728601</c:v>
                </c:pt>
                <c:pt idx="2539">
                  <c:v>-3.7309790624686401</c:v>
                </c:pt>
                <c:pt idx="2540">
                  <c:v>-1.2116083137193701</c:v>
                </c:pt>
                <c:pt idx="2541">
                  <c:v>7.5507039252747896</c:v>
                </c:pt>
                <c:pt idx="2542">
                  <c:v>-11.2138554833495</c:v>
                </c:pt>
                <c:pt idx="2543">
                  <c:v>-0.48303557359361399</c:v>
                </c:pt>
                <c:pt idx="2544">
                  <c:v>-2.6378607953241602</c:v>
                </c:pt>
                <c:pt idx="2545">
                  <c:v>-1.86756356020778</c:v>
                </c:pt>
                <c:pt idx="2546">
                  <c:v>2.9186229737019902</c:v>
                </c:pt>
                <c:pt idx="2547">
                  <c:v>1.3195146174173901E-2</c:v>
                </c:pt>
                <c:pt idx="2548">
                  <c:v>0.98601952594692599</c:v>
                </c:pt>
                <c:pt idx="2549">
                  <c:v>-0.61546416448736097</c:v>
                </c:pt>
                <c:pt idx="2550">
                  <c:v>-0.96540294350404698</c:v>
                </c:pt>
                <c:pt idx="2551">
                  <c:v>-6.4065447301809497</c:v>
                </c:pt>
                <c:pt idx="2552">
                  <c:v>1.46279776743069</c:v>
                </c:pt>
                <c:pt idx="2553">
                  <c:v>6.53169381121167</c:v>
                </c:pt>
                <c:pt idx="2554">
                  <c:v>-1.6836779585398001</c:v>
                </c:pt>
                <c:pt idx="2555">
                  <c:v>-0.36639133856143502</c:v>
                </c:pt>
                <c:pt idx="2556">
                  <c:v>-13.3102603400077</c:v>
                </c:pt>
                <c:pt idx="2557">
                  <c:v>5.5941832656816901</c:v>
                </c:pt>
                <c:pt idx="2558">
                  <c:v>1.16141869960441</c:v>
                </c:pt>
                <c:pt idx="2559">
                  <c:v>1.52829815787481</c:v>
                </c:pt>
                <c:pt idx="2560">
                  <c:v>1.2417198890260399</c:v>
                </c:pt>
                <c:pt idx="2561">
                  <c:v>-0.110378835786302</c:v>
                </c:pt>
                <c:pt idx="2562">
                  <c:v>-0.178442959897267</c:v>
                </c:pt>
                <c:pt idx="2563">
                  <c:v>-9.86970975099591E-2</c:v>
                </c:pt>
                <c:pt idx="2564">
                  <c:v>-1.9373780672090599</c:v>
                </c:pt>
                <c:pt idx="2565">
                  <c:v>7.6369409685555903E-2</c:v>
                </c:pt>
                <c:pt idx="2566">
                  <c:v>9.3371723477824702</c:v>
                </c:pt>
                <c:pt idx="2567">
                  <c:v>-2.3424168863240298</c:v>
                </c:pt>
                <c:pt idx="2568">
                  <c:v>3.02550126853136</c:v>
                </c:pt>
                <c:pt idx="2569">
                  <c:v>0.14677754765558601</c:v>
                </c:pt>
                <c:pt idx="2570">
                  <c:v>1.7165923443639399</c:v>
                </c:pt>
                <c:pt idx="2571">
                  <c:v>-3.33670428284278</c:v>
                </c:pt>
                <c:pt idx="2572">
                  <c:v>12.7625998396023</c:v>
                </c:pt>
                <c:pt idx="2573">
                  <c:v>-2.17838366955282</c:v>
                </c:pt>
                <c:pt idx="2574">
                  <c:v>2.7235241379191999</c:v>
                </c:pt>
                <c:pt idx="2575">
                  <c:v>-2.42488276687624</c:v>
                </c:pt>
                <c:pt idx="2576">
                  <c:v>-3.2752958553409699</c:v>
                </c:pt>
                <c:pt idx="2577">
                  <c:v>-1.3898963585631601</c:v>
                </c:pt>
                <c:pt idx="2578">
                  <c:v>-3.2980150406743101</c:v>
                </c:pt>
                <c:pt idx="2579">
                  <c:v>-1.5293230145098</c:v>
                </c:pt>
                <c:pt idx="2580">
                  <c:v>-1.2803199064255599</c:v>
                </c:pt>
                <c:pt idx="2581">
                  <c:v>2.1467665852076401</c:v>
                </c:pt>
                <c:pt idx="2582">
                  <c:v>2.5093346978584199</c:v>
                </c:pt>
                <c:pt idx="2583">
                  <c:v>-0.88296388674479598</c:v>
                </c:pt>
                <c:pt idx="2584">
                  <c:v>1.4627978002306199</c:v>
                </c:pt>
                <c:pt idx="2585">
                  <c:v>-2.05285431234311</c:v>
                </c:pt>
                <c:pt idx="2586">
                  <c:v>10.1932391052431</c:v>
                </c:pt>
                <c:pt idx="2587">
                  <c:v>1.4509237668589301</c:v>
                </c:pt>
                <c:pt idx="2588">
                  <c:v>2.3900251561710801</c:v>
                </c:pt>
                <c:pt idx="2589">
                  <c:v>1.91287462803883</c:v>
                </c:pt>
                <c:pt idx="2590">
                  <c:v>8.6656897762347598E-2</c:v>
                </c:pt>
                <c:pt idx="2591">
                  <c:v>-0.51373224817387797</c:v>
                </c:pt>
                <c:pt idx="2592">
                  <c:v>1.8719082500878099</c:v>
                </c:pt>
                <c:pt idx="2593">
                  <c:v>0.59815439913650204</c:v>
                </c:pt>
                <c:pt idx="2594">
                  <c:v>-2.7071342218634902</c:v>
                </c:pt>
                <c:pt idx="2595">
                  <c:v>1.5093401445255701</c:v>
                </c:pt>
                <c:pt idx="2596">
                  <c:v>-0.90994637202142803</c:v>
                </c:pt>
                <c:pt idx="2597">
                  <c:v>-2.1142543043474</c:v>
                </c:pt>
                <c:pt idx="2598">
                  <c:v>7.6388620632320797E-2</c:v>
                </c:pt>
                <c:pt idx="2599">
                  <c:v>-5.4679325048856597</c:v>
                </c:pt>
                <c:pt idx="2600">
                  <c:v>2.3393980410931001</c:v>
                </c:pt>
                <c:pt idx="2601">
                  <c:v>-0.35245226718800599</c:v>
                </c:pt>
                <c:pt idx="2602">
                  <c:v>-3.9887749295422301</c:v>
                </c:pt>
                <c:pt idx="2603">
                  <c:v>5.9783051477823902E-2</c:v>
                </c:pt>
                <c:pt idx="2604">
                  <c:v>-5.7158734065797097</c:v>
                </c:pt>
                <c:pt idx="2605">
                  <c:v>-0.21281451177622801</c:v>
                </c:pt>
                <c:pt idx="2606">
                  <c:v>-1.9069365999691701</c:v>
                </c:pt>
                <c:pt idx="2607">
                  <c:v>-3.83992423620409</c:v>
                </c:pt>
                <c:pt idx="2608">
                  <c:v>-0.92360570441053202</c:v>
                </c:pt>
                <c:pt idx="2609">
                  <c:v>0.67501185437741096</c:v>
                </c:pt>
                <c:pt idx="2610">
                  <c:v>5.6888180156852401</c:v>
                </c:pt>
                <c:pt idx="2611">
                  <c:v>-0.21160405115978201</c:v>
                </c:pt>
                <c:pt idx="2612">
                  <c:v>0.67046794199683901</c:v>
                </c:pt>
                <c:pt idx="2613">
                  <c:v>-0.98251044992916403</c:v>
                </c:pt>
                <c:pt idx="2614">
                  <c:v>6.3697369997810096</c:v>
                </c:pt>
                <c:pt idx="2615">
                  <c:v>-2.53832951023089</c:v>
                </c:pt>
                <c:pt idx="2616">
                  <c:v>0.98632588886460804</c:v>
                </c:pt>
                <c:pt idx="2617">
                  <c:v>-1.46366640935527</c:v>
                </c:pt>
                <c:pt idx="2618">
                  <c:v>1.1912186630108501</c:v>
                </c:pt>
                <c:pt idx="2619">
                  <c:v>-1.2628263924674199</c:v>
                </c:pt>
                <c:pt idx="2620">
                  <c:v>1.9760958545279299</c:v>
                </c:pt>
                <c:pt idx="2621">
                  <c:v>0.23987763758865199</c:v>
                </c:pt>
                <c:pt idx="2622">
                  <c:v>-1.8696889996316901</c:v>
                </c:pt>
                <c:pt idx="2623">
                  <c:v>2.2958172841731499</c:v>
                </c:pt>
                <c:pt idx="2624">
                  <c:v>0.88569033996581703</c:v>
                </c:pt>
                <c:pt idx="2625">
                  <c:v>-0.22002021543207401</c:v>
                </c:pt>
                <c:pt idx="2626">
                  <c:v>2.4810655748552901</c:v>
                </c:pt>
                <c:pt idx="2627">
                  <c:v>-3.3658567590107902</c:v>
                </c:pt>
                <c:pt idx="2628">
                  <c:v>-3.1547872886408301</c:v>
                </c:pt>
                <c:pt idx="2629">
                  <c:v>-3.23187992428673</c:v>
                </c:pt>
                <c:pt idx="2630">
                  <c:v>-5.3748286961399998</c:v>
                </c:pt>
                <c:pt idx="2631">
                  <c:v>0.46166311588215603</c:v>
                </c:pt>
                <c:pt idx="2632">
                  <c:v>12.585801673185999</c:v>
                </c:pt>
                <c:pt idx="2633">
                  <c:v>1.67773111057411</c:v>
                </c:pt>
                <c:pt idx="2634">
                  <c:v>7.5880160207812697</c:v>
                </c:pt>
                <c:pt idx="2635">
                  <c:v>2.74664770742079E-2</c:v>
                </c:pt>
                <c:pt idx="2636">
                  <c:v>-3.6426306534293098</c:v>
                </c:pt>
                <c:pt idx="2637">
                  <c:v>-3.0987076116540302</c:v>
                </c:pt>
                <c:pt idx="2638">
                  <c:v>-1.4921830729511101</c:v>
                </c:pt>
                <c:pt idx="2639">
                  <c:v>2.2378977984293998E-2</c:v>
                </c:pt>
                <c:pt idx="2640">
                  <c:v>5.7776228029276799</c:v>
                </c:pt>
                <c:pt idx="2641">
                  <c:v>-2.2980183962126901</c:v>
                </c:pt>
                <c:pt idx="2642">
                  <c:v>-2.44409913588192</c:v>
                </c:pt>
                <c:pt idx="2643">
                  <c:v>-5.0723892055406701</c:v>
                </c:pt>
                <c:pt idx="2644">
                  <c:v>-1.22847509878854</c:v>
                </c:pt>
                <c:pt idx="2645">
                  <c:v>-6.0528023824413504</c:v>
                </c:pt>
                <c:pt idx="2646">
                  <c:v>9.5181063804864099</c:v>
                </c:pt>
                <c:pt idx="2647">
                  <c:v>-7.37483353088186</c:v>
                </c:pt>
                <c:pt idx="2648">
                  <c:v>2.46278690464765</c:v>
                </c:pt>
                <c:pt idx="2649">
                  <c:v>0.986006694427215</c:v>
                </c:pt>
                <c:pt idx="2650">
                  <c:v>-2.0528959848547501</c:v>
                </c:pt>
                <c:pt idx="2651">
                  <c:v>1.17710472814972</c:v>
                </c:pt>
                <c:pt idx="2652">
                  <c:v>-7.8602269076531197</c:v>
                </c:pt>
                <c:pt idx="2653">
                  <c:v>0.62890837919345699</c:v>
                </c:pt>
                <c:pt idx="2654">
                  <c:v>0.275019271220661</c:v>
                </c:pt>
                <c:pt idx="2655">
                  <c:v>-0.49831672955281903</c:v>
                </c:pt>
                <c:pt idx="2656">
                  <c:v>2.60388110869961E-2</c:v>
                </c:pt>
                <c:pt idx="2657">
                  <c:v>0.56296847145456896</c:v>
                </c:pt>
                <c:pt idx="2658">
                  <c:v>1.0466244746292801</c:v>
                </c:pt>
                <c:pt idx="2659">
                  <c:v>-4.3159409345574602</c:v>
                </c:pt>
                <c:pt idx="2660">
                  <c:v>-2.11801333402307</c:v>
                </c:pt>
                <c:pt idx="2661">
                  <c:v>-0.582585430618904</c:v>
                </c:pt>
                <c:pt idx="2662">
                  <c:v>-3.9498193467674398</c:v>
                </c:pt>
                <c:pt idx="2663">
                  <c:v>-3.9749149877280199</c:v>
                </c:pt>
                <c:pt idx="2664">
                  <c:v>9.6685603292701696</c:v>
                </c:pt>
                <c:pt idx="2665">
                  <c:v>5.7776280537336797</c:v>
                </c:pt>
                <c:pt idx="2666">
                  <c:v>0.18412972111911799</c:v>
                </c:pt>
                <c:pt idx="2667">
                  <c:v>-2.4852265448817601</c:v>
                </c:pt>
                <c:pt idx="2668">
                  <c:v>-6.6378430333997498</c:v>
                </c:pt>
                <c:pt idx="2669">
                  <c:v>-1.1221747820797201</c:v>
                </c:pt>
                <c:pt idx="2670">
                  <c:v>-3.0860752927935899</c:v>
                </c:pt>
                <c:pt idx="2671">
                  <c:v>-3.7967465954996497E-2</c:v>
                </c:pt>
                <c:pt idx="2672">
                  <c:v>-1.4789196974047401</c:v>
                </c:pt>
                <c:pt idx="2673">
                  <c:v>-6.1598301641686097</c:v>
                </c:pt>
                <c:pt idx="2674">
                  <c:v>2.1662491744529402</c:v>
                </c:pt>
                <c:pt idx="2675">
                  <c:v>-3.7967933385575501</c:v>
                </c:pt>
                <c:pt idx="2676">
                  <c:v>-0.51547680312952104</c:v>
                </c:pt>
                <c:pt idx="2677">
                  <c:v>-0.64540691209158596</c:v>
                </c:pt>
                <c:pt idx="2678">
                  <c:v>1.05793255474253</c:v>
                </c:pt>
                <c:pt idx="2679">
                  <c:v>-1.6266429945641301</c:v>
                </c:pt>
                <c:pt idx="2680">
                  <c:v>-0.54194985043632304</c:v>
                </c:pt>
                <c:pt idx="2681">
                  <c:v>1.14566812939583</c:v>
                </c:pt>
                <c:pt idx="2682">
                  <c:v>-1.79238377333986</c:v>
                </c:pt>
                <c:pt idx="2683">
                  <c:v>-5.2995578158908803</c:v>
                </c:pt>
                <c:pt idx="2684">
                  <c:v>-1.5465584294054799</c:v>
                </c:pt>
                <c:pt idx="2685">
                  <c:v>3.7258879591809899</c:v>
                </c:pt>
                <c:pt idx="2686">
                  <c:v>7.1709390514298299</c:v>
                </c:pt>
                <c:pt idx="2687">
                  <c:v>-0.64691928835391899</c:v>
                </c:pt>
                <c:pt idx="2688">
                  <c:v>1.6361300555007099</c:v>
                </c:pt>
                <c:pt idx="2689">
                  <c:v>-1.6743986106157001</c:v>
                </c:pt>
                <c:pt idx="2690">
                  <c:v>-0.85497473263338997</c:v>
                </c:pt>
                <c:pt idx="2691">
                  <c:v>-1.9604668031796</c:v>
                </c:pt>
                <c:pt idx="2692">
                  <c:v>-3.3336545048151298</c:v>
                </c:pt>
                <c:pt idx="2693">
                  <c:v>1.91552958843983</c:v>
                </c:pt>
                <c:pt idx="2694">
                  <c:v>0.36416798364076097</c:v>
                </c:pt>
                <c:pt idx="2695">
                  <c:v>-0.225097164018916</c:v>
                </c:pt>
                <c:pt idx="2696">
                  <c:v>-0.30312584171562501</c:v>
                </c:pt>
                <c:pt idx="2697">
                  <c:v>-3.10414410256202</c:v>
                </c:pt>
                <c:pt idx="2698">
                  <c:v>-2.4586178696300802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CE-EB47-BC58-A8CD33A6E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987104"/>
        <c:axId val="894979616"/>
      </c:scatterChart>
      <c:valAx>
        <c:axId val="90598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979616"/>
        <c:crosses val="autoZero"/>
        <c:crossBetween val="midCat"/>
      </c:valAx>
      <c:valAx>
        <c:axId val="89497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987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Sheet1!$A$2:$A$2700</cx:f>
        <cx:lvl ptCount="2699" formatCode="G/通用格式">
          <cx:pt idx="0">0.99954225461983803</cx:pt>
          <cx:pt idx="1">0.99943133591744204</cx:pt>
          <cx:pt idx="2">0.99902120895381996</cx:pt>
          <cx:pt idx="3">0.99892820103542102</cx:pt>
          <cx:pt idx="4">0.99828532005136095</cx:pt>
          <cx:pt idx="5">0.99814804431814097</cx:pt>
          <cx:pt idx="6">0.99797504725003905</cx:pt>
          <cx:pt idx="7">0.99786854580727802</cx:pt>
          <cx:pt idx="8">0.99767758431042997</cx:pt>
          <cx:pt idx="9">0.99762231140546098</cx:pt>
          <cx:pt idx="10">0.99754740249905505</cx:pt>
          <cx:pt idx="11">0.99726723964406805</cx:pt>
          <cx:pt idx="12">0.99710428114613303</cx:pt>
          <cx:pt idx="13">0.99665342844409999</cx:pt>
          <cx:pt idx="14">0.99644710035722195</cx:pt>
          <cx:pt idx="15">0.99607841177675904</cx:pt>
          <cx:pt idx="16">0.99568739764290604</cx:pt>
          <cx:pt idx="17">0.99531037940589995</cx:pt>
          <cx:pt idx="18">0.99515882295740399</cx:pt>
          <cx:pt idx="19">0.99505069827261206</cx:pt>
          <cx:pt idx="20">0.99497693559631495</cx:pt>
          <cx:pt idx="21">0.99459754745476203</cx:pt>
          <cx:pt idx="22">0.99449083161901997</cx:pt>
          <cx:pt idx="23">0.994321646305107</cx:pt>
          <cx:pt idx="24">0.99374279347890004</cx:pt>
          <cx:pt idx="25">0.99325821740482101</cx:pt>
          <cx:pt idx="26">0.99317214582973201</cx:pt>
          <cx:pt idx="27">0.99292981771536604</cx:pt>
          <cx:pt idx="28">0.99239586811139902</cx:pt>
          <cx:pt idx="29">0.99222522375658895</cx:pt>
          <cx:pt idx="30">0.99151405763758604</cx:pt>
          <cx:pt idx="31">0.99147658126351701</cx:pt>
          <cx:pt idx="32">0.99144113095185105</cx:pt>
          <cx:pt idx="33">0.99137162340520302</cx:pt>
          <cx:pt idx="34">0.99116569534924603</cx:pt>
          <cx:pt idx="35">0.99104764454053695</cx:pt>
          <cx:pt idx="36">0.10663814051607499</cx:pt>
          <cx:pt idx="37">0.99020390994135898</cx:pt>
          <cx:pt idx="38">0.98995943389740504</cx:pt>
          <cx:pt idx="39">0.98977852456045501</cx:pt>
          <cx:pt idx="40">0.98966429757863705</cx:pt>
          <cx:pt idx="41">0.98931398863309605</cx:pt>
          <cx:pt idx="42">0.98898148864240198</cx:pt>
          <cx:pt idx="43">0.98867775954635495</cx:pt>
          <cx:pt idx="44">0.98800966406684598</cx:pt>
          <cx:pt idx="45">0.98704897203577602</cx:pt>
          <cx:pt idx="46">0.986974307019023</cx:pt>
          <cx:pt idx="47">0.98693649327218902</cx:pt>
          <cx:pt idx="48">0.98682381760510696</cx:pt>
          <cx:pt idx="49">0.777134964286329</cx:pt>
          <cx:pt idx="50">0.94104252474547101</cx:pt>
          <cx:pt idx="51">0.98653792408642904</cx:pt>
          <cx:pt idx="52">0.98639403293489103</cx:pt>
          <cx:pt idx="53">0.98630775550815097</cx:pt>
          <cx:pt idx="54">0.98622276580572299</cx:pt>
          <cx:pt idx="55">0.98622129741101305</cx:pt>
          <cx:pt idx="56">0.98578034755919897</cx:pt>
          <cx:pt idx="57">0.985602529873289</cx:pt>
          <cx:pt idx="58">0.985320050079179</cx:pt>
          <cx:pt idx="59">0.98492024875558504</cx:pt>
          <cx:pt idx="60">0.98461124066851402</cx:pt>
          <cx:pt idx="61">0.98449219712325098</cx:pt>
          <cx:pt idx="62">0.98362343523020801</cx:pt>
          <cx:pt idx="63">0.98360447272732898</cx:pt>
          <cx:pt idx="64">0.98351701461975105</cx:pt>
          <cx:pt idx="65">0.78022688675635499</cx:pt>
          <cx:pt idx="66">0.982466822988452</cx:pt>
          <cx:pt idx="67">0.98226402699464299</cx:pt>
          <cx:pt idx="68">0.98213723322401503</cx:pt>
          <cx:pt idx="69">0.98206347550792095</cx:pt>
          <cx:pt idx="70">0.98197185716341995</cx:pt>
          <cx:pt idx="71">0.98190956472821</cx:pt>
          <cx:pt idx="72">0.98187519721761995</cx:pt>
          <cx:pt idx="73">0.98175575515164903</cx:pt>
          <cx:pt idx="74">0.98135182731264603</cx:pt>
          <cx:pt idx="75">0.98120630278077703</cx:pt>
          <cx:pt idx="76">0.95545324309078405</cx:pt>
          <cx:pt idx="77">0.98080007729303098</cx:pt>
          <cx:pt idx="78">0.980665355285254</cx:pt>
          <cx:pt idx="79">0.97990469948972103</cx:pt>
          <cx:pt idx="80">0.97961386222842295</cx:pt>
          <cx:pt idx="81">0.97903520574192104</cx:pt>
          <cx:pt idx="82">0.97899584891216895</cx:pt>
          <cx:pt idx="83">0.97884931898657301</cx:pt>
          <cx:pt idx="84">0.97845226155545195</cx:pt>
          <cx:pt idx="85">0.97813712754828797</cx:pt>
          <cx:pt idx="86">0.97780814466400801</cx:pt>
          <cx:pt idx="87">0.97778422830909195</cx:pt>
          <cx:pt idx="88">0.97693663805415698</cx:pt>
          <cx:pt idx="89">0.97688298922646999</cx:pt>
          <cx:pt idx="90">0.97676260200868703</cx:pt>
          <cx:pt idx="91">0.97658317411037199</cx:pt>
          <cx:pt idx="92">0.97633605424073799</cx:pt>
          <cx:pt idx="93">0.97631799143127096</cx:pt>
          <cx:pt idx="94">0.97593158182990303</cx:pt>
          <cx:pt idx="95">0.975050654829129</cx:pt>
          <cx:pt idx="96">0.97479378598449196</cx:pt>
          <cx:pt idx="97">0.974637747703472</cx:pt>
          <cx:pt idx="98">0.97428314901235502</cx:pt>
          <cx:pt idx="99">0.97425334433909005</cx:pt>
          <cx:pt idx="100">0.97418874791721499</cx:pt>
          <cx:pt idx="101">0.97374123216016895</cx:pt>
          <cx:pt idx="102">0.79611036266233703</cx:pt>
          <cx:pt idx="103">0.97342389272593299</cx:pt>
          <cx:pt idx="104">0.97328127443476897</cx:pt>
          <cx:pt idx="105">0.72176960223360398</cx:pt>
          <cx:pt idx="106">0.97298836383072596</cx:pt>
          <cx:pt idx="107">0.97207265950513899</cx:pt>
          <cx:pt idx="108">0.97166280500050195</cx:pt>
          <cx:pt idx="109">0.97162986990164302</cx:pt>
          <cx:pt idx="110">0.97135894580337101</cx:pt>
          <cx:pt idx="111">0.97118165717017602</cx:pt>
          <cx:pt idx="112">0.97101683455593002</cx:pt>
          <cx:pt idx="113">0.97085833870921701</cx:pt>
          <cx:pt idx="114">0.97081821313274597</cx:pt>
          <cx:pt idx="115">0.97041151471770604</cx:pt>
          <cx:pt idx="116">0.97039324192126897</cx:pt>
          <cx:pt idx="117">0.97032156178931195</cx:pt>
          <cx:pt idx="118">0.97031006075470305</cx:pt>
          <cx:pt idx="119">0.87725933132327405</cx:pt>
          <cx:pt idx="120">0.63761538237261794</cx:pt>
          <cx:pt idx="121">0.96955983236050103</cx:pt>
          <cx:pt idx="122">0.969354309368745</cx:pt>
          <cx:pt idx="123">0.96895799819231498</cx:pt>
          <cx:pt idx="124">0.96891371002381699</cx:pt>
          <cx:pt idx="125">0.96877993590307698</cx:pt>
          <cx:pt idx="126">0.96863113797731204</cx:pt>
          <cx:pt idx="127">0.96859641699104204</cx:pt>
          <cx:pt idx="128">0.75412296257029099</cx:pt>
          <cx:pt idx="129">0.96836474847655296</cx:pt>
          <cx:pt idx="130">0.96833880031126895</cx:pt>
          <cx:pt idx="131">0.96757142267167495</cx:pt>
          <cx:pt idx="132">0.96722780154246901</cx:pt>
          <cx:pt idx="133">0.96662715444125802</cx:pt>
          <cx:pt idx="134">0.96641601776414798</cx:pt>
          <cx:pt idx="135">0.966353507206417</cx:pt>
          <cx:pt idx="136">0.96634863667855997</cx:pt>
          <cx:pt idx="137">0.96602663352113405</cx:pt>
          <cx:pt idx="138">0.96601821473929395</cx:pt>
          <cx:pt idx="139">0.966010572834748</cx:pt>
          <cx:pt idx="140">0.96600194074520096</cx:pt>
          <cx:pt idx="141">0.96592020877393403</cx:pt>
          <cx:pt idx="142">0.96573945134329497</cx:pt>
          <cx:pt idx="143">0.96570900217877997</cx:pt>
          <cx:pt idx="144">0.965460228544606</cx:pt>
          <cx:pt idx="145">0.964938016672239</cx:pt>
          <cx:pt idx="146">0.96487926692741</cx:pt>
          <cx:pt idx="147">0.96474653061290705</cx:pt>
          <cx:pt idx="148">0.96466387361759798</cx:pt>
          <cx:pt idx="149">0.96430598384459099</cx:pt>
          <cx:pt idx="150">0.96419225630295702</cx:pt>
          <cx:pt idx="151">0.47827465802289298</cx:pt>
          <cx:pt idx="152">0.96333501674195499</cx:pt>
          <cx:pt idx="153">0.96288902887245797</cx:pt>
          <cx:pt idx="154">0.96261404182853505</cx:pt>
          <cx:pt idx="155">0.96258341629725697</cx:pt>
          <cx:pt idx="156">0.96251317585668605</cx:pt>
          <cx:pt idx="157">0.96235506888700095</cx:pt>
          <cx:pt idx="158">0.96234045790971601</cx:pt>
          <cx:pt idx="159">0.96226625447595904</cx:pt>
          <cx:pt idx="160">0.96218053451696295</cx:pt>
          <cx:pt idx="161">0.96213952099007305</cx:pt>
          <cx:pt idx="162">0.962097299194552</cx:pt>
          <cx:pt idx="163">0.96173704672452798</cx:pt>
          <cx:pt idx="164">0.62895962973726005</cx:pt>
          <cx:pt idx="165">0.960749514072474</cx:pt>
          <cx:pt idx="166">0.96013854048868297</cx:pt>
          <cx:pt idx="167">0.959727556699977</cx:pt>
          <cx:pt idx="168">0.95939186498791496</cx:pt>
          <cx:pt idx="169">0.95934624153914905</cx:pt>
          <cx:pt idx="170">0.95926394845686302</cx:pt>
          <cx:pt idx="171">0.95923259478192702</cx:pt>
          <cx:pt idx="172">0.95855004692421297</cx:pt>
          <cx:pt idx="173">0.95828386464402204</cx:pt>
          <cx:pt idx="174">0.95778387507200402</cx:pt>
          <cx:pt idx="175">0.95705701626350603</cx:pt>
          <cx:pt idx="176">0.95703566631324299</cx:pt>
          <cx:pt idx="177">0.95661861158052697</cx:pt>
          <cx:pt idx="178">0.95656068044334397</cx:pt>
          <cx:pt idx="179">0.95610838058341896</cx:pt>
          <cx:pt idx="180">0.95607491496179298</cx:pt>
          <cx:pt idx="181">0.95601815589510897</cx:pt>
          <cx:pt idx="182">0.78283711561551705</cx:pt>
          <cx:pt idx="183">0.95552435603447405</cx:pt>
          <cx:pt idx="184">0.95538087264413896</cx:pt>
          <cx:pt idx="185">0.95478491281202404</cx:pt>
          <cx:pt idx="186">0.95376306728725302</cx:pt>
          <cx:pt idx="187">0.95366231006362401</cx:pt>
          <cx:pt idx="188">0.95252622667674103</cx:pt>
          <cx:pt idx="189">0.95249302329238705</cx:pt>
          <cx:pt idx="190">0.95156039677617699</cx:pt>
          <cx:pt idx="191">0.95113420289221395</cx:pt>
          <cx:pt idx="192">0.951069710975041</cx:pt>
          <cx:pt idx="193">0.95099791217604901</cx:pt>
          <cx:pt idx="194">0.95083132612159904</cx:pt>
          <cx:pt idx="195">0.95074072868170101</cx:pt>
          <cx:pt idx="196">0.95065158300328501</cx:pt>
          <cx:pt idx="197">0.950647278707482</cx:pt>
          <cx:pt idx="198">0.80824677529391697</cx:pt>
          <cx:pt idx="199">0.95036751437121703</cx:pt>
          <cx:pt idx="200">0.95014939995501702</cx:pt>
          <cx:pt idx="201">0.950122302485777</cx:pt>
          <cx:pt idx="202">0.94993018773242099</cx:pt>
          <cx:pt idx="203">0.94834094733826702</cx:pt>
          <cx:pt idx="204">0.94820521907659705</cx:pt>
          <cx:pt idx="205">0.94733107549682405</cx:pt>
          <cx:pt idx="206">0.94629129632412801</cx:pt>
          <cx:pt idx="207">0.94543361173019902</cx:pt>
          <cx:pt idx="208">0.94482871025885795</cx:pt>
          <cx:pt idx="209">0.94475962574497296</cx:pt>
          <cx:pt idx="210">0.94348542470226604</cx:pt>
          <cx:pt idx="211">0.94308168699918704</cx:pt>
          <cx:pt idx="212">0.94272330917004399</cx:pt>
          <cx:pt idx="213">0.94264819770045805</cx:pt>
          <cx:pt idx="214">0.94255903839657196</cx:pt>
          <cx:pt idx="215">0.94214284304846496</cx:pt>
          <cx:pt idx="216">0.94208680170348102</cx:pt>
          <cx:pt idx="217">0.94132226408770603</cx:pt>
          <cx:pt idx="218">0.94119099501237802</cx:pt>
          <cx:pt idx="219">0.94031528495015304</cx:pt>
          <cx:pt idx="220">0.93933673527907102</cx:pt>
          <cx:pt idx="221">0.92391248123416803</cx:pt>
          <cx:pt idx="222">0.93838763896570498</cx:pt>
          <cx:pt idx="223">0.93837844230905698</cx:pt>
          <cx:pt idx="224">0.93805864183571896</cx:pt>
          <cx:pt idx="225">0.93801422981254101</cx:pt>
          <cx:pt idx="226">0.93787870862284595</cx:pt>
          <cx:pt idx="227">0.93733863308869303</cx:pt>
          <cx:pt idx="228">0.93623020211530905</cx:pt>
          <cx:pt idx="229">0.93578018754674896</cx:pt>
          <cx:pt idx="230">0.93554269555361302</cx:pt>
          <cx:pt idx="231">0.93533969144044204</cx:pt>
          <cx:pt idx="232">0.93436753687141605</cx:pt>
          <cx:pt idx="233">0.93403529755062398</cx:pt>
          <cx:pt idx="234">0.93383415646597701</cx:pt>
          <cx:pt idx="235">0.93369424724726902</cx:pt>
          <cx:pt idx="236">0.93351929243957799</cx:pt>
          <cx:pt idx="237">0.93303954915197895</cx:pt>
          <cx:pt idx="238">0.93267450438843502</cx:pt>
          <cx:pt idx="239">0.93249502352395697</cx:pt>
          <cx:pt idx="240">0.932465665875989</cx:pt>
          <cx:pt idx="241">0.93175543153301499</cx:pt>
          <cx:pt idx="242">0.93145295801084205</cx:pt>
          <cx:pt idx="243">0.93125751642228405</cx:pt>
          <cx:pt idx="244">0.93105454142959998</cx:pt>
          <cx:pt idx="245">0.93097816247814802</cx:pt>
          <cx:pt idx="246">0.93044477846808504</cx:pt>
          <cx:pt idx="247">0.149514571458507</cx:pt>
          <cx:pt idx="248">0.92991382636390596</cx:pt>
          <cx:pt idx="249">0.92971782207614395</cx:pt>
          <cx:pt idx="250">0.92956310552112198</cx:pt>
          <cx:pt idx="251">0.92953405784971399</cx:pt>
          <cx:pt idx="252">0.92939191056607995</cx:pt>
          <cx:pt idx="253">0.92937642128799702</cx:pt>
          <cx:pt idx="254">0.92922081626571496</cx:pt>
          <cx:pt idx="255">0.92867409786945099</cx:pt>
          <cx:pt idx="256">0.92862580397566596</cx:pt>
          <cx:pt idx="257">0.92860045802650104</cx:pt>
          <cx:pt idx="258">0.92849197414940599</cx:pt>
          <cx:pt idx="259">0.92763319567076596</cx:pt>
          <cx:pt idx="260">0.92739196530624202</cx:pt>
          <cx:pt idx="261">0.92721229913793302</cx:pt>
          <cx:pt idx="262">0.92685735250725099</cx:pt>
          <cx:pt idx="263">0.92647597528136105</cx:pt>
          <cx:pt idx="264">0.92639698561078598</cx:pt>
          <cx:pt idx="265">0.92637348727777202</cx:pt>
          <cx:pt idx="266">0.92608665974550797</cx:pt>
          <cx:pt idx="267">0.92583559454355302</cx:pt>
          <cx:pt idx="268">0.92573653696217695</cx:pt>
          <cx:pt idx="269">0.60942395031441399</cx:pt>
          <cx:pt idx="270">0.92530509304300801</cx:pt>
          <cx:pt idx="271">0.79413525225387804</cx:pt>
          <cx:pt idx="272">0.15910852714243801</cx:pt>
          <cx:pt idx="273">0.63072661920776296</cx:pt>
          <cx:pt idx="274">0.92371426946844903</cx:pt>
          <cx:pt idx="275">0.92355654616306804</cx:pt>
          <cx:pt idx="276">0.923262312329726</cx:pt>
          <cx:pt idx="277">0.923158102086577</cx:pt>
          <cx:pt idx="278">0.922831303204112</cx:pt>
          <cx:pt idx="279">0.92279732934214698</cx:pt>
          <cx:pt idx="280">0.92238347491078798</cx:pt>
          <cx:pt idx="281">0.92221979999489201</cx:pt>
          <cx:pt idx="282">0.92178293061718397</cx:pt>
          <cx:pt idx="283">0.89728844119153495</cx:pt>
          <cx:pt idx="284">0.91236804719882603</cx:pt>
          <cx:pt idx="285">0.921365505282432</cx:pt>
          <cx:pt idx="286">0.921303861428584</cx:pt>
          <cx:pt idx="287">0.92127192646045897</cx:pt>
          <cx:pt idx="288">0.92119031715417099</cx:pt>
          <cx:pt idx="289">0.82911306274116803</cx:pt>
          <cx:pt idx="290">0.53662769525694798</cx:pt>
          <cx:pt idx="291">0.92072673822878004</cx:pt>
          <cx:pt idx="292">0.92019889689397305</cx:pt>
          <cx:pt idx="293">0.91995561869202003</cx:pt>
          <cx:pt idx="294">0.91994919335513103</cx:pt>
          <cx:pt idx="295">0.919790436109301</cx:pt>
          <cx:pt idx="296">0.91950281329928896</cx:pt>
          <cx:pt idx="297">0.91895307500238199</cx:pt>
          <cx:pt idx="298">0.91622663633449397</cx:pt>
          <cx:pt idx="299">0.91835500697967098</cx:pt>
          <cx:pt idx="300">0.91831920300530101</cx:pt>
          <cx:pt idx="301">0.91770993273959001</cx:pt>
          <cx:pt idx="302">0.917537353658195</cx:pt>
          <cx:pt idx="303">0.91725582529093697</cx:pt>
          <cx:pt idx="304">0.91696001932517601</cx:pt>
          <cx:pt idx="305">0.91685621500242998</cx:pt>
          <cx:pt idx="306">0.916327020117082</cx:pt>
          <cx:pt idx="307">0.91632133232524404</cx:pt>
          <cx:pt idx="308">0.91620631922851803</cx:pt>
          <cx:pt idx="309">0.91616889463341999</cx:pt>
          <cx:pt idx="310">0.91615301878425004</cx:pt>
          <cx:pt idx="311">0.91604192806129703</cx:pt>
          <cx:pt idx="312">0.91580453052889998</cx:pt>
          <cx:pt idx="313">0.91537198876081105</cx:pt>
          <cx:pt idx="314">0.91517636799734903</cx:pt>
          <cx:pt idx="315">0.91481007179774498</cx:pt>
          <cx:pt idx="316">0.914035242265682</cx:pt>
          <cx:pt idx="317">0.91383314662776105</cx:pt>
          <cx:pt idx="318">0.91374211363799496</cx:pt>
          <cx:pt idx="319">0.91339678575752503</cx:pt>
          <cx:pt idx="320">0.91269822731443295</cx:pt>
          <cx:pt idx="321">0.91228965194187395</cx:pt>
          <cx:pt idx="322">0.91148772486405905</cx:pt>
          <cx:pt idx="323">0.91095978679274703</cx:pt>
          <cx:pt idx="324">0.91062673701688901</cx:pt>
          <cx:pt idx="325">0.91058945218644904</cx:pt>
          <cx:pt idx="326">0.91017003292576704</cx:pt>
          <cx:pt idx="327">0.51372924451040203</cx:pt>
          <cx:pt idx="328">0.90989930316227297</cx:pt>
          <cx:pt idx="329">0.90947670892801602</cx:pt>
          <cx:pt idx="330">0.908681442737861</cx:pt>
          <cx:pt idx="331">0.90859218705475397</cx:pt>
          <cx:pt idx="332">0.90852113600325801</cx:pt>
          <cx:pt idx="333">0.90846301868815105</cx:pt>
          <cx:pt idx="334">0.90805347996281804</cx:pt>
          <cx:pt idx="335">0.90755319017818703</cx:pt>
          <cx:pt idx="336">0.90733841982503805</cx:pt>
          <cx:pt idx="337">0.90716723838902202</cx:pt>
          <cx:pt idx="338">0.90651270795352901</cx:pt>
          <cx:pt idx="339">0.90647779435265197</cx:pt>
          <cx:pt idx="340">0.90647422323808402</cx:pt>
          <cx:pt idx="341">0.90616768278139903</cx:pt>
          <cx:pt idx="342">0.90598492870451397</cx:pt>
          <cx:pt idx="343">0.90586499605182702</cx:pt>
          <cx:pt idx="344">0.90580978034934301</cx:pt>
          <cx:pt idx="345">0.90561827995819899</cx:pt>
          <cx:pt idx="346">0.90545649206238799</cx:pt>
          <cx:pt idx="347">0.90543465399839695</cx:pt>
          <cx:pt idx="348">0.90527903900443696</cx:pt>
          <cx:pt idx="349">0.90521839869072096</cx:pt>
          <cx:pt idx="350">0.90521173332662297</cx:pt>
          <cx:pt idx="351">0.905168442763291</cx:pt>
          <cx:pt idx="352">0.90488673782358697</cx:pt>
          <cx:pt idx="353">0.90480662719157801</cx:pt>
          <cx:pt idx="354">0.90469944383904599</cx:pt>
          <cx:pt idx="355">0.90469500346055998</cx:pt>
          <cx:pt idx="356">0.596647508787151</cx:pt>
          <cx:pt idx="357">0.90441102461190304</cx:pt>
          <cx:pt idx="358">0.90435197634679698</cx:pt>
          <cx:pt idx="359">0.90431169487612995</cx:pt>
          <cx:pt idx="360">0.90427195411426897</cx:pt>
          <cx:pt idx="361">0.90427003654214799</cx:pt>
          <cx:pt idx="362">0.90409568040323296</cx:pt>
          <cx:pt idx="363">0.90366904578935803</cx:pt>
          <cx:pt idx="364">0.903504559641094</cx:pt>
          <cx:pt idx="365">0.90324690053602796</cx:pt>
          <cx:pt idx="366">0.90306866793797402</cx:pt>
          <cx:pt idx="367">0.90304216617014998</cx:pt>
          <cx:pt idx="368">0.90277786870508603</cx:pt>
          <cx:pt idx="369">0.90273509748103298</cx:pt>
          <cx:pt idx="370">0.90267120146470103</cx:pt>
          <cx:pt idx="371">0.902528186656684</cx:pt>
          <cx:pt idx="372">0.90246610419770401</cx:pt>
          <cx:pt idx="373">0.90239010073839798</cx:pt>
          <cx:pt idx="374">0.90235907257196701</cx:pt>
          <cx:pt idx="375">0.90200007892785194</cx:pt>
          <cx:pt idx="376">0.90162544791997901</cx:pt>
          <cx:pt idx="377">0.90155038756947203</cx:pt>
          <cx:pt idx="378">0.900735448776806</cx:pt>
          <cx:pt idx="379">0.90067988777236296</cx:pt>
          <cx:pt idx="380">0.90061883883493299</cx:pt>
          <cx:pt idx="381">0.90056793612504604</cx:pt>
          <cx:pt idx="382">0.90013006890035696</cx:pt>
          <cx:pt idx="383">0.90002010058934201</cx:pt>
          <cx:pt idx="384">0.55316923144405805</cx:pt>
          <cx:pt idx="385">0.89973595170805698</cx:pt>
          <cx:pt idx="386">0.89953660390115997</cx:pt>
          <cx:pt idx="387">0.89928138406738101</cx:pt>
          <cx:pt idx="388">0.899229640501921</cx:pt>
          <cx:pt idx="389">0.89898264685416696</cx:pt>
          <cx:pt idx="390">0.89874095370912199</cx:pt>
          <cx:pt idx="391">0.89869634189406</cx:pt>
          <cx:pt idx="392">0.89853761683393496</cx:pt>
          <cx:pt idx="393">0.89843196380894996</cx:pt>
          <cx:pt idx="394">0.89822532182259296</cx:pt>
          <cx:pt idx="395">0.89800304119918795</cx:pt>
          <cx:pt idx="396">0.89781017224523696</cx:pt>
          <cx:pt idx="397">0.89773132346755602</cx:pt>
          <cx:pt idx="398">0.89728942497087605</cx:pt>
          <cx:pt idx="399">0.89725187319952004</cx:pt>
          <cx:pt idx="400">0.65459057630538298</cx:pt>
          <cx:pt idx="401">0.89678889713082199</cx:pt>
          <cx:pt idx="402">0.89666022485679298</cx:pt>
          <cx:pt idx="403">0.89618274020677202</cx:pt>
          <cx:pt idx="404">0.89581539705091395</cx:pt>
          <cx:pt idx="405">0.89564090292695098</cx:pt>
          <cx:pt idx="406">0.89532685567200898</cx:pt>
          <cx:pt idx="407">0.89459882173031902</cx:pt>
          <cx:pt idx="408">0.89450604642204001</cx:pt>
          <cx:pt idx="409">0.89445229058450404</cx:pt>
          <cx:pt idx="410">0.827903143282821</cx:pt>
          <cx:pt idx="411">0.89413057970314203</cx:pt>
          <cx:pt idx="412">0.87910036454898899</cx:pt>
          <cx:pt idx="413">0.89379938960288496</cx:pt>
          <cx:pt idx="414">0.89328175717224001</cx:pt>
          <cx:pt idx="415">0.89321681435493105</cx:pt>
          <cx:pt idx="416">0.89301977538279897</cx:pt>
          <cx:pt idx="417">0.89301809385483999</cx:pt>
          <cx:pt idx="418">0.89260600829885395</cx:pt>
          <cx:pt idx="419">0.89240651935280202</cx:pt>
          <cx:pt idx="420">0.89196841558578299</cx:pt>
          <cx:pt idx="421">0.89141547914832797</cx:pt>
          <cx:pt idx="422">0.89111322520243796</cx:pt>
          <cx:pt idx="423">0.89105693174426603</cx:pt>
          <cx:pt idx="424">0.52379887707087103</cx:pt>
          <cx:pt idx="425">0.89043585500586397</cx:pt>
          <cx:pt idx="426">0.88984753175110998</cx:pt>
          <cx:pt idx="427">0.889641801715082</cx:pt>
          <cx:pt idx="428">0.88919924877729495</cx:pt>
          <cx:pt idx="429">0.88918988167633295</cx:pt>
          <cx:pt idx="430">0.88912155701140205</cx:pt>
          <cx:pt idx="431">0.88874030176877095</cx:pt>
          <cx:pt idx="432">0.88845345714308299</cx:pt>
          <cx:pt idx="433">0.88836406548786095</cx:pt>
          <cx:pt idx="434">0.888209604643179</cx:pt>
          <cx:pt idx="435">0.88808927302998097</cx:pt>
          <cx:pt idx="436">0.88799822363164704</cx:pt>
          <cx:pt idx="437">0.88790581659263002</cx:pt>
          <cx:pt idx="438">0.88774495873120995</cx:pt>
          <cx:pt idx="439">0.88740950101725002</cx:pt>
          <cx:pt idx="440">0.88716236782005098</cx:pt>
          <cx:pt idx="441">0.88685842443068996</cx:pt>
          <cx:pt idx="442">0.88679330896223796</cx:pt>
          <cx:pt idx="443">0.88661629487739801</cx:pt>
          <cx:pt idx="444">0.886214048889857</cx:pt>
          <cx:pt idx="445">0.88585247305219705</cx:pt>
          <cx:pt idx="446">0.88580290574306697</cx:pt>
          <cx:pt idx="447">0.88576595991254203</cx:pt>
          <cx:pt idx="448">0.883955425135594</cx:pt>
          <cx:pt idx="449">0.88390083912925699</cx:pt>
          <cx:pt idx="450">0.88385780952080095</cx:pt>
          <cx:pt idx="451">0.88379613813199798</cx:pt>
          <cx:pt idx="452">0.88379093692673505</cx:pt>
          <cx:pt idx="453">0.88365517040539698</cx:pt>
          <cx:pt idx="454">0.88364202449557505</cx:pt>
          <cx:pt idx="455">0.88352665246290096</cx:pt>
          <cx:pt idx="456">0.88346477457979999</cx:pt>
          <cx:pt idx="457">0.40258173544704601</cx:pt>
          <cx:pt idx="458">0.88337274069416705</cx:pt>
          <cx:pt idx="459">0.883352437664782</cx:pt>
          <cx:pt idx="460">0.88321696677158301</cx:pt>
          <cx:pt idx="461">0.88307769738116304</cx:pt>
          <cx:pt idx="462">0.88238728800960498</cx:pt>
          <cx:pt idx="463">0.88182592865542198</cx:pt>
          <cx:pt idx="464">0.88145359099545595</cx:pt>
          <cx:pt idx="465">0.88144722903477901</cx:pt>
          <cx:pt idx="466">0.88038468793561997</cx:pt>
          <cx:pt idx="467">0.88032703733163797</cx:pt>
          <cx:pt idx="468">0.88019329863302997</cx:pt>
          <cx:pt idx="469">0.87989677738887795</cx:pt>
          <cx:pt idx="470">0.87953060953542905</cx:pt>
          <cx:pt idx="471">0.75713794021953396</cx:pt>
          <cx:pt idx="472">0.87858023679501196</cx:pt>
          <cx:pt idx="473">0.87827348600553601</cx:pt>
          <cx:pt idx="474">0.87818043441445304</cx:pt>
          <cx:pt idx="475">0.87771635174582796</cx:pt>
          <cx:pt idx="476">0.877116636789806</cx:pt>
          <cx:pt idx="477">0.87709282413745804</cx:pt>
          <cx:pt idx="478">0.87699613869578796</cx:pt>
          <cx:pt idx="479">0.87634535532550994</cx:pt>
          <cx:pt idx="480">0.87624021808823804</cx:pt>
          <cx:pt idx="481">0.87494396774890704</cx:pt>
          <cx:pt idx="482">0.87477078094693805</cx:pt>
          <cx:pt idx="483">0.87423782882140499</cx:pt>
          <cx:pt idx="484">0.87419094293032795</cx:pt>
          <cx:pt idx="485">0.87406164284452503</cx:pt>
          <cx:pt idx="486">0.87391738640836603</cx:pt>
          <cx:pt idx="487">0.87381589560876605</cx:pt>
          <cx:pt idx="488">0.87378241295887504</cx:pt>
          <cx:pt idx="489">0.87369136349328202</cx:pt>
          <cx:pt idx="490">0.87367960579665804</cx:pt>
          <cx:pt idx="491">0.87348224184765999</cx:pt>
          <cx:pt idx="492">0.87324748218494996</cx:pt>
          <cx:pt idx="493">0.78980401156216595</cx:pt>
          <cx:pt idx="494">0.87316977491647996</cx:pt>
          <cx:pt idx="495">0.87305098389467894</cx:pt>
          <cx:pt idx="496">0.87288396330365603</cx:pt>
          <cx:pt idx="497">0.87279135458449097</cx:pt>
          <cx:pt idx="498">0.87263457232951303</cx:pt>
          <cx:pt idx="499">0.87252773088100599</cx:pt>
          <cx:pt idx="500">0.872363531517795</cx:pt>
          <cx:pt idx="501">0.87210012235574097</cx:pt>
          <cx:pt idx="502">0.87149846821710297</cx:pt>
          <cx:pt idx="503">0.87123301439832002</cx:pt>
          <cx:pt idx="504">0.87083681174164795</cx:pt>
          <cx:pt idx="505">0.87056519277112399</cx:pt>
          <cx:pt idx="506">0.87050886299198904</cx:pt>
          <cx:pt idx="507">0.87038482488837199</cx:pt>
          <cx:pt idx="508">0.87031150210458397</cx:pt>
          <cx:pt idx="509">0.87007995915338898</cx:pt>
          <cx:pt idx="510">0.870059487472022</cx:pt>
          <cx:pt idx="511">0.86996078534743604</cx:pt>
          <cx:pt idx="512">0.86949208806279599</cx:pt>
          <cx:pt idx="513">0.86946081004238496</cx:pt>
          <cx:pt idx="514">0.86926265840519701</cx:pt>
          <cx:pt idx="515">0.518812803458649</cx:pt>
          <cx:pt idx="516">0.86912683612573205</cx:pt>
          <cx:pt idx="517">0.86906179433774</cx:pt>
          <cx:pt idx="518">0.86889034150714906</cx:pt>
          <cx:pt idx="519">0.86872228204979796</cx:pt>
          <cx:pt idx="520">0.86861046452070301</cx:pt>
          <cx:pt idx="521">0.86858971996449197</cx:pt>
          <cx:pt idx="522">0.86831380679138503</cx:pt>
          <cx:pt idx="523">0.86807544196874598</cx:pt>
          <cx:pt idx="524">0.86805964949796199</cx:pt>
          <cx:pt idx="525">0.86798755892181501</cx:pt>
          <cx:pt idx="526">0.86787666670227304</cx:pt>
          <cx:pt idx="527">0.86727604267381397</cx:pt>
          <cx:pt idx="528">0.86701883508283695</cx:pt>
          <cx:pt idx="529">0.86670080928600701</cx:pt>
          <cx:pt idx="530">0.86582732590873701</cx:pt>
          <cx:pt idx="531">0.86523295506928499</cx:pt>
          <cx:pt idx="532">0.86468678228904805</cx:pt>
          <cx:pt idx="533">0.86468190816661294</cx:pt>
          <cx:pt idx="534">0.864372902530405</cx:pt>
          <cx:pt idx="535">0.86417680346539505</cx:pt>
          <cx:pt idx="536">0.864169537718114</cx:pt>
          <cx:pt idx="537">0.86397939690632697</cx:pt>
          <cx:pt idx="538">0.79544040572867003</cx:pt>
          <cx:pt idx="539">0.86366677809695402</cx:pt>
          <cx:pt idx="540">0.86338437782952404</cx:pt>
          <cx:pt idx="541">0.86330947421999105</cx:pt>
          <cx:pt idx="542">0.86312617768352295</cx:pt>
          <cx:pt idx="543">0.86311692857064903</cx:pt>
          <cx:pt idx="544">0.86299976902404596</cx:pt>
          <cx:pt idx="545">0.86284576347469</cx:pt>
          <cx:pt idx="546">0.86276678539018303</cx:pt>
          <cx:pt idx="547">0.86263041180007405</cx:pt>
          <cx:pt idx="548">0.86232226110198396</cx:pt>
          <cx:pt idx="549">0.86210213222839505</cx:pt>
          <cx:pt idx="550">0.862070734435611</cx:pt>
          <cx:pt idx="551">0.86191628967384504</cx:pt>
          <cx:pt idx="552">0.86179092744071795</cx:pt>
          <cx:pt idx="553">0.86176199986380897</cx:pt>
          <cx:pt idx="554">0.86168982936345895</cx:pt>
          <cx:pt idx="555">0.86118827145106802</cx:pt>
          <cx:pt idx="556">0.86101949465085703</cx:pt>
          <cx:pt idx="557">0.86049543679559704</cx:pt>
          <cx:pt idx="558">0.86007154908846895</cx:pt>
          <cx:pt idx="559">0.85950786213406505</cx:pt>
          <cx:pt idx="560">0.85943554831046598</cx:pt>
          <cx:pt idx="561">0.85891233234237796</cx:pt>
          <cx:pt idx="562">0.85848505981304102</cx:pt>
          <cx:pt idx="563">0.85816184989606004</cx:pt>
          <cx:pt idx="564">0.85798389560209198</cx:pt>
          <cx:pt idx="565">0.85789352304283195</cx:pt>
          <cx:pt idx="566">0.246600917052781</cx:pt>
          <cx:pt idx="567">0.85633629313384496</cx:pt>
          <cx:pt idx="568">0.85580200379004101</cx:pt>
          <cx:pt idx="569">0.855801588591802</cx:pt>
          <cx:pt idx="570">0.855735416049481</cx:pt>
          <cx:pt idx="571">0.85550384624188303</cx:pt>
          <cx:pt idx="572">0.855121900556162</cx:pt>
          <cx:pt idx="573">0.73818035823894901</cx:pt>
          <cx:pt idx="574">0.85453020380507705</cx:pt>
          <cx:pt idx="575">0.85407696657840204</cx:pt>
          <cx:pt idx="576">0.85364194787245096</cx:pt>
          <cx:pt idx="577">0.85335918204038796</cx:pt>
          <cx:pt idx="578">0.85320321502255303</cx:pt>
          <cx:pt idx="579">0.85271926294347999</cx:pt>
          <cx:pt idx="580">0.85248200006884001</cx:pt>
          <cx:pt idx="581">0.85199725923354797</cx:pt>
          <cx:pt idx="582">0.85197802576662895</cx:pt>
          <cx:pt idx="583">0.85191642992751704</cx:pt>
          <cx:pt idx="584">0.85124794543396598</cx:pt>
          <cx:pt idx="585">0.85053903405032505</cx:pt>
          <cx:pt idx="586">0.84900981889816896</cx:pt>
          <cx:pt idx="587">0.84900191384597501</cx:pt>
          <cx:pt idx="588">0.84845432350593897</cx:pt>
          <cx:pt idx="589">0.84843138309685096</cx:pt>
          <cx:pt idx="590">0.84799264859828205</cx:pt>
          <cx:pt idx="591">0.84740844845005503</cx:pt>
          <cx:pt idx="592">0.84739347489904104</cx:pt>
          <cx:pt idx="593">0.84733003961027498</cx:pt>
          <cx:pt idx="594">0.84722244976024597</cx:pt>
          <cx:pt idx="595">0.84692690168113804</cx:pt>
          <cx:pt idx="596">0.84629875485510497</cx:pt>
          <cx:pt idx="597">0.845983031148551</cx:pt>
          <cx:pt idx="598">0.84586191794574395</cx:pt>
          <cx:pt idx="599">0.84567669949176105</cx:pt>
          <cx:pt idx="600">0.84562084574262197</cx:pt>
          <cx:pt idx="601">0.84552753952363602</cx:pt>
          <cx:pt idx="602">0.84500593204086705</cx:pt>
          <cx:pt idx="603">0.84482877186898198</cx:pt>
          <cx:pt idx="604">0.84481637625190298</cx:pt>
          <cx:pt idx="605">0.84453171577250996</cx:pt>
          <cx:pt idx="606">0.84406688758057702</cx:pt>
          <cx:pt idx="607">0.84312462475976302</cx:pt>
          <cx:pt idx="608">0.84275339719057596</cx:pt>
          <cx:pt idx="609">0.84240598461579697</cx:pt>
          <cx:pt idx="610">0.84203132623905697</cx:pt>
          <cx:pt idx="611">0.84201904845412201</cx:pt>
          <cx:pt idx="612">0.84179508503108502</cx:pt>
          <cx:pt idx="613">0.84122848059048605</cx:pt>
          <cx:pt idx="614">0.841085646241717</cx:pt>
          <cx:pt idx="615">0.84103100411127896</cx:pt>
          <cx:pt idx="616">0.840835155854887</cx:pt>
          <cx:pt idx="617">0.84032707701653797</cx:pt>
          <cx:pt idx="618">0.84021302995784597</cx:pt>
          <cx:pt idx="619">0.83959994978957497</cx:pt>
          <cx:pt idx="620">0.83957844789956304</cx:pt>
          <cx:pt idx="621">0.83948050903411497</cx:pt>
          <cx:pt idx="622">0.83902261819971502</cx:pt>
          <cx:pt idx="623">0.83793688322881099</cx:pt>
          <cx:pt idx="624">0.83779995750013703</cx:pt>
          <cx:pt idx="625">0.837528249706324</cx:pt>
          <cx:pt idx="626">0.83732093818568698</cx:pt>
          <cx:pt idx="627">0.83713016057066603</cx:pt>
          <cx:pt idx="628">0.83664819073959995</cx:pt>
          <cx:pt idx="629">0.64898240828111198</cx:pt>
          <cx:pt idx="630">0.83623568009876603</cx:pt>
          <cx:pt idx="631">0.83596717919858898</cx:pt>
          <cx:pt idx="632">0.83594470306282398</cx:pt>
          <cx:pt idx="633">0.83505087751795704</cx:pt>
          <cx:pt idx="634">0.83418587222748497</cx:pt>
          <cx:pt idx="635">0.83359342766872702</cx:pt>
          <cx:pt idx="636">0.83303377133135503</cx:pt>
          <cx:pt idx="637">0.83233510533294996</cx:pt>
          <cx:pt idx="638">0.83220105288865398</cx:pt>
          <cx:pt idx="639">0.83209822431304203</cx:pt>
          <cx:pt idx="640">0.83158462654093401</cx:pt>
          <cx:pt idx="641">0.83133355974770695</cx:pt>
          <cx:pt idx="642">0.82983428162687201</cx:pt>
          <cx:pt idx="643">0.829451471038539</cx:pt>
          <cx:pt idx="644">0.82852679139718199</cx:pt>
          <cx:pt idx="645">0.82831925388180505</cx:pt>
          <cx:pt idx="646">0.82827014761840101</cx:pt>
          <cx:pt idx="647">0.82804373071619097</cx:pt>
          <cx:pt idx="648">0.82800081657372704</cx:pt>
          <cx:pt idx="649">0.82736989059712995</cx:pt>
          <cx:pt idx="650">0.82694253708232202</cx:pt>
          <cx:pt idx="651">0.82688212669995598</cx:pt>
          <cx:pt idx="652">0.82671583606903298</cx:pt>
          <cx:pt idx="653">0.82642863655184995</cx:pt>
          <cx:pt idx="654">0.72800401089565003</cx:pt>
          <cx:pt idx="655">0.82611008544071396</cx:pt>
          <cx:pt idx="656">0.82602080199472705</cx:pt>
          <cx:pt idx="657">0.80725989656008901</cx:pt>
          <cx:pt idx="658">0.82572301654029201</cx:pt>
          <cx:pt idx="659">0.82568483670892401</cx:pt>
          <cx:pt idx="660">0.82564062484025602</cx:pt>
          <cx:pt idx="661">0.82534186751192495</cx:pt>
          <cx:pt idx="662">0.82514123615178503</cx:pt>
          <cx:pt idx="663">0.82505605068737897</cx:pt>
          <cx:pt idx="664">0.824944231361461</cx:pt>
          <cx:pt idx="665">0.82470123262480999</cx:pt>
          <cx:pt idx="666">0.82445103981339596</cx:pt>
          <cx:pt idx="667">0.82436450592223598</cx:pt>
          <cx:pt idx="668">0.82436123879509304</cx:pt>
          <cx:pt idx="669">0.82405350690759804</cx:pt>
          <cx:pt idx="670">0.823691595859809</cx:pt>
          <cx:pt idx="671">0.82356797176073704</cx:pt>
          <cx:pt idx="672">0.82291294430628803</cx:pt>
          <cx:pt idx="673">0.82282603563786305</cx:pt>
          <cx:pt idx="674">0.82253476040849505</cx:pt>
          <cx:pt idx="675">0.822021652855212</cx:pt>
          <cx:pt idx="676">0.82196863031124101</cx:pt>
          <cx:pt idx="677">0.82098675692056799</cx:pt>
          <cx:pt idx="678">0.82058904191997095</cx:pt>
          <cx:pt idx="679">0.82057251306081802</cx:pt>
          <cx:pt idx="680">0.82021338626736595</cx:pt>
          <cx:pt idx="681">0.60686232783390104</cx:pt>
          <cx:pt idx="682">0.81841445582558203</cx:pt>
          <cx:pt idx="683">0.81756317909560206</cx:pt>
          <cx:pt idx="684">0.81716549603757804</cx:pt>
          <cx:pt idx="685">0.81711061717813105</cx:pt>
          <cx:pt idx="686">0.61658640875361803</cx:pt>
          <cx:pt idx="687">0.81620543388636002</cx:pt>
          <cx:pt idx="688">0.81610487406172405</cx:pt>
          <cx:pt idx="689">0.815185609376195</cx:pt>
          <cx:pt idx="690">0.81513857494056396</cx:pt>
          <cx:pt idx="691">0.68943771321146097</cx:pt>
          <cx:pt idx="692">0.81420654534927195</cx:pt>
          <cx:pt idx="693">0.81390942235003705</cx:pt>
          <cx:pt idx="694">0.813384315804066</cx:pt>
          <cx:pt idx="695">0.81287817334812096</cx:pt>
          <cx:pt idx="696">0.81269242557034704</cx:pt>
          <cx:pt idx="697">0.81244206695202303</cx:pt>
          <cx:pt idx="698">0.81225606242017601</cx:pt>
          <cx:pt idx="699">0.81213831290746996</cx:pt>
          <cx:pt idx="700">0.81127544115893602</cx:pt>
          <cx:pt idx="701">0.81102248309563396</cx:pt>
          <cx:pt idx="702">0.81066971316700498</cx:pt>
          <cx:pt idx="703">0.80951206578658996</cx:pt>
          <cx:pt idx="704">0.80886752542998896</cx:pt>
          <cx:pt idx="705">0.808325184778937</cx:pt>
          <cx:pt idx="706">0.80811847172303597</cx:pt>
          <cx:pt idx="707">0.80803089091973301</cx:pt>
          <cx:pt idx="708">0.80749904936947603</cx:pt>
          <cx:pt idx="709">0.80671016458664702</cx:pt>
          <cx:pt idx="710">0.80670183742188495</cx:pt>
          <cx:pt idx="711">0.806491011488911</cx:pt>
          <cx:pt idx="712">0.805937276181388</cx:pt>
          <cx:pt idx="713">0.80588078507371297</cx:pt>
          <cx:pt idx="714">0.74779388802713198</cx:pt>
          <cx:pt idx="715">0.23853416084791401</cx:pt>
          <cx:pt idx="716">0.80495631512240495</cx:pt>
          <cx:pt idx="717">0.80448330144521696</cx:pt>
          <cx:pt idx="718">0.44843703594413198</cx:pt>
          <cx:pt idx="719">0.80394921679781095</cx:pt>
          <cx:pt idx="720">0.80359557999298303</cx:pt>
          <cx:pt idx="721">0.80340025818219596</cx:pt>
          <cx:pt idx="722">0.80326489338642504</cx:pt>
          <cx:pt idx="723">0.802719256174518</cx:pt>
          <cx:pt idx="724">0.80224545851703699</cx:pt>
          <cx:pt idx="725">0.80137976730017602</cx:pt>
          <cx:pt idx="726">0.80125847597924804</cx:pt>
          <cx:pt idx="727">0.80124887835630998</cx:pt>
          <cx:pt idx="728">0.80077336997271797</cx:pt>
          <cx:pt idx="729">0.80070895824164701</cx:pt>
          <cx:pt idx="730">0.79967422304254299</cx:pt>
          <cx:pt idx="731">0.79966128683794602</cx:pt>
          <cx:pt idx="732">0.79948755551055395</cx:pt>
          <cx:pt idx="733">0.79896530999373805</cx:pt>
          <cx:pt idx="734">0.79880140178648096</cx:pt>
          <cx:pt idx="735">0.79863294794199002</cx:pt>
          <cx:pt idx="736">0.79862979056765204</cx:pt>
          <cx:pt idx="737">0.79858313216569499</cx:pt>
          <cx:pt idx="738">0.79834335751127194</cx:pt>
          <cx:pt idx="739">0.79787715106996404</cx:pt>
          <cx:pt idx="740">0.79753621485939297</cx:pt>
          <cx:pt idx="741">0.74054118305306604</cx:pt>
          <cx:pt idx="742">0.79727299081138403</cx:pt>
          <cx:pt idx="743">0.79706412643929503</cx:pt>
          <cx:pt idx="744">0.796818119145418</cx:pt>
          <cx:pt idx="745">0.79670056743629203</cx:pt>
          <cx:pt idx="746">0.77848305008558205</cx:pt>
          <cx:pt idx="747">0.79630919175757997</cx:pt>
          <cx:pt idx="748">0.79588095767877098</cx:pt>
          <cx:pt idx="749">0.79573467825349697</cx:pt>
          <cx:pt idx="750">0.79545707004186506</cx:pt>
          <cx:pt idx="751">0.79516757828461104</cx:pt>
          <cx:pt idx="752">0.79466445639399397</cx:pt>
          <cx:pt idx="753">0.793950163870625</cx:pt>
          <cx:pt idx="754">0.79383702394761002</cx:pt>
          <cx:pt idx="755">0.79377339970806005</cx:pt>
          <cx:pt idx="756">0.79274837297730905</cx:pt>
          <cx:pt idx="757">0.79116300521718497</cx:pt>
          <cx:pt idx="758">0.79102357219339703</cx:pt>
          <cx:pt idx="759">0.79098728670013696</cx:pt>
          <cx:pt idx="760">0.553695110922092</cx:pt>
          <cx:pt idx="761">0.79071175016693096</cx:pt>
          <cx:pt idx="762">0.79001615009441295</cx:pt>
          <cx:pt idx="763">0.78980760933704497</cx:pt>
          <cx:pt idx="764">0.78962292928880795</cx:pt>
          <cx:pt idx="765">0.78949943232475495</cx:pt>
          <cx:pt idx="766">0.78941961281020201</cx:pt>
          <cx:pt idx="767">0.78919143627254096</cx:pt>
          <cx:pt idx="768">0.78915214179486104</cx:pt>
          <cx:pt idx="769">0.78900133928123795</cx:pt>
          <cx:pt idx="770">0.78832453082750098</cx:pt>
          <cx:pt idx="771">0.78830969737914303</cx:pt>
          <cx:pt idx="772">0.78816144110916697</cx:pt>
          <cx:pt idx="773">0.78775917314920296</cx:pt>
          <cx:pt idx="774">0.78743182719587002</cx:pt>
          <cx:pt idx="775">0.78733546202176496</cx:pt>
          <cx:pt idx="776">0.78731554273145798</cx:pt>
          <cx:pt idx="777">0.78604602807074797</cx:pt>
          <cx:pt idx="778">0.78559451956692505</cx:pt>
          <cx:pt idx="779">0.78449534745551597</cx:pt>
          <cx:pt idx="780">0.783787312912548</cx:pt>
          <cx:pt idx="781">0.78376686247741301</cx:pt>
          <cx:pt idx="782">0.78376488322030102</cx:pt>
          <cx:pt idx="783">0.78355861244313196</cx:pt>
          <cx:pt idx="784">0.78354989163377298</cx:pt>
          <cx:pt idx="785">0.65286747827662905</cx:pt>
          <cx:pt idx="786">0.78236809701065901</cx:pt>
          <cx:pt idx="787">0.78191547204607403</cx:pt>
          <cx:pt idx="788">0.44221205264868901</cx:pt>
          <cx:pt idx="789">0.78148472274153902</cx:pt>
          <cx:pt idx="790">0.78096627516281703</cx:pt>
          <cx:pt idx="791">0.78021067430271596</cx:pt>
          <cx:pt idx="792">0.77990768177735104</cx:pt>
          <cx:pt idx="793">0.779870787565353</cx:pt>
          <cx:pt idx="794">0.77888584020017804</cx:pt>
          <cx:pt idx="795">0.77886073476145601</cx:pt>
          <cx:pt idx="796">0.77881358786650901</cx:pt>
          <cx:pt idx="797">0.77826699116949205</cx:pt>
          <cx:pt idx="798">0.77783203407929302</cx:pt>
          <cx:pt idx="799">0.777755612364466</cx:pt>
          <cx:pt idx="800">0.77771515119516998</cx:pt>
          <cx:pt idx="801">0.77729874105478003</cx:pt>
          <cx:pt idx="802">0.77715070173854195</cx:pt>
          <cx:pt idx="803">0.77667668391669997</cx:pt>
          <cx:pt idx="804">0.776453118913776</cx:pt>
          <cx:pt idx="805">0.77639217565355201</cx:pt>
          <cx:pt idx="806">0.77490432755419802</cx:pt>
          <cx:pt idx="807">0.42089865328690201</cx:pt>
          <cx:pt idx="808">0.77472999891704997</cx:pt>
          <cx:pt idx="809">0.77460015202377097</cx:pt>
          <cx:pt idx="810">0.77355103653800805</cx:pt>
          <cx:pt idx="811">0.77351613491314097</cx:pt>
          <cx:pt idx="812">0.77345919130343899</cx:pt>
          <cx:pt idx="813">0.77299389255240303</cx:pt>
          <cx:pt idx="814">0.77289538678022995</cx:pt>
          <cx:pt idx="815">0.77235007418520096</cx:pt>
          <cx:pt idx="816">0.77195449562809104</cx:pt>
          <cx:pt idx="817">0.77090733232841702</cx:pt>
          <cx:pt idx="818">0.77083118209718404</cx:pt>
          <cx:pt idx="819">0.77044885249534001</cx:pt>
          <cx:pt idx="820">0.77011191428255099</cx:pt>
          <cx:pt idx="821">0.77010303976216399</cx:pt>
          <cx:pt idx="822">0.76844217467651499</cx:pt>
          <cx:pt idx="823">0.768080419522716</cx:pt>
          <cx:pt idx="824">0.767791318684519</cx:pt>
          <cx:pt idx="825">0.76774157542839505</cx:pt>
          <cx:pt idx="826">0.76717248697766205</cx:pt>
          <cx:pt idx="827">0.76712249643955799</cx:pt>
          <cx:pt idx="828">0.766450342451233</cx:pt>
          <cx:pt idx="829">0.76583857482582196</cx:pt>
          <cx:pt idx="830">0.76547118766606703</cx:pt>
          <cx:pt idx="831">0.70389232722099904</cx:pt>
          <cx:pt idx="832">0.76508981071850402</cx:pt>
          <cx:pt idx="833">0.76467733208982003</cx:pt>
          <cx:pt idx="834">0.76450924553135602</cx:pt>
          <cx:pt idx="835">0.76363117469346498</cx:pt>
          <cx:pt idx="836">0.76313057539843299</cx:pt>
          <cx:pt idx="837">0.76185098337633705</cx:pt>
          <cx:pt idx="838">0.75997394947474095</cx:pt>
          <cx:pt idx="839">0.759737686520081</cx:pt>
          <cx:pt idx="840">0.75970004793294499</cx:pt>
          <cx:pt idx="841">0.75892426150097803</cx:pt>
          <cx:pt idx="842">0.75879018003457399</cx:pt>
          <cx:pt idx="843">0.75878691148983801</cx:pt>
          <cx:pt idx="844">0.75868113362637302</cx:pt>
          <cx:pt idx="845">0.75777255031204804</cx:pt>
          <cx:pt idx="846">0.75726987317607897</cx:pt>
          <cx:pt idx="847">0.75725566826902202</cx:pt>
          <cx:pt idx="848">0.757187431539453</cx:pt>
          <cx:pt idx="849">0.75708191719683104</cx:pt>
          <cx:pt idx="850">0.75650184908762796</cx:pt>
          <cx:pt idx="851">0.75560874013769097</cx:pt>
          <cx:pt idx="852">0.75548783698298605</cx:pt>
          <cx:pt idx="853">0.75531440350607904</cx:pt>
          <cx:pt idx="854">0.72088576343772803</cx:pt>
          <cx:pt idx="855">0.75482960051482495</cx:pt>
          <cx:pt idx="856">0.75475234475981701</cx:pt>
          <cx:pt idx="857">0.75410888821652799</cx:pt>
          <cx:pt idx="858">0.53328376736625105</cx:pt>
          <cx:pt idx="859">0.75366531767262801</cx:pt>
          <cx:pt idx="860">0.75366111048985296</cx:pt>
          <cx:pt idx="861">0.75308302900734103</cx:pt>
          <cx:pt idx="862">0.75287934584573701</cx:pt>
          <cx:pt idx="863">0.75271475145998401</cx:pt>
          <cx:pt idx="864">0.752646687779158</cx:pt>
          <cx:pt idx="865">0.75226556178760995</cx:pt>
          <cx:pt idx="866">0.75225791119143604</cx:pt>
          <cx:pt idx="867">0.75177017717198702</cx:pt>
          <cx:pt idx="868">0.75166838666608105</cx:pt>
          <cx:pt idx="869">0.75147283574409696</cx:pt>
          <cx:pt idx="870">0.75106607373725098</cx:pt>
          <cx:pt idx="871">0.75103987164366803</cx:pt>
          <cx:pt idx="872">0.75082302242093701</cx:pt>
          <cx:pt idx="873">0.75061392397913496</cx:pt>
          <cx:pt idx="874">0.74952069590689097</cx:pt>
          <cx:pt idx="875">0.74871175456886896</cx:pt>
          <cx:pt idx="876">0.74785749773917698</cx:pt>
          <cx:pt idx="877">0.74770970611358201</cx:pt>
          <cx:pt idx="878">0.74740172953334705</cx:pt>
          <cx:pt idx="879">0.74660226640759797</cx:pt>
          <cx:pt idx="880">0.74657227465866105</cx:pt>
          <cx:pt idx="881">0.65214395774795597</cx:pt>
          <cx:pt idx="882">0.74576085539554104</cx:pt>
          <cx:pt idx="883">0.50330447511506504</cx:pt>
          <cx:pt idx="884">0.74501797688285998</cx:pt>
          <cx:pt idx="885">0.74495925087916703</cx:pt>
          <cx:pt idx="886">0.74484659625819605</cx:pt>
          <cx:pt idx="887">0.74437759462174002</cx:pt>
          <cx:pt idx="888">0.744346535169087</cx:pt>
          <cx:pt idx="889">0.74422478425804195</cx:pt>
          <cx:pt idx="890">0.50853505180146497</cx:pt>
          <cx:pt idx="891">0.74327304673115402</cx:pt>
          <cx:pt idx="892">0.74290097821498902</cx:pt>
          <cx:pt idx="893">0.74279168387223304</cx:pt>
          <cx:pt idx="894">0.74206050755884601</cx:pt>
          <cx:pt idx="895">0.74141815235806097</cx:pt>
          <cx:pt idx="896">0.741396975915106</cx:pt>
          <cx:pt idx="897">0.74137302024792096</cx:pt>
          <cx:pt idx="898">0.32893085515060499</cx:pt>
          <cx:pt idx="899">0.74065808564776703</cx:pt>
          <cx:pt idx="900">0.74064563460798305</cx:pt>
          <cx:pt idx="901">0.74063598964749</cx:pt>
          <cx:pt idx="902">0.74049576860977695</cx:pt>
          <cx:pt idx="903">0.39842939788050902</cx:pt>
          <cx:pt idx="904">0.739733419067933</cx:pt>
          <cx:pt idx="905">0.73928530379705304</cx:pt>
          <cx:pt idx="906">0.73854683086224104</cx:pt>
          <cx:pt idx="907">0.73823817789186297</cx:pt>
          <cx:pt idx="908">0.73790935927954104</cx:pt>
          <cx:pt idx="909">0.73786339679268398</cx:pt>
          <cx:pt idx="910">0.73733106966414796</cx:pt>
          <cx:pt idx="911">0.73730500185078596</cx:pt>
          <cx:pt idx="912">0.73636788409253395</cx:pt>
          <cx:pt idx="913">0.736205148544401</cx:pt>
          <cx:pt idx="914">0.73597373406893596</cx:pt>
          <cx:pt idx="915">0.73545764938095803</cx:pt>
          <cx:pt idx="916">0.73533542537616903</cx:pt>
          <cx:pt idx="917">0.73434184541945402</cx:pt>
          <cx:pt idx="918">0.73426728668668295</cx:pt>
          <cx:pt idx="919">0.73419608845570505</cx:pt>
          <cx:pt idx="920">0.73417061892345503</cx:pt>
          <cx:pt idx="921">0.73412222999906895</cx:pt>
          <cx:pt idx="922">0.73406535292180397</cx:pt>
          <cx:pt idx="923">0.73394718792159397</cx:pt>
          <cx:pt idx="924">0.73390055092247997</cx:pt>
          <cx:pt idx="925">0.73329887625599599</cx:pt>
          <cx:pt idx="926">0.73324459915598905</cx:pt>
          <cx:pt idx="927">0.54211878779122702</cx:pt>
          <cx:pt idx="928">0.73246311444902201</cx:pt>
          <cx:pt idx="929">0.73236420811007996</cx:pt>
          <cx:pt idx="930">0.732332560620918</cx:pt>
          <cx:pt idx="931">0.73151288517430002</cx:pt>
          <cx:pt idx="932">0.731263336799442</cx:pt>
          <cx:pt idx="933">0.72951761540231996</cx:pt>
          <cx:pt idx="934">0.73076694578572599</cx:pt>
          <cx:pt idx="935">0.73047066636761904</cx:pt>
          <cx:pt idx="936">0.73030728028459602</cx:pt>
          <cx:pt idx="937">0.73027552519575101</cx:pt>
          <cx:pt idx="938">0.73020154284066596</cx:pt>
          <cx:pt idx="939">0.72978265664226605</cx:pt>
          <cx:pt idx="940">0.72937183091017599</cx:pt>
          <cx:pt idx="941">0.72935954229437505</cx:pt>
          <cx:pt idx="942">0.72918350402422605</cx:pt>
          <cx:pt idx="943">0.72823907153104195</cx:pt>
          <cx:pt idx="944">0.72811313268835498</cx:pt>
          <cx:pt idx="945">0.72799562528462602</cx:pt>
          <cx:pt idx="946">0.72790294464508198</cx:pt>
          <cx:pt idx="947">0.72770262648765704</cx:pt>
          <cx:pt idx="948">0.72722901666042705</cx:pt>
          <cx:pt idx="949">0.72705619110458797</cx:pt>
          <cx:pt idx="950">0.72661221615213001</cx:pt>
          <cx:pt idx="951">0.72654650947342103</cx:pt>
          <cx:pt idx="952">0.72585322655345597</cx:pt>
          <cx:pt idx="953">0.72555334629635304</cx:pt>
          <cx:pt idx="954">0.72532400986330403</cx:pt>
          <cx:pt idx="955">0.72518189159060997</cx:pt>
          <cx:pt idx="956">0.72490186533458101</cx:pt>
          <cx:pt idx="957">0.72433060435410801</cx:pt>
          <cx:pt idx="958">0.72421183977888104</cx:pt>
          <cx:pt idx="959">0.72413319352132799</cx:pt>
          <cx:pt idx="960">0.72405135836509604</cx:pt>
          <cx:pt idx="961">0.72404159539068003</cx:pt>
          <cx:pt idx="962">0.723922212473882</cx:pt>
          <cx:pt idx="963">0.72376827104542196</cx:pt>
          <cx:pt idx="964">0.72375849989059904</cx:pt>
          <cx:pt idx="965">0.723597950028814</cx:pt>
          <cx:pt idx="966">0.72348693499985695</cx:pt>
          <cx:pt idx="967">0.72339214927411599</cx:pt>
          <cx:pt idx="968">0.72323193800558105</cx:pt>
          <cx:pt idx="969">0.72277870055247495</cx:pt>
          <cx:pt idx="970">0.72232335570011996</cx:pt>
          <cx:pt idx="971">0.59079320612527397</cx:pt>
          <cx:pt idx="972">0.72160767246214397</cx:pt>
          <cx:pt idx="973">0.72110341205267103</cx:pt>
          <cx:pt idx="974">0.72106573366626503</cx:pt>
          <cx:pt idx="975">0.72099358758417198</cx:pt>
          <cx:pt idx="976">0.72063052335989497</cx:pt>
          <cx:pt idx="977">0.72038382512790999</cx:pt>
          <cx:pt idx="978">0.72030007575907995</cx:pt>
          <cx:pt idx="979">0.71939642783916902</cx:pt>
          <cx:pt idx="980">0.71926396057447795</cx:pt>
          <cx:pt idx="981">0.71886875191742905</cx:pt>
          <cx:pt idx="982">0.71825144925496398</cx:pt>
          <cx:pt idx="983">0.71788940133440204</cx:pt>
          <cx:pt idx="984">0.71724565933834195</cx:pt>
          <cx:pt idx="985">0.52025904893400898</cx:pt>
          <cx:pt idx="986">0.71666905139051695</cx:pt>
          <cx:pt idx="987">0.71642436030477796</cx:pt>
          <cx:pt idx="988">0.71639104932805098</cx:pt>
          <cx:pt idx="989">0.71597382411634602</cx:pt>
          <cx:pt idx="990">0.71436971051577802</cx:pt>
          <cx:pt idx="991">0.713205166373578</cx:pt>
          <cx:pt idx="992">0.71245013978101002</cx:pt>
          <cx:pt idx="993">0.71237660385842605</cx:pt>
          <cx:pt idx="994">0.71158938342678502</cx:pt>
          <cx:pt idx="995">0.71109156588789002</cx:pt>
          <cx:pt idx="996">0.71046762726608104</cx:pt>
          <cx:pt idx="997">0.64820330500238399</cx:pt>
          <cx:pt idx="998">0.70638354914756596</cx:pt>
          <cx:pt idx="999">0.70636866681462596</cx:pt>
          <cx:pt idx="1000">0.70568170323186397</cx:pt>
          <cx:pt idx="1001">0.70411493381600698</cx:pt>
          <cx:pt idx="1002">0.70397460632662701</cx:pt>
          <cx:pt idx="1003">0.70395400953253995</cx:pt>
          <cx:pt idx="1004">0.70345109206859702</cx:pt>
          <cx:pt idx="1005">0.70340887013842901</cx:pt>
          <cx:pt idx="1006">0.70318409046984798</cx:pt>
          <cx:pt idx="1007">0.70317839830870699</cx:pt>
          <cx:pt idx="1008">0.70177629237414496</cx:pt>
          <cx:pt idx="1009">0.70165156059173595</cx:pt>
          <cx:pt idx="1010">0.70150365774619305</cx:pt>
          <cx:pt idx="1011">0.70150064431279802</cx:pt>
          <cx:pt idx="1012">0.70053672625970398</cx:pt>
          <cx:pt idx="1013">0.70052272863062404</cx:pt>
          <cx:pt idx="1014">0.70021920700429197</cx:pt>
          <cx:pt idx="1015">0.70013673979548596</cx:pt>
          <cx:pt idx="1016">0.70006973470362599</cx:pt>
          <cx:pt idx="1017">0.69922355296849803</cx:pt>
          <cx:pt idx="1018">0.69862633385794104</cx:pt>
          <cx:pt idx="1019">0.69856187917303003</cx:pt>
          <cx:pt idx="1020">0.697064584529828</cx:pt>
          <cx:pt idx="1021">0.69670672484921703</cx:pt>
          <cx:pt idx="1022">0.696556131851785</cx:pt>
          <cx:pt idx="1023">0.69634817819325501</cx:pt>
          <cx:pt idx="1024">0.69604235879325704</cx:pt>
          <cx:pt idx="1025">0.69572488886166695</cx:pt>
          <cx:pt idx="1026">0.69555067806082904</cx:pt>
          <cx:pt idx="1027">0.69548953668816604</cx:pt>
          <cx:pt idx="1028">0.69543968871546702</cx:pt>
          <cx:pt idx="1029">0.69485794115608501</cx:pt>
          <cx:pt idx="1030">0.69463687696420895</cx:pt>
          <cx:pt idx="1031">0.694245691052782</cx:pt>
          <cx:pt idx="1032">0.69381000842174101</cx:pt>
          <cx:pt idx="1033">0.099179322984867702</cx:pt>
          <cx:pt idx="1034">0.69366305237069403</cx:pt>
          <cx:pt idx="1035">0.69325200921671204</cx:pt>
          <cx:pt idx="1036">0.69192259283416202</cx:pt>
          <cx:pt idx="1037">0.69175206520920696</cx:pt>
          <cx:pt idx="1038">0.69101214797114896</cx:pt>
          <cx:pt idx="1039">0.69091463316693502</cx:pt>
          <cx:pt idx="1040">0.69091207026369905</cx:pt>
          <cx:pt idx="1041">0.69072927137054996</cx:pt>
          <cx:pt idx="1042">0.69009685526040399</cx:pt>
          <cx:pt idx="1043">0.69003246863776702</cx:pt>
          <cx:pt idx="1044">0.68992080846961701</cx:pt>
          <cx:pt idx="1045">0.68873852422349602</cx:pt>
          <cx:pt idx="1046">0.68844641337638002</cx:pt>
          <cx:pt idx="1047">0.68812690679740096</cx:pt>
          <cx:pt idx="1048">0.68803165854586501</cx:pt>
          <cx:pt idx="1049">0.68771021785648301</cx:pt>
          <cx:pt idx="1050">0.68762497265800804</cx:pt>
          <cx:pt idx="1051">0.687357384362558</cx:pt>
          <cx:pt idx="1052">0.68731104107364105</cx:pt>
          <cx:pt idx="1053">0.68681568311844698</cx:pt>
          <cx:pt idx="1054">0.68623300780233398</cx:pt>
          <cx:pt idx="1055">0.68540301194466402</cx:pt>
          <cx:pt idx="1056">0.49312559547583001</cx:pt>
          <cx:pt idx="1057">0.68323641860722995</cx:pt>
          <cx:pt idx="1058">0.68262495176565996</cx:pt>
          <cx:pt idx="1059">0.67979886015657198</cx:pt>
          <cx:pt idx="1060">0.490259401021027</cx:pt>
          <cx:pt idx="1061">0.67851822728172495</cx:pt>
          <cx:pt idx="1062">0.67806539849548797</cx:pt>
          <cx:pt idx="1063">0.67735402789823196</cx:pt>
          <cx:pt idx="1064">0.67696359062102096</cx:pt>
          <cx:pt idx="1065">0.67667594962840305</cx:pt>
          <cx:pt idx="1066">0.67664559771842003</cx:pt>
          <cx:pt idx="1067">0.67178428610167196</cx:pt>
          <cx:pt idx="1068">0.67025084177278105</cx:pt>
          <cx:pt idx="1069">0.66992381109642796</cx:pt>
          <cx:pt idx="1070">0.57744463939591795</cx:pt>
          <cx:pt idx="1071">0.66968712620591597</cx:pt>
          <cx:pt idx="1072">0.57856497025953801</cx:pt>
          <cx:pt idx="1073">0.66951094953935797</cx:pt>
          <cx:pt idx="1074">0.668637854892144</cx:pt>
          <cx:pt idx="1075">0.66861604521321505</cx:pt>
          <cx:pt idx="1076">0.65701174326950895</cx:pt>
          <cx:pt idx="1077">0.42721769084338901</cx:pt>
          <cx:pt idx="1078">0.66795532715200701</cx:pt>
          <cx:pt idx="1079">0.66743341168959003</cx:pt>
          <cx:pt idx="1080">0.66656104719090503</cx:pt>
          <cx:pt idx="1081">0.66599650495809204</cx:pt>
          <cx:pt idx="1082">0.66588269206099604</cx:pt>
          <cx:pt idx="1083">0.66529262169176895</cx:pt>
          <cx:pt idx="1084">0.66499042429313004</cx:pt>
          <cx:pt idx="1085">0.66488502642285896</cx:pt>
          <cx:pt idx="1086">0.66421749286645604</cx:pt>
          <cx:pt idx="1087">0.66242452212363101</cx:pt>
          <cx:pt idx="1088">0.66198955512814595</cx:pt>
          <cx:pt idx="1089">0.65982256053009603</cx:pt>
          <cx:pt idx="1090">0.659320885890188</cx:pt>
          <cx:pt idx="1091">0.65859158370500104</cx:pt>
          <cx:pt idx="1092">0.65847925228738302</cx:pt>
          <cx:pt idx="1093">0.50707787510277302</cx:pt>
          <cx:pt idx="1094">0.65775482539121399</cx:pt>
          <cx:pt idx="1095">0.65730867575596197</cx:pt>
          <cx:pt idx="1096">0.65685118517920305</cx:pt>
          <cx:pt idx="1097">0.65575205750569499</cx:pt>
          <cx:pt idx="1098">0.65556133771731595</cx:pt>
          <cx:pt idx="1099">0.65547973167842</cx:pt>
          <cx:pt idx="1100">0.32145508138686402</cx:pt>
          <cx:pt idx="1101">0.65456838446610799</cx:pt>
          <cx:pt idx="1102">0.65428593106238797</cx:pt>
          <cx:pt idx="1103">0.65391665517278896</cx:pt>
          <cx:pt idx="1104">0.65321639693470701</cx:pt>
          <cx:pt idx="1105">0.65195662945240995</cx:pt>
          <cx:pt idx="1106">0.651264447606545</cx:pt>
          <cx:pt idx="1107">0.65049084091993703</cx:pt>
          <cx:pt idx="1108">0.63868549763589</cx:pt>
          <cx:pt idx="1109">0.64851161335708896</cx:pt>
          <cx:pt idx="1110">0.64820754534939495</cx:pt>
          <cx:pt idx="1111">0.64784002726392598</cx:pt>
          <cx:pt idx="1112">0.647833431686207</cx:pt>
          <cx:pt idx="1113">0.64617564710559305</cx:pt>
          <cx:pt idx="1114">0.64523594892038805</cx:pt>
          <cx:pt idx="1115">0.644444110517296</cx:pt>
          <cx:pt idx="1116">0.64312015471234896</cx:pt>
          <cx:pt idx="1117">0.64290577595236698</cx:pt>
          <cx:pt idx="1118">0.64247382644948803</cx:pt>
          <cx:pt idx="1119">0.64035446762280401</cx:pt>
          <cx:pt idx="1120">0.64019332963431796</cx:pt>
          <cx:pt idx="1121">0.63944809171573702</cx:pt>
          <cx:pt idx="1122">0.63939592705325698</cx:pt>
          <cx:pt idx="1123">0.63933298135905003</cx:pt>
          <cx:pt idx="1124">0.639213424609273</cx:pt>
          <cx:pt idx="1125">0.63845709946061402</cx:pt>
          <cx:pt idx="1126">0.63835258489552704</cx:pt>
          <cx:pt idx="1127">0.6371443338328</cx:pt>
          <cx:pt idx="1128">0.63681457030211097</cx:pt>
          <cx:pt idx="1129">0.48500250113642301</cx:pt>
          <cx:pt idx="1130">0.63560011055200905</cx:pt>
          <cx:pt idx="1131">0.45749277668417299</cx:pt>
          <cx:pt idx="1132">0.63491092536588001</cx:pt>
          <cx:pt idx="1133">0.30258973380771198</cx:pt>
          <cx:pt idx="1134">0.63425034098921695</cx:pt>
          <cx:pt idx="1135">0.63378653600647095</cx:pt>
          <cx:pt idx="1136">0.63328809106494699</cx:pt>
          <cx:pt idx="1137">0.63251149807428797</cx:pt>
          <cx:pt idx="1138">0.63221903890456299</cx:pt>
          <cx:pt idx="1139">0.63165470976117599</cx:pt>
          <cx:pt idx="1140">0.63158680855016502</cx:pt>
          <cx:pt idx="1141">0.63126102924563399</cx:pt>
          <cx:pt idx="1142">0.63121034415795296</cx:pt>
          <cx:pt idx="1143">0.63109123910413101</cx:pt>
          <cx:pt idx="1144">0.62972870242199797</cx:pt>
          <cx:pt idx="1145">0.62965128148553695</cx:pt>
          <cx:pt idx="1146">0.62855442138279605</cx:pt>
          <cx:pt idx="1147">0.619645305481068</cx:pt>
          <cx:pt idx="1148">0.62765585027168302</cx:pt>
          <cx:pt idx="1149">0.62671281887781505</cx:pt>
          <cx:pt idx="1150">0.62381022363442196</cx:pt>
          <cx:pt idx="1151">0.38694881498898198</cx:pt>
          <cx:pt idx="1152">0.620976196355848</cx:pt>
          <cx:pt idx="1153">0.61980653786794604</cx:pt>
          <cx:pt idx="1154">0.61963632572649396</cx:pt>
          <cx:pt idx="1155">0.61943609674060895</cx:pt>
          <cx:pt idx="1156">0.61917362464242698</cx:pt>
          <cx:pt idx="1157">0.61870496224998495</cx:pt>
          <cx:pt idx="1158">0.61851047527434899</cx:pt>
          <cx:pt idx="1159">0.14272644457167599</cx:pt>
          <cx:pt idx="1160">0.61653423276110297</cx:pt>
          <cx:pt idx="1161">0.48746753646072399</cx:pt>
          <cx:pt idx="1162">0.61651514734206903</cx:pt>
          <cx:pt idx="1163">0.40456243424059901</cx:pt>
          <cx:pt idx="1164">0.61566084845380398</cx:pt>
          <cx:pt idx="1165">0.61504732355673597</cx:pt>
          <cx:pt idx="1166">0.61446412856475596</cx:pt>
          <cx:pt idx="1167">0.61443701717178301</cx:pt>
          <cx:pt idx="1168">0.61433677855709501</cx:pt>
          <cx:pt idx="1169">0.61424030929048701</cx:pt>
          <cx:pt idx="1170">0.61330207837295403</cx:pt>
          <cx:pt idx="1171">0.61324267266679799</cx:pt>
          <cx:pt idx="1172">0.61306925424639303</cx:pt>
          <cx:pt idx="1173">0.61292398542188997</cx:pt>
          <cx:pt idx="1174">0.61291543534585202</cx:pt>
          <cx:pt idx="1175">0.61250259611228997</cx:pt>
          <cx:pt idx="1176">0.61219882669856895</cx:pt>
          <cx:pt idx="1177">0.61185049026675398</cx:pt>
          <cx:pt idx="1178">0.61140859107739298</cx:pt>
          <cx:pt idx="1179">0.61112260625098003</cx:pt>
          <cx:pt idx="1180">0.60898604595210204</cx:pt>
          <cx:pt idx="1181">0.60796539505953295</cx:pt>
          <cx:pt idx="1182">0.58067605070797601</cx:pt>
          <cx:pt idx="1183">0.60690026685677301</cx:pt>
          <cx:pt idx="1184">0.60617040140616296</cx:pt>
          <cx:pt idx="1185">0.605866099527404</cx:pt>
          <cx:pt idx="1186">0.60538428433998104</cx:pt>
          <cx:pt idx="1187">0.60493939295843902</cx:pt>
          <cx:pt idx="1188">0.60479811905551994</cx:pt>
          <cx:pt idx="1189">0.60388998656872594</cx:pt>
          <cx:pt idx="1190">0.60379989577367399</cx:pt>
          <cx:pt idx="1191">0.60375455695608204</cx:pt>
          <cx:pt idx="1192">0.60147812691981395</cx:pt>
          <cx:pt idx="1193">0.60136742915457697</cx:pt>
          <cx:pt idx="1194">0.60014072887938896</cx:pt>
          <cx:pt idx="1195">0.59997850532480901</cx:pt>
          <cx:pt idx="1196">0.59893634787793704</cx:pt>
          <cx:pt idx="1197">0.59819547785895799</cx:pt>
          <cx:pt idx="1198">0.59769137865993704</cx:pt>
          <cx:pt idx="1199">0.597331620713764</cx:pt>
          <cx:pt idx="1200">0.32012846424062102</cx:pt>
          <cx:pt idx="1201">0.053139310623182799</cx:pt>
          <cx:pt idx="1202">0.59633937820581695</cx:pt>
          <cx:pt idx="1203">0.59379937072986599</cx:pt>
          <cx:pt idx="1204">0.59287135884921305</cx:pt>
          <cx:pt idx="1205">0.59277327096656096</cx:pt>
          <cx:pt idx="1206">0.59145812917304996</cx:pt>
          <cx:pt idx="1207">0.590485586934822</cx:pt>
          <cx:pt idx="1208">0.58962533483002899</cx:pt>
          <cx:pt idx="1209">0.58818614335564101</cx:pt>
          <cx:pt idx="1210">0.587882552861269</cx:pt>
          <cx:pt idx="1211">0.58608809440538501</cx:pt>
          <cx:pt idx="1212">0.58436999081380803</cx:pt>
          <cx:pt idx="1213">0.58360320322147197</cx:pt>
          <cx:pt idx="1214">0.583059157688681</cx:pt>
          <cx:pt idx="1215">0.58219925203150102</cx:pt>
          <cx:pt idx="1216">0.58052454913364004</cx:pt>
          <cx:pt idx="1217">0.58027199368820903</cx:pt>
          <cx:pt idx="1218">0.580006490688038</cx:pt>
          <cx:pt idx="1219">0.57920708567121704</cx:pt>
          <cx:pt idx="1220">0.267905774217364</cx:pt>
          <cx:pt idx="1221">0.57320905837088698</cx:pt>
          <cx:pt idx="1222">0.57316886693107305</cx:pt>
          <cx:pt idx="1223">0.57306276632364295</cx:pt>
          <cx:pt idx="1224">0.308783669902017</cx:pt>
          <cx:pt idx="1225">0.0141785809939153</cx:pt>
          <cx:pt idx="1226">0.070113307594605698</cx:pt>
          <cx:pt idx="1227">0.57072816728446596</cx:pt>
          <cx:pt idx="1228">0.56959595617695602</cx:pt>
          <cx:pt idx="1229">0.56878545064762798</cx:pt>
          <cx:pt idx="1230">0.56869075025249205</cx:pt>
          <cx:pt idx="1231">0.56844307196754496</cx:pt>
          <cx:pt idx="1232">0.56835938443</cx:pt>
          <cx:pt idx="1233">0.56790107671204004</cx:pt>
          <cx:pt idx="1234">0.56759913833116504</cx:pt>
          <cx:pt idx="1235">0.56614535770650698</cx:pt>
          <cx:pt idx="1236">0.386790119038806</cx:pt>
          <cx:pt idx="1237">0.56429348189448303</cx:pt>
          <cx:pt idx="1238">0.56275254726570001</cx:pt>
          <cx:pt idx="1239">0.56266915033199805</cx:pt>
          <cx:pt idx="1240">0.56264720792427703</cx:pt>
          <cx:pt idx="1241">0.561715771790947</cx:pt>
          <cx:pt idx="1242">0.56151734753854798</cx:pt>
          <cx:pt idx="1243">0.13912493060380299</cx:pt>
          <cx:pt idx="1244">0.55949825556648403</cx:pt>
          <cx:pt idx="1245">0.55863686703381299</cx:pt>
          <cx:pt idx="1246">0.558584624867283</cx:pt>
          <cx:pt idx="1247">0.55855590759237495</cx:pt>
          <cx:pt idx="1248">0.55821485551730199</cx:pt>
          <cx:pt idx="1249">0.55764817741307504</cx:pt>
          <cx:pt idx="1250">0.55737338182907803</cx:pt>
          <cx:pt idx="1251">0.55548461635788604</cx:pt>
          <cx:pt idx="1252">0.55496418002498304</cx:pt>
          <cx:pt idx="1253">0.55395856943521804</cx:pt>
          <cx:pt idx="1254">0.45140363636730901</cx:pt>
          <cx:pt idx="1255">0.553504481733749</cx:pt>
          <cx:pt idx="1256">0.55280991339793895</cx:pt>
          <cx:pt idx="1257">0.225390543672156</cx:pt>
          <cx:pt idx="1258">0.549654661703179</cx:pt>
          <cx:pt idx="1259">0.54854319345361702</cx:pt>
          <cx:pt idx="1260">0.54778013978627704</cx:pt>
          <cx:pt idx="1261">0.54769599420283699</cx:pt>
          <cx:pt idx="1262">0.486470349462994</cx:pt>
          <cx:pt idx="1263">0.42950763758849803</cx:pt>
          <cx:pt idx="1264">0.54486346644533901</cx:pt>
          <cx:pt idx="1265">0.54453120044465197</cx:pt>
          <cx:pt idx="1266">0.54451649071917996</cx:pt>
          <cx:pt idx="1267">0.54444091451846</cx:pt>
          <cx:pt idx="1268">0.45133776925215102</cx:pt>
          <cx:pt idx="1269">0.54339755500564701</cx:pt>
          <cx:pt idx="1270">0.54336332573246005</cx:pt>
          <cx:pt idx="1271">0.54233189200450704</cx:pt>
          <cx:pt idx="1272">0.54098456546729301</cx:pt>
          <cx:pt idx="1273">0.54067018982414805</cx:pt>
          <cx:pt idx="1274">0.54052889899295398</cx:pt>
          <cx:pt idx="1275">0.53989683452119697</cx:pt>
          <cx:pt idx="1276">0.53979383316731899</cx:pt>
          <cx:pt idx="1277">0.53857111213532005</cx:pt>
          <cx:pt idx="1278">0.53845633477737498</cx:pt>
          <cx:pt idx="1279">0.53446682201167794</cx:pt>
          <cx:pt idx="1280">0.53372903478095002</cx:pt>
          <cx:pt idx="1281">0.53362980778779801</cx:pt>
          <cx:pt idx="1282">0.53335746026766095</cx:pt>
          <cx:pt idx="1283">0.53274048853148603</cx:pt>
          <cx:pt idx="1284">0.53242199696812698</cx:pt>
          <cx:pt idx="1285">0.53200030816389399</cx:pt>
          <cx:pt idx="1286">0.53172558113228996</cx:pt>
          <cx:pt idx="1287">0.53171129267957495</cx:pt>
          <cx:pt idx="1288">0.53077982892310605</cx:pt>
          <cx:pt idx="1289">0.53028643319413704</cx:pt>
          <cx:pt idx="1290">0.530189586786046</cx:pt>
          <cx:pt idx="1291">0.52874515435126601</cx:pt>
          <cx:pt idx="1292">0.39267288515549997</cx:pt>
          <cx:pt idx="1293">0.528257778266498</cx:pt>
          <cx:pt idx="1294">0.52564552057049196</cx:pt>
          <cx:pt idx="1295">0.52483634882095798</cx:pt>
          <cx:pt idx="1296">0.52453176379878097</cx:pt>
          <cx:pt idx="1297">0.52300906633085098</cx:pt>
          <cx:pt idx="1298">0.522985222885062</cx:pt>
          <cx:pt idx="1299">0.52267456186641004</cx:pt>
          <cx:pt idx="1300">0.52240675003071602</cx:pt>
          <cx:pt idx="1301">0.52232773740404803</cx:pt>
          <cx:pt idx="1302">0.52181079069678005</cx:pt>
          <cx:pt idx="1303">0.52170029036542798</cx:pt>
          <cx:pt idx="1304">0.52081898675307103</cx:pt>
          <cx:pt idx="1305">0.52008088214661097</cx:pt>
          <cx:pt idx="1306">0.51908250488668894</cx:pt>
          <cx:pt idx="1307">0.51886552565146005</cx:pt>
          <cx:pt idx="1308">0.51747831389121002</cx:pt>
          <cx:pt idx="1309">0.51746966646086001</cx:pt>
          <cx:pt idx="1310">0.51690247310290305</cx:pt>
          <cx:pt idx="1311">0.25208940459066098</cx:pt>
          <cx:pt idx="1312">0.516116745305645</cx:pt>
          <cx:pt idx="1313">0.38693888760575601</cx:pt>
          <cx:pt idx="1314">0.51454354781151901</cx:pt>
          <cx:pt idx="1315">0.51385982602427704</cx:pt>
          <cx:pt idx="1316">0.51295652663583502</cx:pt>
          <cx:pt idx="1317">0.51197563243071897</cx:pt>
          <cx:pt idx="1318">0.51032961135215504</cx:pt>
          <cx:pt idx="1319">0.508540409618505</cx:pt>
          <cx:pt idx="1320">0.50761506110142096</cx:pt>
          <cx:pt idx="1321">0.50732515065620698</cx:pt>
          <cx:pt idx="1322">0.50550811128920403</cx:pt>
          <cx:pt idx="1323">0.50549132268638797</cx:pt>
          <cx:pt idx="1324">0.50528513659933305</cx:pt>
          <cx:pt idx="1325">0.50476267535388397</cx:pt>
          <cx:pt idx="1326">0.50209661111236203</cx:pt>
          <cx:pt idx="1327">0.14336972378589699</cx:pt>
          <cx:pt idx="1328">0.50003601071526005</cx:pt>
          <cx:pt idx="1329">0.49956220538087198</cx:pt>
          <cx:pt idx="1330">0.49921282362554698</cx:pt>
          <cx:pt idx="1331">0.49822854883251</cx:pt>
          <cx:pt idx="1332">0.49791524207288801</cx:pt>
          <cx:pt idx="1333">0.49773735318545598</cx:pt>
          <cx:pt idx="1334">0.49759630558171097</cx:pt>
          <cx:pt idx="1335">0.497131487182772</cx:pt>
          <cx:pt idx="1336">0.49704164497667203</cx:pt>
          <cx:pt idx="1337">0.49684572906040803</cx:pt>
          <cx:pt idx="1338">0.49665608808144102</cx:pt>
          <cx:pt idx="1339">0.49614444655072598</cx:pt>
          <cx:pt idx="1340">0.49579501146087701</cx:pt>
          <cx:pt idx="1341">0.49512573499288998</cx:pt>
          <cx:pt idx="1342">0.49481314260581999</cx:pt>
          <cx:pt idx="1343">0.49435822819650099</cx:pt>
          <cx:pt idx="1344">0.493634470986207</cx:pt>
          <cx:pt idx="1345">0.49313852169212902</cx:pt>
          <cx:pt idx="1346">0.49296836277242501</cx:pt>
          <cx:pt idx="1347">0.49093504158156598</cx:pt>
          <cx:pt idx="1348">0.49047443882889002</cx:pt>
          <cx:pt idx="1349">0.49046025912568902</cx:pt>
          <cx:pt idx="1350">0.49027632137458699</cx:pt>
          <cx:pt idx="1351">0.37365000508683099</cx:pt>
          <cx:pt idx="1352">0.48826896970541001</cx:pt>
          <cx:pt idx="1353">0.48823499755279398</cx:pt>
          <cx:pt idx="1354">0.488223388626078</cx:pt>
          <cx:pt idx="1355">0.48805841659557098</cx:pt>
          <cx:pt idx="1356">0.48662650022989101</cx:pt>
          <cx:pt idx="1357">0.485478849696308</cx:pt>
          <cx:pt idx="1358">0.48378811343267603</cx:pt>
          <cx:pt idx="1359">0.48348007222867201</cx:pt>
          <cx:pt idx="1360">0.48326387797562798</cx:pt>
          <cx:pt idx="1361">0.48304557990952501</cx:pt>
          <cx:pt idx="1362">0.48275537331528001</cx:pt>
          <cx:pt idx="1363">0.482428071015645</cx:pt>
          <cx:pt idx="1364">0.48164096953856</cx:pt>
          <cx:pt idx="1365">0.48105905162805201</cx:pt>
          <cx:pt idx="1366">0.48067184254849499</cx:pt>
          <cx:pt idx="1367">0.48008649402396097</cx:pt>
          <cx:pt idx="1368">0.478512939078231</cx:pt>
          <cx:pt idx="1369">0.47838786358719798</cx:pt>
          <cx:pt idx="1370">0.47767270403382101</cx:pt>
          <cx:pt idx="1371">0.47688399093052702</cx:pt>
          <cx:pt idx="1372">0.476756423940631</cx:pt>
          <cx:pt idx="1373">0.47595586023304798</cx:pt>
          <cx:pt idx="1374">0.47556706302315399</cx:pt>
          <cx:pt idx="1375">0.47554601866367202</cx:pt>
          <cx:pt idx="1376">0.47545487923832502</cx:pt>
          <cx:pt idx="1377">0.47534437515429301</cx:pt>
          <cx:pt idx="1378">0.43418388387069501</cx:pt>
          <cx:pt idx="1379">0.473181289555486</cx:pt>
          <cx:pt idx="1380">0.471145508893757</cx:pt>
          <cx:pt idx="1381">0.47102562225046002</cx:pt>
          <cx:pt idx="1382">0.47027671326582798</cx:pt>
          <cx:pt idx="1383">0.470031404597751</cx:pt>
          <cx:pt idx="1384">0.46984572155696203</cx:pt>
          <cx:pt idx="1385">0.286605062274356</cx:pt>
          <cx:pt idx="1386">0.22842355778906401</cx:pt>
          <cx:pt idx="1387">0.46569404152191302</cx:pt>
          <cx:pt idx="1388">0.465174547302175</cx:pt>
          <cx:pt idx="1389">0.46438417599445903</cx:pt>
          <cx:pt idx="1390">0.462858079258328</cx:pt>
          <cx:pt idx="1391">0.46254287301485397</cx:pt>
          <cx:pt idx="1392">0.461263455280438</cx:pt>
          <cx:pt idx="1393">0.460814620501804</cx:pt>
          <cx:pt idx="1394">0.388698240396118</cx:pt>
          <cx:pt idx="1395">0.457166210933387</cx:pt>
          <cx:pt idx="1396">0.45694210452463102</cx:pt>
          <cx:pt idx="1397">0.45509509795463199</cx:pt>
          <cx:pt idx="1398">0.10375254036218801</cx:pt>
          <cx:pt idx="1399">0.35860081181741899</cx:pt>
          <cx:pt idx="1400">0.45310360522103599</cx:pt>
          <cx:pt idx="1401">0.45303052201307797</cx:pt>
          <cx:pt idx="1402">0.452979885969229</cx:pt>
          <cx:pt idx="1403">0.45280432987866898</cx:pt>
          <cx:pt idx="1404">0.45259336619601798</cx:pt>
          <cx:pt idx="1405">0.452211655635889</cx:pt>
          <cx:pt idx="1406">0.45201359045088801</cx:pt>
          <cx:pt idx="1407">0.45040064181593398</cx:pt>
          <cx:pt idx="1408">0.449821320701427</cx:pt>
          <cx:pt idx="1409">0.44969828715326798</cx:pt>
          <cx:pt idx="1410">0.449545521346493</cx:pt>
          <cx:pt idx="1411">0.44860566675577002</cx:pt>
          <cx:pt idx="1412">0.44635795595688499</cx:pt>
          <cx:pt idx="1413">0.44406856157123897</cx:pt>
          <cx:pt idx="1414">0.44319639251745302</cx:pt>
          <cx:pt idx="1415">0.44296829621202799</cx:pt>
          <cx:pt idx="1416">0.44273566359776201</cx:pt>
          <cx:pt idx="1417">0.24268728447385801</cx:pt>
          <cx:pt idx="1418">0.44233581233566899</cx:pt>
          <cx:pt idx="1419">0.44121307281963101</cx:pt>
          <cx:pt idx="1420">0.44110380054347398</cx:pt>
          <cx:pt idx="1421">0.44045090941083298</cx:pt>
          <cx:pt idx="1422">0.44042296958331401</cx:pt>
          <cx:pt idx="1423">0.440234428910034</cx:pt>
          <cx:pt idx="1424">0.43973842343173902</cx:pt>
          <cx:pt idx="1425">0.43962650108353502</cx:pt>
          <cx:pt idx="1426">0.43869403588889899</cx:pt>
          <cx:pt idx="1427">0.43857282563903299</cx:pt>
          <cx:pt idx="1428">0.43714721612930402</cx:pt>
          <cx:pt idx="1429">0.43678224333590199</cx:pt>
          <cx:pt idx="1430">0.41834432736461302</cx:pt>
          <cx:pt idx="1431">0.43488317523848402</cx:pt>
          <cx:pt idx="1432">0.43460082945351403</cx:pt>
          <cx:pt idx="1433">0.43415249207704498</cx:pt>
          <cx:pt idx="1434">0.43325955102403801</cx:pt>
          <cx:pt idx="1435">0.43185139466322398</cx:pt>
          <cx:pt idx="1436">0.43177071947343398</cx:pt>
          <cx:pt idx="1437">0.431631643616256</cx:pt>
          <cx:pt idx="1438">0.43108261867208603</cx:pt>
          <cx:pt idx="1439">0.43027636831872601</cx:pt>
          <cx:pt idx="1440">0.42992093407281601</cx:pt>
          <cx:pt idx="1441">0.41488628762089003</cx:pt>
          <cx:pt idx="1442">0.42846935516125501</cx:pt>
          <cx:pt idx="1443">0.42708361361432601</cx:pt>
          <cx:pt idx="1444">0.42702806416222899</cx:pt>
          <cx:pt idx="1445">0.42694015305973199</cx:pt>
          <cx:pt idx="1446">0.42643817100986797</cx:pt>
          <cx:pt idx="1447">0.42598434089822901</cx:pt>
          <cx:pt idx="1448">0.42546286337371703</cx:pt>
          <cx:pt idx="1449">0.424718624770488</cx:pt>
          <cx:pt idx="1450">0.42442742416658602</cx:pt>
          <cx:pt idx="1451">0.27852355891432201</cx:pt>
          <cx:pt idx="1452">0.42322820254004501</cx:pt>
          <cx:pt idx="1453">0.42271026394002997</cx:pt>
          <cx:pt idx="1454">0.42236792182107202</cx:pt>
          <cx:pt idx="1455">0.34046365350415903</cx:pt>
          <cx:pt idx="1456">0.41812124963649</cx:pt>
          <cx:pt idx="1457">0.41768402112514902</cx:pt>
          <cx:pt idx="1458">0.41697609135901997</cx:pt>
          <cx:pt idx="1459">0.41637593939400502</cx:pt>
          <cx:pt idx="1460">0.37688684705790798</cx:pt>
          <cx:pt idx="1461">0.41463883944520502</cx:pt>
          <cx:pt idx="1462">0.29616680444862198</cx:pt>
          <cx:pt idx="1463">0.41440630821080499</cx:pt>
          <cx:pt idx="1464">0.41410861887707501</cx:pt>
          <cx:pt idx="1465">0.41337993205636497</cx:pt>
          <cx:pt idx="1466">0.41213751961589901</cx:pt>
          <cx:pt idx="1467">0.41207373985954099</cx:pt>
          <cx:pt idx="1468">0.41040023490764599</cx:pt>
          <cx:pt idx="1469">0.41015415333046601</cx:pt>
          <cx:pt idx="1470">0.409202175059451</cx:pt>
          <cx:pt idx="1471">0.40886533127482999</cx:pt>
          <cx:pt idx="1472">0.40844465618713099</cx:pt>
          <cx:pt idx="1473">0.40831160949061701</cx:pt>
          <cx:pt idx="1474">0.40798342547190303</cx:pt>
          <cx:pt idx="1475">0.23503092304863599</cx:pt>
          <cx:pt idx="1476">0.40599172857801502</cx:pt>
          <cx:pt idx="1477">0.40573505219024703</cx:pt>
          <cx:pt idx="1478">0.40557244683607402</cx:pt>
          <cx:pt idx="1479">0.40543905704061101</cx:pt>
          <cx:pt idx="1480">0.40446807016759001</cx:pt>
          <cx:pt idx="1481">0.401433269762903</cx:pt>
          <cx:pt idx="1482">0.400840068792854</cx:pt>
          <cx:pt idx="1483">0.33018828227466301</cx:pt>
          <cx:pt idx="1484">0.39906007154054401</cx:pt>
          <cx:pt idx="1485">0.39798691253893298</cx:pt>
          <cx:pt idx="1486">0.39676711385693803</cx:pt>
          <cx:pt idx="1487">0.39673512648010101</cx:pt>
          <cx:pt idx="1488">0.39595173860115002</cx:pt>
          <cx:pt idx="1489">0.39485837949544</cx:pt>
          <cx:pt idx="1490">0.39425257885795401</cx:pt>
          <cx:pt idx="1491">0.39388994716625397</cx:pt>
          <cx:pt idx="1492">0.39330243001673598</cx:pt>
          <cx:pt idx="1493">0.39258172420946902</cx:pt>
          <cx:pt idx="1494">0.39187379145484602</cx:pt>
          <cx:pt idx="1495">0.39026142453207102</cx:pt>
          <cx:pt idx="1496">0.38916877352947898</cx:pt>
          <cx:pt idx="1497">0.38540816004525802</cx:pt>
          <cx:pt idx="1498">0.38522171635112601</cx:pt>
          <cx:pt idx="1499">0.38513076461343798</cx:pt>
          <cx:pt idx="1500">0.38463202802374802</cx:pt>
          <cx:pt idx="1501">0.25729553186548398</cx:pt>
          <cx:pt idx="1502">0.38440553249154402</cx:pt>
          <cx:pt idx="1503">0.38385806493491498</cx:pt>
          <cx:pt idx="1504">0.38196314256126701</cx:pt>
          <cx:pt idx="1505">0.368416323554909</cx:pt>
          <cx:pt idx="1506">0.38143159135827298</cx:pt>
          <cx:pt idx="1507">0.38108551500570897</cx:pt>
          <cx:pt idx="1508">0.28643651927848501</cx:pt>
          <cx:pt idx="1509">0.33544419118218699</cx:pt>
          <cx:pt idx="1510">0.37889121826897199</cx:pt>
          <cx:pt idx="1511">0.37815266935541397</cx:pt>
          <cx:pt idx="1512">0.35615562764212599</cx:pt>
          <cx:pt idx="1513">0.37761654029012398</cx:pt>
          <cx:pt idx="1514">0.37715968133500599</cx:pt>
          <cx:pt idx="1515">0.37606210383035199</cx:pt>
          <cx:pt idx="1516">0.375563414038801</cx:pt>
          <cx:pt idx="1517">0.37409534065365302</cx:pt>
          <cx:pt idx="1518">0.37331960776982198</cx:pt>
          <cx:pt idx="1519">0.37318549739674201</cx:pt>
          <cx:pt idx="1520">0.37276660646751197</cx:pt>
          <cx:pt idx="1521">0.37268837488279399</cx:pt>
          <cx:pt idx="1522">0.37255129008946603</cx:pt>
          <cx:pt idx="1523">0.37100418212937702</cx:pt>
          <cx:pt idx="1524">0.22055905849684501</cx:pt>
          <cx:pt idx="1525">0.37040855967584202</cx:pt>
          <cx:pt idx="1526">0.37024084523515099</cx:pt>
          <cx:pt idx="1527">0.369646128404443</cx:pt>
          <cx:pt idx="1528">0.36963656140822898</cx:pt>
          <cx:pt idx="1529">0.36695420851567101</cx:pt>
          <cx:pt idx="1530">0.36663170756034702</cx:pt>
          <cx:pt idx="1531">0.36334667671590998</cx:pt>
          <cx:pt idx="1532">0.36276390638311101</cx:pt>
          <cx:pt idx="1533">0.36246182949545802</cx:pt>
          <cx:pt idx="1534">0.36111481283638702</cx:pt>
          <cx:pt idx="1535">0.36075840360754002</cx:pt>
          <cx:pt idx="1536">0.360125926951888</cx:pt>
          <cx:pt idx="1537">0.359797380088412</cx:pt>
          <cx:pt idx="1538">0.35868342589172802</cx:pt>
          <cx:pt idx="1539">0.35487527512265499</cx:pt>
          <cx:pt idx="1540">0.35461894349946199</cx:pt>
          <cx:pt idx="1541">0.35185362799598602</cx:pt>
          <cx:pt idx="1542">0.21090489324248299</cx:pt>
          <cx:pt idx="1543">0.35067685679108601</cx:pt>
          <cx:pt idx="1544">0.35005150235165899</cx:pt>
          <cx:pt idx="1545">0.35004851542694598</cx:pt>
          <cx:pt idx="1546">0.34869389417589602</cx:pt>
          <cx:pt idx="1547">0.34869244898346702</cx:pt>
          <cx:pt idx="1548">0.34817815956447501</cx:pt>
          <cx:pt idx="1549">0.34807531899685701</cx:pt>
          <cx:pt idx="1550">0.34792852261878499</cx:pt>
          <cx:pt idx="1551">0.34642268520571901</cx:pt>
          <cx:pt idx="1552">0.34593853518394002</cx:pt>
          <cx:pt idx="1553">0.34439847996638601</cx:pt>
          <cx:pt idx="1554">0.34412067040408101</cx:pt>
          <cx:pt idx="1555">0.34317152935973799</cx:pt>
          <cx:pt idx="1556">0.34299103638379302</cx:pt>
          <cx:pt idx="1557">0.34289864293460698</cx:pt>
          <cx:pt idx="1558">0.34195528891613902</cx:pt>
          <cx:pt idx="1559">0.34030171972992901</cx:pt>
          <cx:pt idx="1560">0.339994197753551</cx:pt>
          <cx:pt idx="1561">0.33957850976912402</cx:pt>
          <cx:pt idx="1562">0.33919105675906502</cx:pt>
          <cx:pt idx="1563">0.33858387621958402</cx:pt>
          <cx:pt idx="1564">0.33798108792444198</cx:pt>
          <cx:pt idx="1565">0.33706139447012801</cx:pt>
          <cx:pt idx="1566">0.337054887001353</cx:pt>
          <cx:pt idx="1567">0.33699727854220202</cx:pt>
          <cx:pt idx="1568">0.33675419716361898</cx:pt>
          <cx:pt idx="1569">0.33498006972595501</cx:pt>
          <cx:pt idx="1570">0.33492905107437199</cx:pt>
          <cx:pt idx="1571">0.33309931362675099</cx:pt>
          <cx:pt idx="1572">0.33298265683193601</cx:pt>
          <cx:pt idx="1573">0.33241409646223802</cx:pt>
          <cx:pt idx="1574">0.32507400886254301</cx:pt>
          <cx:pt idx="1575">0.33019493779168702</cx:pt>
          <cx:pt idx="1576">0.32983740180524301</cx:pt>
          <cx:pt idx="1577">0.329068845784801</cx:pt>
          <cx:pt idx="1578">0.32829668582357102</cx:pt>
          <cx:pt idx="1579">0.328004419541644</cx:pt>
          <cx:pt idx="1580">0.29110947386139002</cx:pt>
          <cx:pt idx="1581">0.32612908069883101</cx:pt>
          <cx:pt idx="1582">0.324818092827863</cx:pt>
          <cx:pt idx="1583">0.32271368548375001</cx:pt>
          <cx:pt idx="1584">0.28326021841149002</cx:pt>
          <cx:pt idx="1585">0.32171959426694902</cx:pt>
          <cx:pt idx="1586">0.32141857103049398</cx:pt>
          <cx:pt idx="1587">0.321402609606524</cx:pt>
          <cx:pt idx="1588">0.32112165275905502</cx:pt>
          <cx:pt idx="1589">0.320919548849394</cx:pt>
          <cx:pt idx="1590">0.31906628091011602</cx:pt>
          <cx:pt idx="1591">0.31884416327203502</cx:pt>
          <cx:pt idx="1592">0.311535423263821</cx:pt>
          <cx:pt idx="1593">0.31855688977868302</cx:pt>
          <cx:pt idx="1594">0.31734218617320697</cx:pt>
          <cx:pt idx="1595">0.31648122021182001</cx:pt>
          <cx:pt idx="1596">0.31602470099066199</cx:pt>
          <cx:pt idx="1597">0.31457083536527097</cx:pt>
          <cx:pt idx="1598">0.31457083536527097</cx:pt>
          <cx:pt idx="1599">0.31449926754896501</cx:pt>
          <cx:pt idx="1600">0.31434465058688899</cx:pt>
          <cx:pt idx="1601">0.31276313087239599</cx:pt>
          <cx:pt idx="1602">0.23979198972115501</cx:pt>
          <cx:pt idx="1603">0.27826137828901298</cx:pt>
          <cx:pt idx="1604">0.30849888145447502</cx:pt>
          <cx:pt idx="1605">0.30721042861605902</cx:pt>
          <cx:pt idx="1606">0.30620139538178498</cx:pt>
          <cx:pt idx="1607">0.30599184425599002</cx:pt>
          <cx:pt idx="1608">0.30418428871814801</cx:pt>
          <cx:pt idx="1609">0.28176408742418002</cx:pt>
          <cx:pt idx="1610">0.302644517967676</cx:pt>
          <cx:pt idx="1611">0.30237627455056298</cx:pt>
          <cx:pt idx="1612">0.301148629658964</cx:pt>
          <cx:pt idx="1613">0.30093765489103902</cx:pt>
          <cx:pt idx="1614">0.29923073738358902</cx:pt>
          <cx:pt idx="1615">0.29879173518612401</cx:pt>
          <cx:pt idx="1616">0.298750380001021</cx:pt>
          <cx:pt idx="1617">0.29857214414529398</cx:pt>
          <cx:pt idx="1618">0.29846792524723498</cx:pt>
          <cx:pt idx="1619">0.25803277310655298</cx:pt>
          <cx:pt idx="1620">0.297276926866402</cx:pt>
          <cx:pt idx="1621">0.29669589000464502</cx:pt>
          <cx:pt idx="1622">0.294806944749406</cx:pt>
          <cx:pt idx="1623">0.29409740131393503</cx:pt>
          <cx:pt idx="1624">0.29408195009087601</cx:pt>
          <cx:pt idx="1625">0.29347789779392802</cx:pt>
          <cx:pt idx="1626">0.292872477511531</cx:pt>
          <cx:pt idx="1627">0.29246686662249799</cx:pt>
          <cx:pt idx="1628">0.29124931960419997</cx:pt>
          <cx:pt idx="1629">0.291152797393054</cx:pt>
          <cx:pt idx="1630">0.289305597715381</cx:pt>
          <cx:pt idx="1631">0.28836156249349698</cx:pt>
          <cx:pt idx="1632">0.28835220878691498</cx:pt>
          <cx:pt idx="1633">0.28780985118307401</cx:pt>
          <cx:pt idx="1634">0.28770173677093802</cx:pt>
          <cx:pt idx="1635">0.28706020751479</cx:pt>
          <cx:pt idx="1636">0.28652530502036899</cx:pt>
          <cx:pt idx="1637">0.285146684188408</cx:pt>
          <cx:pt idx="1638">0.28485669880454301</cx:pt>
          <cx:pt idx="1639">0.284105758180975</cx:pt>
          <cx:pt idx="1640">0.28400576081735601</cx:pt>
          <cx:pt idx="1641">0.28396739485602901</cx:pt>
          <cx:pt idx="1642">0.282771602684255</cx:pt>
          <cx:pt idx="1643">0.034339715935045902</cx:pt>
          <cx:pt idx="1644">0.28251227694481501</cx:pt>
          <cx:pt idx="1645">0.28127565310897701</cx:pt>
          <cx:pt idx="1646">0.280278100097063</cx:pt>
          <cx:pt idx="1647">0.280093086823197</cx:pt>
          <cx:pt idx="1648">0.27951877830891497</cx:pt>
          <cx:pt idx="1649">0.27941879528791502</cx:pt>
          <cx:pt idx="1650">0.27786857253375102</cx:pt>
          <cx:pt idx="1651">0.27630326638847202</cx:pt>
          <cx:pt idx="1652">0.27601611814083499</cx:pt>
          <cx:pt idx="1653">0.27574262154169799</cx:pt>
          <cx:pt idx="1654">0.27466727142071201</cx:pt>
          <cx:pt idx="1655">0.27153063161951602</cx:pt>
          <cx:pt idx="1656">0.269810000926125</cx:pt>
          <cx:pt idx="1657">0.26954183756157601</cx:pt>
          <cx:pt idx="1658">0.269225266518692</cx:pt>
          <cx:pt idx="1659">0.26905510976202002</cx:pt>
          <cx:pt idx="1660">0.26895916488445598</cx:pt>
          <cx:pt idx="1661">0.26864238795734202</cx:pt>
          <cx:pt idx="1662">0.26861602747820801</cx:pt>
          <cx:pt idx="1663">0.26810109914763502</cx:pt>
          <cx:pt idx="1664">0.086552426883027805</cx:pt>
          <cx:pt idx="1665">0.26671792124258598</cx:pt>
          <cx:pt idx="1666">0.26476175802067903</cx:pt>
          <cx:pt idx="1667">0.26154070796040302</cx:pt>
          <cx:pt idx="1668">0.26067006134814702</cx:pt>
          <cx:pt idx="1669">0.26045526548503301</cx:pt>
          <cx:pt idx="1670">0.26016071355311299</cx:pt>
          <cx:pt idx="1671">0.25865058165399202</cx:pt>
          <cx:pt idx="1672">0.25807312673677701</cx:pt>
          <cx:pt idx="1673">0.063299083088597996</cx:pt>
          <cx:pt idx="1674">0.25482238114897499</cx:pt>
          <cx:pt idx="1675">0.23484148484190001</cx:pt>
          <cx:pt idx="1676">0.25169257913454801</cx:pt>
          <cx:pt idx="1677">0.20919628127276499</cx:pt>
          <cx:pt idx="1678">0.25108823679236097</cx:pt>
          <cx:pt idx="1679">0.250993868303725</cx:pt>
          <cx:pt idx="1680">0.25047696687882798</cx:pt>
          <cx:pt idx="1681">0.25015205472124302</cx:pt>
          <cx:pt idx="1682">0.24917794024072201</cx:pt>
          <cx:pt idx="1683">0.24895562825491699</cx:pt>
          <cx:pt idx="1684">0.0261397121464341</cx:pt>
          <cx:pt idx="1685">0.24848810357936599</cx:pt>
          <cx:pt idx="1686">0.24756774415698399</cx:pt>
          <cx:pt idx="1687">0.24686274528529101</cx:pt>
          <cx:pt idx="1688">0.105821195164733</cx:pt>
          <cx:pt idx="1689">0.246543071071361</cx:pt>
          <cx:pt idx="1690">0.24629368801533</cx:pt>
          <cx:pt idx="1691">0.24617990994987901</cx:pt>
          <cx:pt idx="1692">0.242465010141035</cx:pt>
          <cx:pt idx="1693">0.24147268627518101</cx:pt>
          <cx:pt idx="1694">0.24049787853569801</cx:pt>
          <cx:pt idx="1695">0.23864455457283401</cx:pt>
          <cx:pt idx="1696">0.23656521687695101</cx:pt>
          <cx:pt idx="1697">0.23515681208790901</cx:pt>
          <cx:pt idx="1698">0.044306223379902601</cx:pt>
          <cx:pt idx="1699">0.19812863759619601</cx:pt>
          <cx:pt idx="1700">0.23353020705158201</cx:pt>
          <cx:pt idx="1701">0.23348471538940299</cx:pt>
          <cx:pt idx="1702">0.23288700475502999</cx:pt>
          <cx:pt idx="1703">0.23243713413172501</cx:pt>
          <cx:pt idx="1704">0.232273037638284</cx:pt>
          <cx:pt idx="1705">0.23212815299763601</cx:pt>
          <cx:pt idx="1706">0.232016215243184</cx:pt>
          <cx:pt idx="1707">0.23155247285660299</cx:pt>
          <cx:pt idx="1708">0.23088596331913999</cx:pt>
          <cx:pt idx="1709">0.230435810869593</cx:pt>
          <cx:pt idx="1710">0.23027398640771601</cx:pt>
          <cx:pt idx="1711">0.229511913001892</cx:pt>
          <cx:pt idx="1712">0.229507680592761</cx:pt>
          <cx:pt idx="1713">0.22848931986198201</cx:pt>
          <cx:pt idx="1714">0.227903027191069</cx:pt>
          <cx:pt idx="1715">0.22790237294030499</cx:pt>
          <cx:pt idx="1716">0.22774214415523999</cx:pt>
          <cx:pt idx="1717">0.022201494156349401</cx:pt>
          <cx:pt idx="1718">0.227284351136846</cx:pt>
          <cx:pt idx="1719">0.133870320381478</cx:pt>
          <cx:pt idx="1720">0.22701734348017</cx:pt>
          <cx:pt idx="1721">0.22698174603621801</cx:pt>
          <cx:pt idx="1722">0.22612314119736601</cx:pt>
          <cx:pt idx="1723">0.225868660618674</cx:pt>
          <cx:pt idx="1724">0.22471085821870601</cx:pt>
          <cx:pt idx="1725">0.22454080680475</cx:pt>
          <cx:pt idx="1726">0.223721377849665</cx:pt>
          <cx:pt idx="1727">0.22190891180097599</cx:pt>
          <cx:pt idx="1728">0.22160687421089301</cx:pt>
          <cx:pt idx="1729">0.22147204599831599</cx:pt>
          <cx:pt idx="1730">0.21909416537130699</cx:pt>
          <cx:pt idx="1731">0.218503400795793</cx:pt>
          <cx:pt idx="1732">0.218103228600601</cx:pt>
          <cx:pt idx="1733">0.16900650832320699</cx:pt>
          <cx:pt idx="1734">0.064714582611412594</cx:pt>
          <cx:pt idx="1735">0.217368372969692</cx:pt>
          <cx:pt idx="1736">0.059028792324392697</cx:pt>
          <cx:pt idx="1737">0.21562881588036301</cx:pt>
          <cx:pt idx="1738">0.214840887868887</cx:pt>
          <cx:pt idx="1739">0.21456378466750101</cx:pt>
          <cx:pt idx="1740">0.21449835947478799</cx:pt>
          <cx:pt idx="1741">0.21378363721266699</cx:pt>
          <cx:pt idx="1742">0.213388463002675</cx:pt>
          <cx:pt idx="1743">0.213356611837066</cx:pt>
          <cx:pt idx="1744">0.21297810016635499</cx:pt>
          <cx:pt idx="1745">0.21254285319515501</cx:pt>
          <cx:pt idx="1746">0.212428921483369</cx:pt>
          <cx:pt idx="1747">0.210462955307153</cx:pt>
          <cx:pt idx="1748">0.077528912541002401</cx:pt>
          <cx:pt idx="1749">0.20979876815992299</cx:pt>
          <cx:pt idx="1750">0.20935179719002101</cx:pt>
          <cx:pt idx="1751">0.209287556394814</cx:pt>
          <cx:pt idx="1752">0.20907389540445101</cx:pt>
          <cx:pt idx="1753">0.208262888209653</cx:pt>
          <cx:pt idx="1754">0.20743347763373901</cx:pt>
          <cx:pt idx="1755">0.20586658608332101</cx:pt>
          <cx:pt idx="1756">0.20567915187616201</cx:pt>
          <cx:pt idx="1757">0.20481567504169099</cx:pt>
          <cx:pt idx="1758">0.20477296301491399</cx:pt>
          <cx:pt idx="1759">0.20423132458738999</cx:pt>
          <cx:pt idx="1760">0.20374688414109701</cx:pt>
          <cx:pt idx="1761">0.20342031285828499</cx:pt>
          <cx:pt idx="1762">0.202090163914492</cx:pt>
          <cx:pt idx="1763">0.201824528876136</cx:pt>
          <cx:pt idx="1764">0.0477853455984645</cx:pt>
          <cx:pt idx="1765">0.20008195358883499</cx:pt>
          <cx:pt idx="1766">0.20000823673107801</cx:pt>
          <cx:pt idx="1767">0.19977396703565101</cx:pt>
          <cx:pt idx="1768">0.199478930443972</cx:pt>
          <cx:pt idx="1769">0.19780074827699001</cx:pt>
          <cx:pt idx="1770">0.19587242468652899</cx:pt>
          <cx:pt idx="1771">0.195792639451908</cx:pt>
          <cx:pt idx="1772">0.19545841686313301</cx:pt>
          <cx:pt idx="1773">0.018396890131809899</cx:pt>
          <cx:pt idx="1774">0.19517755496915101</cx:pt>
          <cx:pt idx="1775">0.19517532343351199</cx:pt>
          <cx:pt idx="1776">0.15196412579577501</cx:pt>
          <cx:pt idx="1777">0.19392872957000401</cx:pt>
          <cx:pt idx="1778">0.191468398188781</cx:pt>
          <cx:pt idx="1779">0.191410140402618</cx:pt>
          <cx:pt idx="1780">0.19127469779636999</cx:pt>
          <cx:pt idx="1781">0.19072644320006901</cx:pt>
          <cx:pt idx="1782">0.10501876327507401</cx:pt>
          <cx:pt idx="1783">0.0116579389129887</cx:pt>
          <cx:pt idx="1784">0.18879979584161299</cx:pt>
          <cx:pt idx="1785">0.187666523423478</cx:pt>
          <cx:pt idx="1786">0.18751898246069201</cx:pt>
          <cx:pt idx="1787">0.186486420930456</cx:pt>
          <cx:pt idx="1788">0.18642547467003401</cx:pt>
          <cx:pt idx="1789">0.185880432043803</cx:pt>
          <cx:pt idx="1790">0.18544684637410899</cx:pt>
          <cx:pt idx="1791">0.184737068540958</cx:pt>
          <cx:pt idx="1792">0.18407278400462701</cx:pt>
          <cx:pt idx="1793">0.183368790347504</cx:pt>
          <cx:pt idx="1794">0.091502295366440903</cx:pt>
          <cx:pt idx="1795">0.18271166501334901</cx:pt>
          <cx:pt idx="1796">0.18217910791664599</cx:pt>
          <cx:pt idx="1797">0.18166135845700901</cx:pt>
          <cx:pt idx="1798">0.181605774881896</cx:pt>
          <cx:pt idx="1799">0.18091478089163701</cx:pt>
          <cx:pt idx="1800">0.18023930287807799</cx:pt>
          <cx:pt idx="1801">0.179003639353401</cx:pt>
          <cx:pt idx="1802">0.17894613034919499</cx:pt>
          <cx:pt idx="1803">0.178193912167357</cx:pt>
          <cx:pt idx="1804">0.17768925067619201</cx:pt>
          <cx:pt idx="1805">0.17763258559734901</cx:pt>
          <cx:pt idx="1806">0.17689238775558599</cx:pt>
          <cx:pt idx="1807">0.0232214482379785</cx:pt>
          <cx:pt idx="1808">0.15030468796253699</cx:pt>
          <cx:pt idx="1809">0.17398794197565401</cx:pt>
          <cx:pt idx="1810">0.172210922492679</cx:pt>
          <cx:pt idx="1811">0.17183176546943499</cx:pt>
          <cx:pt idx="1812">0.13979262231557599</cx:pt>
          <cx:pt idx="1813">0.17149526730100401</cx:pt>
          <cx:pt idx="1814">0.167472245392942</cx:pt>
          <cx:pt idx="1815">0.16737823195166701</cx:pt>
          <cx:pt idx="1816">0.16706356036935299</cx:pt>
          <cx:pt idx="1817">0.16689114486036</cx:pt>
          <cx:pt idx="1818">0.16682247726164401</cx:pt>
          <cx:pt idx="1819">0.15960928588003101</cx:pt>
          <cx:pt idx="1820">0.166185864928793</cx:pt>
          <cx:pt idx="1821">0.16533784685717101</cx:pt>
          <cx:pt idx="1822">0.16315525567165401</cx:pt>
          <cx:pt idx="1823">0.163352795850817</cx:pt>
          <cx:pt idx="1824">0.162800357170373</cx:pt>
          <cx:pt idx="1825">0.161761350146955</cx:pt>
          <cx:pt idx="1826">0.16089158740380999</cx:pt>
          <cx:pt idx="1827">0.160413338155071</cx:pt>
          <cx:pt idx="1828">0.160080383304883</cx:pt>
          <cx:pt idx="1829">0.159884159049272</cx:pt>
          <cx:pt idx="1830">0.158587986314356</cx:pt>
          <cx:pt idx="1831">0.15758555368027499</cx:pt>
          <cx:pt idx="1832">0.15666463867010699</cx:pt>
          <cx:pt idx="1833">0.15643014366154101</cx:pt>
          <cx:pt idx="1834">0.15641873197363801</cx:pt>
          <cx:pt idx="1835">0.156157848282201</cx:pt>
          <cx:pt idx="1836">0.11321309599701899</cx:pt>
          <cx:pt idx="1837">0.155247954715375</cx:pt>
          <cx:pt idx="1838">0.15461083576409301</cx:pt>
          <cx:pt idx="1839">0.15427616985915801</cx:pt>
          <cx:pt idx="1840">0.15362647960262199</cx:pt>
          <cx:pt idx="1841">0.15298634462187199</cx:pt>
          <cx:pt idx="1842">0.13704529637593099</cx:pt>
          <cx:pt idx="1843">0.15187214015945599</cx:pt>
          <cx:pt idx="1844">0.149843738051124</cx:pt>
          <cx:pt idx="1845">0.149423376179038</cx:pt>
          <cx:pt idx="1846">0.148930077100697</cx:pt>
          <cx:pt idx="1847">0.148862713714011</cx:pt>
          <cx:pt idx="1848">0.14802881952112301</cx:pt>
          <cx:pt idx="1849">0.147859003272553</cx:pt>
          <cx:pt idx="1850">0.14752078406170699</cx:pt>
          <cx:pt idx="1851">0.14723871249942899</cx:pt>
          <cx:pt idx="1852">0.14713862072004499</cx:pt>
          <cx:pt idx="1853">0.14629350367499899</cx:pt>
          <cx:pt idx="1854">0.039464617557884801</cx:pt>
          <cx:pt idx="1855">0.146055760950909</cx:pt>
          <cx:pt idx="1856">0.14594052637402699</cx:pt>
          <cx:pt idx="1857">0.14583937733887201</cx:pt>
          <cx:pt idx="1858">0.14574474228099901</cx:pt>
          <cx:pt idx="1859">0.096564146627463099</cx:pt>
          <cx:pt idx="1860">0.14401823063461699</cx:pt>
          <cx:pt idx="1861">0.14323456710978</cx:pt>
          <cx:pt idx="1862">0.14179985454833499</cx:pt>
          <cx:pt idx="1863">0.14132740919324399</cx:pt>
          <cx:pt idx="1864">0.14100038880591201</cx:pt>
          <cx:pt idx="1865">0.14034076123099601</cx:pt>
          <cx:pt idx="1866">0.14024497430792501</cx:pt>
          <cx:pt idx="1867">0.13951291762295001</cx:pt>
          <cx:pt idx="1868">0.13879716464248401</cx:pt>
          <cx:pt idx="1869">0.138585372413432</cx:pt>
          <cx:pt idx="1870">0.13792355968515299</cx:pt>
          <cx:pt idx="1871">0.13771497107192199</cx:pt>
          <cx:pt idx="1872">0.0015498806344134699</cx:pt>
          <cx:pt idx="1873">0.136583652603054</cx:pt>
          <cx:pt idx="1874">0.13631235626483601</cx:pt>
          <cx:pt idx="1875">0.0044525940332225001</cx:pt>
          <cx:pt idx="1876">0.13562922906192401</cx:pt>
          <cx:pt idx="1877">0.13523785477940201</cx:pt>
          <cx:pt idx="1878">0.134649415416219</cx:pt>
          <cx:pt idx="1879">0.13319006259978</cx:pt>
          <cx:pt idx="1880">0.132488605607266</cx:pt>
          <cx:pt idx="1881">0.13136065920381401</cx:pt>
          <cx:pt idx="1882">0.13095674542531499</cx:pt>
          <cx:pt idx="1883">0.130212480406837</cx:pt>
          <cx:pt idx="1884">0.130148550171033</cx:pt>
          <cx:pt idx="1885">0.129798538685271</cx:pt>
          <cx:pt idx="1886">0.0077338938573379996</cx:pt>
          <cx:pt idx="1887">0.12835750219677799</cx:pt>
          <cx:pt idx="1888">0.12664767609015401</cx:pt>
          <cx:pt idx="1889">0.12453467278871599</cx:pt>
          <cx:pt idx="1890">0.12438123168477</cx:pt>
          <cx:pt idx="1891">0.12433644409976401</cx:pt>
          <cx:pt idx="1892">0.00199540680219297</cx:pt>
          <cx:pt idx="1893">0.122170432347337</cx:pt>
          <cx:pt idx="1894">0.120324918881379</cx:pt>
          <cx:pt idx="1895">0.11932199208881999</cx:pt>
          <cx:pt idx="1896">0.060733044757846903</cx:pt>
          <cx:pt idx="1897">0.11672071900322099</cx:pt>
          <cx:pt idx="1898">0.11645453593100399</cx:pt>
          <cx:pt idx="1899">0.11623886709379</cx:pt>
          <cx:pt idx="1900">0.115294465051269</cx:pt>
          <cx:pt idx="1901">0.114785869009005</cx:pt>
          <cx:pt idx="1902">0.114192166077364</cx:pt>
          <cx:pt idx="1903">0.114035551357749</cx:pt>
          <cx:pt idx="1904">0.11361045469959601</cx:pt>
          <cx:pt idx="1905">0.11340304511591601</cx:pt>
          <cx:pt idx="1906">0.11334884263629499</cx:pt>
          <cx:pt idx="1907">0.113141343232566</cx:pt>
          <cx:pt idx="1908">0.11305004352029099</cx:pt>
          <cx:pt idx="1909">0.112978565149101</cx:pt>
          <cx:pt idx="1910">0.11252102475937199</cx:pt>
          <cx:pt idx="1911">0.110284381423678</cx:pt>
          <cx:pt idx="1912">0.109788660425089</cx:pt>
          <cx:pt idx="1913">0.109677777963019</cx:pt>
          <cx:pt idx="1914">0.108948379813505</cx:pt>
          <cx:pt idx="1915">0.108938935481698</cx:pt>
          <cx:pt idx="1916">0.10710268260521</cx:pt>
          <cx:pt idx="1917">0.10350864013800801</cx:pt>
          <cx:pt idx="1918">0.10577827330219799</cx:pt>
          <cx:pt idx="1919">0.10272901920284901</cx:pt>
          <cx:pt idx="1920">0.057472462376888002</cx:pt>
          <cx:pt idx="1921">0.10267077674120401</cx:pt>
          <cx:pt idx="1922">0.102645473715358</cx:pt>
          <cx:pt idx="1923">0.10198892872662201</cx:pt>
          <cx:pt idx="1924">0.101629406839207</cx:pt>
          <cx:pt idx="1925">0.101295891266088</cx:pt>
          <cx:pt idx="1926">0.100681720449517</cx:pt>
          <cx:pt idx="1927">0.098107580338817807</cx:pt>
          <cx:pt idx="1928">0.097808196392588503</cx:pt>
          <cx:pt idx="1929">0.097353853844221697</cx:pt>
          <cx:pt idx="1930">0.096393542946448196</cx:pt>
          <cx:pt idx="1931">0.096215183438167401</cx:pt>
          <cx:pt idx="1932">0.094794545431413593</cx:pt>
          <cx:pt idx="1933">0.094604359615528599</cx:pt>
          <cx:pt idx="1934">0.00470532066179316</cx:pt>
          <cx:pt idx="1935">0.060699757932773997</cx:pt>
          <cx:pt idx="1936">0.092792038123905796</cx:pt>
          <cx:pt idx="1937">0.092515578097323206</cx:pt>
          <cx:pt idx="1938">0.092412287898932396</cx:pt>
          <cx:pt idx="1939">0.031798572511072098</cx:pt>
          <cx:pt idx="1940">0.090448255551681705</cx:pt>
          <cx:pt idx="1941">0.090185937165385602</cx:pt>
          <cx:pt idx="1942">0.089972311913550498</cx:pt>
          <cx:pt idx="1943">0.089689106038704905</cx:pt>
          <cx:pt idx="1944">0.059140573155849599</cx:pt>
          <cx:pt idx="1945">0.088562675677982095</cx:pt>
          <cx:pt idx="1946">0.088105699791858394</cx:pt>
          <cx:pt idx="1947">0.087095780703058304</cx:pt>
          <cx:pt idx="1948">0.087593358477602606</cx:pt>
          <cx:pt idx="1949">0.077268014930220993</cx:pt>
          <cx:pt idx="1950">0.085722292769185804</cx:pt>
          <cx:pt idx="1951">0.084598434311536602</cx:pt>
          <cx:pt idx="1952">0.084266502531170295</cx:pt>
          <cx:pt idx="1953">0.083865651737802901</cx:pt>
          <cx:pt idx="1954">0.081699874850375304</cx:pt>
          <cx:pt idx="1955">0.081623027703874404</cx:pt>
          <cx:pt idx="1956">0.080356567096145998</cx:pt>
          <cx:pt idx="1957">0.079993625604130703</cx:pt>
          <cx:pt idx="1958">0.079837808661431003</cx:pt>
          <cx:pt idx="1959">0.079815160780845704</cx:pt>
          <cx:pt idx="1960">0.0791473734967586</cx:pt>
          <cx:pt idx="1961">0.079068474221884302</cx:pt>
          <cx:pt idx="1962">0.078881441501809396</cx:pt>
          <cx:pt idx="1963">0.078880905756878006</cx:pt>
          <cx:pt idx="1964">0.078437793297729597</cx:pt>
          <cx:pt idx="1965">0.078403974856042502</cx:pt>
          <cx:pt idx="1966">0.077020939488162202</cx:pt>
          <cx:pt idx="1967">0.076769527054273604</cx:pt>
          <cx:pt idx="1968">0.076179126114269802</cx:pt>
          <cx:pt idx="1969">0.076036917401586898</cx:pt>
          <cx:pt idx="1970">0.075962006006170493</cx:pt>
          <cx:pt idx="1971">0.075513649738914806</cx:pt>
          <cx:pt idx="1972">0.075384049022830996</cx:pt>
          <cx:pt idx="1973">0.075335133253539993</cx:pt>
          <cx:pt idx="1974">0.0302298196084318</cx:pt>
          <cx:pt idx="1975">0.073926425875333102</cx:pt>
          <cx:pt idx="1976">0.072972031912379096</cx:pt>
          <cx:pt idx="1977">0.069032522160606402</cx:pt>
          <cx:pt idx="1978">0.072087149004145798</cx:pt>
          <cx:pt idx="1979">0.071040689697770901</cx:pt>
          <cx:pt idx="1980">0.0704978455980214</cx:pt>
          <cx:pt idx="1981">0.070063051830623196</cx:pt>
          <cx:pt idx="1982">0.069088192951252098</cx:pt>
          <cx:pt idx="1983">0.068988695031055397</cx:pt>
          <cx:pt idx="1984">0.068938771596789905</cx:pt>
          <cx:pt idx="1985">0.068091661150223401</cx:pt>
          <cx:pt idx="1986">0.064099141167966306</cx:pt>
          <cx:pt idx="1987">0.067611642280175993</cx:pt>
          <cx:pt idx="1988">0.067377838540913407</cx:pt>
          <cx:pt idx="1989">0.066723704873349901</cx:pt>
          <cx:pt idx="1990">0.055314945401981098</cx:pt>
          <cx:pt idx="1991">0.012987374155246799</cx:pt>
          <cx:pt idx="1992">0.052107772052202003</cx:pt>
          <cx:pt idx="1993">0.065822814464100196</cx:pt>
          <cx:pt idx="1994">0.065457847981727796</cx:pt>
          <cx:pt idx="1995">0.065354768101397898</cx:pt>
          <cx:pt idx="1996">0.065235379757560205</cx:pt>
          <cx:pt idx="1997">0.0488079126638397</cx:pt>
          <cx:pt idx="1998">0.0635215458538754</cx:pt>
          <cx:pt idx="1999">0.062968938358536994</cx:pt>
          <cx:pt idx="2000">0.063248081142585705</cx:pt>
          <cx:pt idx="2001">0.062651078358884199</cx:pt>
          <cx:pt idx="2002">0.062517093429391199</cx:pt>
          <cx:pt idx="2003">0.062481119852508399</cx:pt>
          <cx:pt idx="2004">0.062178030932873801</cx:pt>
          <cx:pt idx="2005">0.00053270582315138404</cx:pt>
          <cx:pt idx="2006">0.061496954587416899</cx:pt>
          <cx:pt idx="2007">0.060480365649670999</cx:pt>
          <cx:pt idx="2008">0.060450860444106601</cx:pt>
          <cx:pt idx="2009">0.014707197207598201</cx:pt>
          <cx:pt idx="2010">0.058178742404450402</cx:pt>
          <cx:pt idx="2011">0.057317898333180101</cx:pt>
          <cx:pt idx="2012">0.056424240052165398</cx:pt>
          <cx:pt idx="2013">0.040777527955696703</cx:pt>
          <cx:pt idx="2014">0.056003844988509799</cx:pt>
          <cx:pt idx="2015">0.055357325387874398</cx:pt>
          <cx:pt idx="2016">0.055258383836891502</cx:pt>
          <cx:pt idx="2017">0.055250919058789399</cx:pt>
          <cx:pt idx="2018">0.055231690771411997</cx:pt>
          <cx:pt idx="2019">0.054211223055032703</cx:pt>
          <cx:pt idx="2020">0.022965608019255498</cx:pt>
          <cx:pt idx="2021">0.053553950373122099</cx:pt>
          <cx:pt idx="2022">0.052637053005124099</cx:pt>
          <cx:pt idx="2023">0.052192284226411499</cx:pt>
          <cx:pt idx="2024">0.052156802362791702</cx:pt>
          <cx:pt idx="2025">0.051619268918994002</cx:pt>
          <cx:pt idx="2026">0.051108541737474401</cx:pt>
          <cx:pt idx="2027">0.0511055694973922</cx:pt>
          <cx:pt idx="2028">0.050775809947862703</cx:pt>
          <cx:pt idx="2029">0.050703336134361197</cx:pt>
          <cx:pt idx="2030">0.050599882040628902</cx:pt>
          <cx:pt idx="2031">0.050213810914871197</cx:pt>
          <cx:pt idx="2032">0.0498461689062751</cx:pt>
          <cx:pt idx="2033">0.049149638049949797</cx:pt>
          <cx:pt idx="2034">0.044975785392045498</cx:pt>
          <cx:pt idx="2035">0.048278900239172598</cx:pt>
          <cx:pt idx="2036">0.048028129743253697</cx:pt>
          <cx:pt idx="2037">0.047967421652530103</cx:pt>
          <cx:pt idx="2038">0.047257714402074699</cx:pt>
          <cx:pt idx="2039">0.047012164121117202</cx:pt>
          <cx:pt idx="2040">0.046748102113534903</cx:pt>
          <cx:pt idx="2041">0.045877467428699699</cx:pt>
          <cx:pt idx="2042">0.045746774147316302</cx:pt>
          <cx:pt idx="2043">0.0452880187192461</cx:pt>
          <cx:pt idx="2044">0.044615714928379797</cx:pt>
          <cx:pt idx="2045">0.044213052553675802</cx:pt>
          <cx:pt idx="2046">0.044058374817011102</cx:pt>
          <cx:pt idx="2047">0.043763240666577399</cx:pt>
          <cx:pt idx="2048">0.043536229566550601</cx:pt>
          <cx:pt idx="2049">0.0432702049991242</cx:pt>
          <cx:pt idx="2050">0.0432451247230356</cx:pt>
          <cx:pt idx="2051">0.042956961148716999</cx:pt>
          <cx:pt idx="2052">0.042208453154247101</cx:pt>
          <cx:pt idx="2053">0.042168067486633799</cx:pt>
          <cx:pt idx="2054">1.9946781987450002e-05</cx:pt>
          <cx:pt idx="2055">0.042108617783487297</cx:pt>
          <cx:pt idx="2056">0.042106592856302402</cx:pt>
          <cx:pt idx="2057">0.041839184332624901</cx:pt>
          <cx:pt idx="2058">0.041252976193747799</cx:pt>
          <cx:pt idx="2059">0.041001458742381897</cx:pt>
          <cx:pt idx="2060">0.040845357353799003</cx:pt>
          <cx:pt idx="2061">0.040804513876786103</cx:pt>
          <cx:pt idx="2062">0.040743048408063302</cx:pt>
          <cx:pt idx="2063">0.040470883492992299</cx:pt>
          <cx:pt idx="2064">0.013054514058165901</cx:pt>
          <cx:pt idx="2065">0.039997589713408901</cx:pt>
          <cx:pt idx="2066">0.039946698562055002</cx:pt>
          <cx:pt idx="2067">0.0023134802477372098</cx:pt>
          <cx:pt idx="2068">0.039088432268326201</cx:pt>
          <cx:pt idx="2069">0.027410759658880301</cx:pt>
          <cx:pt idx="2070">0.038291607013445798</cx:pt>
          <cx:pt idx="2071">0.037964885380450002</cx:pt>
          <cx:pt idx="2072">0.037328834510992899</cx:pt>
          <cx:pt idx="2073">0.037245575970334399</cx:pt>
          <cx:pt idx="2074">0.037066753672119201</cx:pt>
          <cx:pt idx="2075">0.0367972777802704</cx:pt>
          <cx:pt idx="2076">0.0365446405047926</cx:pt>
          <cx:pt idx="2077">0.036313978545860798</cx:pt>
          <cx:pt idx="2078">0.036065875454603998</cx:pt>
          <cx:pt idx="2079">0.0356418164652011</cx:pt>
          <cx:pt idx="2080">0.035452389458903201</cx:pt>
          <cx:pt idx="2081">0.0350467899578146</cx:pt>
          <cx:pt idx="2082">0.0349859000236903</cx:pt>
          <cx:pt idx="2083">0.024304584702497301</cx:pt>
          <cx:pt idx="2084">0.034136335157054797</cx:pt>
          <cx:pt idx="2085">0.034079775726525499</cx:pt>
          <cx:pt idx="2086">0.033776417022127997</cx:pt>
          <cx:pt idx="2087">0.033318671114396299</cx:pt>
          <cx:pt idx="2088">0.0210306394113766</cx:pt>
          <cx:pt idx="2089">0.014376705662067399</cx:pt>
          <cx:pt idx="2090">0.032103146107655599</cx:pt>
          <cx:pt idx="2091">0.031608488256918199</cx:pt>
          <cx:pt idx="2092">0.031607034714049603</cx:pt>
          <cx:pt idx="2093">0.030753939272051001</cx:pt>
          <cx:pt idx="2094">0.030398314465163299</cx:pt>
          <cx:pt idx="2095">0.030383229946061598</cx:pt>
          <cx:pt idx="2096">0.029837274656831399</cx:pt>
          <cx:pt idx="2097">0.0296411934976216</cx:pt>
          <cx:pt idx="2098">0.029585152956909701</cx:pt>
          <cx:pt idx="2099">0.029536446640392199</cx:pt>
          <cx:pt idx="2100">0.0295053867515063</cx:pt>
          <cx:pt idx="2101">0.029496526207922001</cx:pt>
          <cx:pt idx="2102">0.029344642548350699</cx:pt>
          <cx:pt idx="2103">0.029322813414119998</cx:pt>
          <cx:pt idx="2104">0.0292114742814071</cx:pt>
          <cx:pt idx="2105">0.028903059814195001</cx:pt>
          <cx:pt idx="2106">0.028686637787401</cx:pt>
          <cx:pt idx="2107">0.0284461826345918</cx:pt>
          <cx:pt idx="2108">0.028286324571846901</cx:pt>
          <cx:pt idx="2109">0.028223064948240398</cx:pt>
          <cx:pt idx="2110">0.027607589826683699</cx:pt>
          <cx:pt idx="2111">0.027410162153954299</cx:pt>
          <cx:pt idx="2112">0.0186224224464548</cx:pt>
          <cx:pt idx="2113">0.026864616576410299</cx:pt>
          <cx:pt idx="2114">0.026802499615714501</cx:pt>
          <cx:pt idx="2115">0.026268013356387499</cx:pt>
          <cx:pt idx="2116">0.025999129564148699</cx:pt>
          <cx:pt idx="2117">0.025693924223821801</cx:pt>
          <cx:pt idx="2118">0.025579840768733</cx:pt>
          <cx:pt idx="2119">0.000292088075410219</cx:pt>
          <cx:pt idx="2120">0.0254892355433772</cx:pt>
          <cx:pt idx="2121">0.0253290415810111</cx:pt>
          <cx:pt idx="2122">0.025261572075522199</cx:pt>
          <cx:pt idx="2123">7.2380429731993596e-05</cx:pt>
          <cx:pt idx="2124">0.024620075509565399</cx:pt>
          <cx:pt idx="2125">0.024570640018530002</cx:pt>
          <cx:pt idx="2126">0.0241972014354505</cx:pt>
          <cx:pt idx="2127">0.0239938314363764</cx:pt>
          <cx:pt idx="2128">0.023978888700381899</cx:pt>
          <cx:pt idx="2129">0.023670923250199798</cx:pt>
          <cx:pt idx="2130">0.023481862625095499</cx:pt>
          <cx:pt idx="2131">0.023368599506363798</cx:pt>
          <cx:pt idx="2132">0.023341975062237501</cx:pt>
          <cx:pt idx="2133">0.023221812232437501</cx:pt>
          <cx:pt idx="2134">0.023107639620463399</cx:pt>
          <cx:pt idx="2135">0.0223635251284054</cx:pt>
          <cx:pt idx="2136">0.021978048989084901</cx:pt>
          <cx:pt idx="2137">0.0219552367511399</cx:pt>
          <cx:pt idx="2138">0.021839482060450902</cx:pt>
          <cx:pt idx="2139">0.021784094537378101</cx:pt>
          <cx:pt idx="2140">0.0046948491369224899</cx:pt>
          <cx:pt idx="2141">0.0209989886036294</cx:pt>
          <cx:pt idx="2142">0.020654154030928198</cx:pt>
          <cx:pt idx="2143">0.00024461324428198599</cx:pt>
          <cx:pt idx="2144">0.000401735910618576</cx:pt>
          <cx:pt idx="2145">0.019960914153119399</cx:pt>
          <cx:pt idx="2146">0.0197952013550898</cx:pt>
          <cx:pt idx="2147">0.0195805597615266</cx:pt>
          <cx:pt idx="2148">0.0195041242791134</cx:pt>
          <cx:pt idx="2149">0.0194555370654018</cx:pt>
          <cx:pt idx="2150">0.019317502334426799</cx:pt>
          <cx:pt idx="2151">0.0192635776699598</cx:pt>
          <cx:pt idx="2152">0.019235877298319399</cx:pt>
          <cx:pt idx="2153">0.019100233915422302</cx:pt>
          <cx:pt idx="2154">0.018913827487228699</cx:pt>
          <cx:pt idx="2155">0.0039378331799295504</cx:pt>
          <cx:pt idx="2156">0.018394290655890998</cx:pt>
          <cx:pt idx="2157">0.017881307329666699</cx:pt>
          <cx:pt idx="2158">0.017606951901129202</cx:pt>
          <cx:pt idx="2159">0.0171012884390725</cx:pt>
          <cx:pt idx="2160">0.0170388088936403</cx:pt>
          <cx:pt idx="2161">0.016835771745409098</cx:pt>
          <cx:pt idx="2162">0.016748838932699399</cx:pt>
          <cx:pt idx="2163">0.0093994718840088899</cx:pt>
          <cx:pt idx="2164">0.016392478284537899</cx:pt>
          <cx:pt idx="2165">0.0163751779732281</cx:pt>
          <cx:pt idx="2166">0.016353151871336302</cx:pt>
          <cx:pt idx="2167">0.016306415304967001</cx:pt>
          <cx:pt idx="2168">0.016290729006463899</cx:pt>
          <cx:pt idx="2169">0.0162385176301654</cx:pt>
          <cx:pt idx="2170">0.015936434326856899</cx:pt>
          <cx:pt idx="2171">0.015639953643007701</cx:pt>
          <cx:pt idx="2172">0.015634215430338001</cx:pt>
          <cx:pt idx="2173">0.0154024730810505</cx:pt>
          <cx:pt idx="2174">0.015073120007702501</cx:pt>
          <cx:pt idx="2175">0.013488091337264099</cx:pt>
          <cx:pt idx="2176">0.014875400101523901</cx:pt>
          <cx:pt idx="2177">0.0070510735478011696</cx:pt>
          <cx:pt idx="2178">0.0073133818289374802</cx:pt>
          <cx:pt idx="2179">0.0146852197731751</cx:pt>
          <cx:pt idx="2180">0.0144639916353782</cx:pt>
          <cx:pt idx="2181">0.0141162166782172</cx:pt>
          <cx:pt idx="2182">0.0141029171315295</cx:pt>
          <cx:pt idx="2183">0.014102407396501501</cx:pt>
          <cx:pt idx="2184">0.0139977428742927</cx:pt>
          <cx:pt idx="2185">0.012153209502327801</cx:pt>
          <cx:pt idx="2186">0.0136173535184782</cx:pt>
          <cx:pt idx="2187">0.013579676295495001</cx:pt>
          <cx:pt idx="2188">1.7936884220504299e-07</cx:pt>
          <cx:pt idx="2189">0.0097176175652042597</cx:pt>
          <cx:pt idx="2190">0.013089711763387701</cx:pt>
          <cx:pt idx="2191">0.012835129675666799</cx:pt>
          <cx:pt idx="2192">0.00189409745757088</cx:pt>
          <cx:pt idx="2193">0.0121414106943941</cx:pt>
          <cx:pt idx="2194">0.0025383969721277299</cx:pt>
          <cx:pt idx="2195">0.0118885952873537</cx:pt>
          <cx:pt idx="2196">0.0112864362921516</cx:pt>
          <cx:pt idx="2197">0.010897887876760499</cx:pt>
          <cx:pt idx="2198">0.010661524351067399</cx:pt>
          <cx:pt idx="2199">0.010533754204973199</cx:pt>
          <cx:pt idx="2200">0.0102962263172437</cx:pt>
          <cx:pt idx="2201">0.0102142414688642</cx:pt>
          <cx:pt idx="2202">0.010125362520486399</cx:pt>
          <cx:pt idx="2203">0.0097355313826771595</cx:pt>
          <cx:pt idx="2204">0.0096500455234053793</cx:pt>
          <cx:pt idx="2205">0.0096020430174795206</cx:pt>
          <cx:pt idx="2206">0.0092900232487583001</cx:pt>
          <cx:pt idx="2207">0.0092495349975569106</cx:pt>
          <cx:pt idx="2208">0.0092376537290480391</cx:pt>
          <cx:pt idx="2209">0.0091829358083071692</cx:pt>
          <cx:pt idx="2210">5.5813837252989401e-11</cx:pt>
          <cx:pt idx="2211">0.0088984516709560302</cx:pt>
          <cx:pt idx="2212">0.0088845096713467703</cx:pt>
          <cx:pt idx="2213">0.0087617956862189993</cx:pt>
          <cx:pt idx="2214">0.000112116497365845</cx:pt>
          <cx:pt idx="2215">0.0085755909988651305</cx:pt>
          <cx:pt idx="2216">0.0084337056808392007</cx:pt>
          <cx:pt idx="2217">0.0083993213320141692</cx:pt>
          <cx:pt idx="2218">0.0083676355230783393</cx:pt>
          <cx:pt idx="2219">0.0083170853706542106</cx:pt>
          <cx:pt idx="2220">0.0082570687851941903</cx:pt>
          <cx:pt idx="2221">0.0082190386932026304</cx:pt>
          <cx:pt idx="2222">0.0023999444345311999</cx:pt>
          <cx:pt idx="2223">0.0080070041734063707</cx:pt>
          <cx:pt idx="2224">0.0079338514350946899</cx:pt>
          <cx:pt idx="2225">0.0075997987740637199</cx:pt>
          <cx:pt idx="2226">0.0073933485369455003</cx:pt>
          <cx:pt idx="2227">0.0073595075124605301</cx:pt>
          <cx:pt idx="2228">4.1989825395764502e-06</cx:pt>
          <cx:pt idx="2229">0.0072334527153673899</cx:pt>
          <cx:pt idx="2230">0.0028047702497940499</cx:pt>
          <cx:pt idx="2231">0.0071967412811746699</cx:pt>
          <cx:pt idx="2232">0.0070498834881788201</cx:pt>
          <cx:pt idx="2233">0.00688460891702439</cx:pt>
          <cx:pt idx="2234">0.0068124946076395998</cx:pt>
          <cx:pt idx="2235">0.0065925654625269602</cx:pt>
          <cx:pt idx="2236">0.0065744911661382603</cx:pt>
          <cx:pt idx="2237">0.0065068889109613001</cx:pt>
          <cx:pt idx="2238">0.0063170497262532901</cx:pt>
          <cx:pt idx="2239">0.0062210910486428603</cx:pt>
          <cx:pt idx="2240">0.0061776474235168601</cx:pt>
          <cx:pt idx="2241">0.0060213257884111204</cx:pt>
          <cx:pt idx="2242">0.0059469912722379297</cx:pt>
          <cx:pt idx="2243">0.0059238933345273003</cx:pt>
          <cx:pt idx="2244">0.0013771616531571</cx:pt>
          <cx:pt idx="2245">0.0057593726513745997</cx:pt>
          <cx:pt idx="2246">0.0057439032451917001</cx:pt>
          <cx:pt idx="2247">1.7092702993039301e-05</cx:pt>
          <cx:pt idx="2248">0.00032640672589544901</cx:pt>
          <cx:pt idx="2249">1.9683826916939099e-05</cx:pt>
          <cx:pt idx="2250">0.0054534381257853298</cx:pt>
          <cx:pt idx="2251">0.0053905016850947602</cx:pt>
          <cx:pt idx="2252">9.4766163343996796e-05</cx:pt>
          <cx:pt idx="2253">0.0051889359184704</cx:pt>
          <cx:pt idx="2254">0.0051818415058931698</cx:pt>
          <cx:pt idx="2255">0.0050228896202163904</cx:pt>
          <cx:pt idx="2256">0.0048810363865229803</cx:pt>
          <cx:pt idx="2257">0.0048234135097568699</cx:pt>
          <cx:pt idx="2258">0.0047722690277887002</cx:pt>
          <cx:pt idx="2259">0.0047649934004334602</cx:pt>
          <cx:pt idx="2260">0.0046347629766993496</cx:pt>
          <cx:pt idx="2261">0.0046284564830472901</cx:pt>
          <cx:pt idx="2262">0.00456820615368295</cx:pt>
          <cx:pt idx="2263">0.0044806638390709197</cx:pt>
          <cx:pt idx="2264">0.0042817999141498099</cx:pt>
          <cx:pt idx="2265">0.0042221802321289097</cx:pt>
          <cx:pt idx="2266">0.0041683075195797703</cx:pt>
          <cx:pt idx="2267">0.0040589469982735002</cx:pt>
          <cx:pt idx="2268">0.0040407343950548099</cx:pt>
          <cx:pt idx="2269">0.0040351492538496297</cx:pt>
          <cx:pt idx="2270">0.0039608427024423101</cx:pt>
          <cx:pt idx="2271">0.0039575057782544696</cx:pt>
          <cx:pt idx="2272">0.0039135652718958998</cx:pt>
          <cx:pt idx="2273">0.0039091555842086902</cx:pt>
          <cx:pt idx="2274">0.00386365408544887</cx:pt>
          <cx:pt idx="2275">0.0038555643828640102</cx:pt>
          <cx:pt idx="2276">0.0038157702376868702</cx:pt>
          <cx:pt idx="2277">0.0037663412987549399</cx:pt>
          <cx:pt idx="2278">0.0037612432450224902</cx:pt>
          <cx:pt idx="2279">0.00368821150467464</cx:pt>
          <cx:pt idx="2280">0.00365187862315131</cx:pt>
          <cx:pt idx="2281">0.0027774414940876899</cx:pt>
          <cx:pt idx="2282">0.00018398579083928399</cx:pt>
          <cx:pt idx="2283">0.0035946330236222902</cx:pt>
          <cx:pt idx="2284">0.00356407271504908</cx:pt>
          <cx:pt idx="2285">1.4727005361000201e-05</cx:pt>
          <cx:pt idx="2286">1.12262165149228e-06</cx:pt>
          <cx:pt idx="2287">0.00344583375147841</cx:pt>
          <cx:pt idx="2288">0.0033096212428107099</cx:pt>
          <cx:pt idx="2289">0.00322319755023589</cx:pt>
          <cx:pt idx="2290">0.0031874787098784599</cx:pt>
          <cx:pt idx="2291">0.0031734094508411598</cx:pt>
          <cx:pt idx="2292">0.0031292223796426598</cx:pt>
          <cx:pt idx="2293">0.0031205794085082399</cx:pt>
          <cx:pt idx="2294">0.00039573615724043101</cx:pt>
          <cx:pt idx="2295">0.0030729629554603999</cx:pt>
          <cx:pt idx="2296">0.0030417266319665999</cx:pt>
          <cx:pt idx="2297">0.0029793791688184799</cx:pt>
          <cx:pt idx="2298">0.0029447168897199301</cx:pt>
          <cx:pt idx="2299">0.000177152065728891</cx:pt>
          <cx:pt idx="2300">0.0029263716368552401</cx:pt>
          <cx:pt idx="2301">0.0028237847101678102</cx:pt>
          <cx:pt idx="2302">0.0028124172674496299</cx:pt>
          <cx:pt idx="2303">0.0027967549705904802</cx:pt>
          <cx:pt idx="2304">0.0026991936238834301</cx:pt>
          <cx:pt idx="2305">0.0026694342105576699</cx:pt>
          <cx:pt idx="2306">0.0026644061029403999</cx:pt>
          <cx:pt idx="2307">0.0026530883503789399</cx:pt>
          <cx:pt idx="2308">0.0025607830159333198</cx:pt>
          <cx:pt idx="2309">6.9634046626968899e-06</cx:pt>
          <cx:pt idx="2310">0.0025076221544696</cx:pt>
          <cx:pt idx="2311">0.0024829397581160998</cx:pt>
          <cx:pt idx="2312">0.0024656855665285502</cx:pt>
          <cx:pt idx="2313">0.0024551358600222498</cx:pt>
          <cx:pt idx="2314">0.0024136599496502398</cx:pt>
          <cx:pt idx="2315">0.0024113492802200999</cx:pt>
          <cx:pt idx="2316">0.0024069637878933298</cx:pt>
          <cx:pt idx="2317">4.8833871346126001e-05</cx:pt>
          <cx:pt idx="2318">0.00232312389426553</cx:pt>
          <cx:pt idx="2319">0.0022417040800849601</cx:pt>
          <cx:pt idx="2320">0.0022362939597811702</cx:pt>
          <cx:pt idx="2321">2.2048020798326301e-05</cx:pt>
          <cx:pt idx="2322">0.0022192537053481801</cx:pt>
          <cx:pt idx="2323">0.0022111673751239098</cx:pt>
          <cx:pt idx="2324">0.0021997039320176201</cx:pt>
          <cx:pt idx="2325">0.0021650270274428799</cx:pt>
          <cx:pt idx="2326">0.0021549894701928</cx:pt>
          <cx:pt idx="2327">0.0021147605698930601</cx:pt>
          <cx:pt idx="2328">0.0021080688525954901</cx:pt>
          <cx:pt idx="2329">0.0020740207287631598</cx:pt>
          <cx:pt idx="2330">0.0020635056233650599</cx:pt>
          <cx:pt idx="2331">0.0020524627840179002</cx:pt>
          <cx:pt idx="2332">0.0019556350502419298</cx:pt>
          <cx:pt idx="2333">0.00200003562753889</cx:pt>
          <cx:pt idx="2334">0.0019941341703436999</cx:pt>
          <cx:pt idx="2335">0.0019636437273472399</cx:pt>
          <cx:pt idx="2336">0.00181413521379647</cx:pt>
          <cx:pt idx="2337">0.0018037994695393</cx:pt>
          <cx:pt idx="2338">0.00171212674194398</cx:pt>
          <cx:pt idx="2339">0.00170408731217148</cx:pt>
          <cx:pt idx="2340">0.0016966822550478801</cx:pt>
          <cx:pt idx="2341">0.0016932499969167999</cx:pt>
          <cx:pt idx="2342">0.0016758649464284001</cx:pt>
          <cx:pt idx="2343">0.0016729629611312699</cx:pt>
          <cx:pt idx="2344">5.59994023679937e-09</cx:pt>
          <cx:pt idx="2345">0.0015771093768092901</cx:pt>
          <cx:pt idx="2346">0.0015063876560912899</cx:pt>
          <cx:pt idx="2347">0.00150441672167409</cx:pt>
          <cx:pt idx="2348">0.0014957709320931999</cx:pt>
          <cx:pt idx="2349">0.00148999932910484</cx:pt>
          <cx:pt idx="2350">0.0013755011098141</cx:pt>
          <cx:pt idx="2351">0.0013530756964681</cx:pt>
          <cx:pt idx="2352">0.0013397856479821599</cx:pt>
          <cx:pt idx="2353">0.0013285938601344501</cx:pt>
          <cx:pt idx="2354">0.0013186950657057999</cx:pt>
          <cx:pt idx="2355">0.00128005440159893</cx:pt>
          <cx:pt idx="2356">0.0012483234807876299</cx:pt>
          <cx:pt idx="2357">0.0012433729875187</cx:pt>
          <cx:pt idx="2358">0.0012156708796666599</cx:pt>
          <cx:pt idx="2359">6.09585606619878e-06</cx:pt>
          <cx:pt idx="2360">0.00117508542415077</cx:pt>
          <cx:pt idx="2361">0.00115905363212599</cx:pt>
          <cx:pt idx="2362">0.00115375021687517</cx:pt>
          <cx:pt idx="2363">0.00114403884949994</cx:pt>
          <cx:pt idx="2364">0.0011160135688952099</cx:pt>
          <cx:pt idx="2365">0.00111584834877561</cx:pt>
          <cx:pt idx="2366">0.00111163874818222</cx:pt>
          <cx:pt idx="2367">0.00110642902107301</cx:pt>
          <cx:pt idx="2368">0.0011009435809279499</cx:pt>
          <cx:pt idx="2369">0.00108674582309355</cx:pt>
          <cx:pt idx="2370">0.0010757580386471901</cx:pt>
          <cx:pt idx="2371">0.00105788629577195</cx:pt>
          <cx:pt idx="2372">0.0010567138876390999</cx:pt>
          <cx:pt idx="2373">0.0010309779611302099</cx:pt>
          <cx:pt idx="2374">0.000999199796461009</cx:pt>
          <cx:pt idx="2375">0.00096670824525112999</cx:pt>
          <cx:pt idx="2376">0.00093984543268974203</cx:pt>
          <cx:pt idx="2377">8.3309488683615301e-07</cx:pt>
          <cx:pt idx="2378">0.00091204001459717495</cx:pt>
          <cx:pt idx="2379">0.00088260725037463497</cx:pt>
          <cx:pt idx="2380">0.00087866742426751497</cx:pt>
          <cx:pt idx="2381">0.00086261052191283303</cx:pt>
          <cx:pt idx="2382">0.00085735252840346305</cx:pt>
          <cx:pt idx="2383">0.00082545945083060501</cx:pt>
          <cx:pt idx="2384">0.00079819366080730698</cx:pt>
          <cx:pt idx="2385">0.00077693542991937904</cx:pt>
          <cx:pt idx="2386">0.00076426070037707795</cx:pt>
          <cx:pt idx="2387">0.00076218745398321398</cx:pt>
          <cx:pt idx="2388">0.00076203643131537101</cx:pt>
          <cx:pt idx="2389">0.00074958312086236304</cx:pt>
          <cx:pt idx="2390">0.00074617979135387297</cx:pt>
          <cx:pt idx="2391">0.00070867569555817895</cx:pt>
          <cx:pt idx="2392">0.00069272112050976404</cx:pt>
          <cx:pt idx="2393">0.00066992234199262605</cx:pt>
          <cx:pt idx="2394">0.00065389884522626504</cx:pt>
          <cx:pt idx="2395">0.00065132736936286098</cx:pt>
          <cx:pt idx="2396">0.00063249088819963405</cx:pt>
          <cx:pt idx="2397">0.00057736909805096003</cx:pt>
          <cx:pt idx="2398">0.00056181130369560301</cx:pt>
          <cx:pt idx="2399">0.00056033798588380802</cx:pt>
          <cx:pt idx="2400">0.00055245049412906396</cx:pt>
          <cx:pt idx="2401">0.00053090650786224297</cx:pt>
          <cx:pt idx="2402">0.00052423167349129301</cx:pt>
          <cx:pt idx="2403">0.00052098206394862203</cx:pt>
          <cx:pt idx="2404">0.00049813890544479701</cx:pt>
          <cx:pt idx="2405">0.00049597029465322596</cx:pt>
          <cx:pt idx="2406">0.00048509571042710999</cx:pt>
          <cx:pt idx="2407">0.000476302821975005</cx:pt>
          <cx:pt idx="2408">0.00046189027744477902</cx:pt>
          <cx:pt idx="2409">0.000458879661716361</cx:pt>
          <cx:pt idx="2410">0.00018810541906549201</cx:pt>
          <cx:pt idx="2411">2.4456418207528901e-05</cx:pt>
          <cx:pt idx="2412">0.00041171654901056901</cx:pt>
          <cx:pt idx="2413">1.3085238692882501e-06</cx:pt>
          <cx:pt idx="2414">0.00038985419403802401</cx:pt>
          <cx:pt idx="2415">0.00038918351343506403</cx:pt>
          <cx:pt idx="2416">0.00037617297134715698</cx:pt>
          <cx:pt idx="2417">0.000237143887344302</cx:pt>
          <cx:pt idx="2418">0.00036453737789763702</cx:pt>
          <cx:pt idx="2419">0.000353888542414249</cx:pt>
          <cx:pt idx="2420">0.00030167823085146299</cx:pt>
          <cx:pt idx="2421">0.00029949114461417701</cx:pt>
          <cx:pt idx="2422">0.00029307878587204501</cx:pt>
          <cx:pt idx="2423">0.000288639693344729</cx:pt>
          <cx:pt idx="2424">0.000283106455413765</cx:pt>
          <cx:pt idx="2425">0.00028250637061588598</cx:pt>
          <cx:pt idx="2426">0.00027496245429560999</cx:pt>
          <cx:pt idx="2427">0.00027254323014256498</cx:pt>
          <cx:pt idx="2428">0.00012883760205234499</cx:pt>
          <cx:pt idx="2429">0.00026865239740844299</cx:pt>
          <cx:pt idx="2430">0.00026339744042912298</cx:pt>
          <cx:pt idx="2431">0.00025531188342387402</cx:pt>
          <cx:pt idx="2432">0.00025049123994931501</cx:pt>
          <cx:pt idx="2433">0.00024726265292025599</cx:pt>
          <cx:pt idx="2434">0.000240624023809777</cx:pt>
          <cx:pt idx="2435">0.000233758089444062</cx:pt>
          <cx:pt idx="2436">0.000233305884809377</cx:pt>
          <cx:pt idx="2437">0.000230422280299046</cx:pt>
          <cx:pt idx="2438">0.000228462090358517</cx:pt>
          <cx:pt idx="2439">0.00022733818336589099</cx:pt>
          <cx:pt idx="2440">0.000226404622358518</cx:pt>
          <cx:pt idx="2441">0.00022619649937175799</cx:pt>
          <cx:pt idx="2442">0.00022330440023297999</cx:pt>
          <cx:pt idx="2443">0.000203351801697869</cx:pt>
          <cx:pt idx="2444">0.00019888363557449401</cx:pt>
          <cx:pt idx="2445">0.000197241117153462</cx:pt>
          <cx:pt idx="2446">0.00018662310451821699</cx:pt>
          <cx:pt idx="2447">2.6871887011262702e-07</cx:pt>
          <cx:pt idx="2448">0.000140137094704333</cx:pt>
          <cx:pt idx="2449">0.00017758099860474099</cx:pt>
          <cx:pt idx="2450">0.000170001594117485</cx:pt>
          <cx:pt idx="2451">0.00016801918858832401</cx:pt>
          <cx:pt idx="2452">0.000162428859175189</cx:pt>
          <cx:pt idx="2453">0.0001609509221707</cx:pt>
          <cx:pt idx="2454">0.00015364653845234899</cx:pt>
          <cx:pt idx="2455">0.000152797801804857</cx:pt>
          <cx:pt idx="2456">4.29325447547963e-05</cx:pt>
          <cx:pt idx="2457">0.00014884123767238601</cx:pt>
          <cx:pt idx="2458">0.000143267954626357</cx:pt>
          <cx:pt idx="2459">0.000140121853297947</cx:pt>
          <cx:pt idx="2460">0.000129990935890973</cx:pt>
          <cx:pt idx="2461">0.00012929308090932999</cx:pt>
          <cx:pt idx="2462">0.000129154733062716</cx:pt>
          <cx:pt idx="2463">0.000124539259127458</cx:pt>
          <cx:pt idx="2464">1.65074101769473e-06</cx:pt>
          <cx:pt idx="2465">0.000113530302615766</cx:pt>
          <cx:pt idx="2466">8.7101528955733305e-05</cx:pt>
          <cx:pt idx="2467">0.00010961635783146401</cx:pt>
          <cx:pt idx="2468">0.000105938146696146</cx:pt>
          <cx:pt idx="2469">0.00010095760491522899</cx:pt>
          <cx:pt idx="2470">9.9272326714367495e-05</cx:pt>
          <cx:pt idx="2471">9.4609695763159395e-05</cx:pt>
          <cx:pt idx="2472">9.1300267610382906e-05</cx:pt>
          <cx:pt idx="2473">2.7886265074080201e-11</cx:pt>
          <cx:pt idx="2474">8.6126699441394704e-05</cx:pt>
          <cx:pt idx="2475">8.4514055054183405e-05</cx:pt>
          <cx:pt idx="2476">8.33730871015812e-05</cx:pt>
          <cx:pt idx="2477">8.0101784141617995e-05</cx:pt>
          <cx:pt idx="2478">7.5389012113310496e-05</cx:pt>
          <cx:pt idx="2479">7.3713911326794997e-05</cx:pt>
          <cx:pt idx="2480">7.1741579047777598e-05</cx:pt>
          <cx:pt idx="2481">6.9892656771070906e-05</cx:pt>
          <cx:pt idx="2482">6.9802937683377701e-05</cx:pt>
          <cx:pt idx="2483">6.9174316870189903e-05</cx:pt>
          <cx:pt idx="2484">6.9013518924200198e-05</cx:pt>
          <cx:pt idx="2485">6.7207110616679996e-05</cx:pt>
          <cx:pt idx="2486">6.57845133230459e-05</cx:pt>
          <cx:pt idx="2487">5.9676220780811902e-05</cx:pt>
          <cx:pt idx="2488">5.88398796292069e-05</cx:pt>
          <cx:pt idx="2489">5.83756622494852e-05</cx:pt>
          <cx:pt idx="2490">2.26340614460887e-08</cx:pt>
          <cx:pt idx="2491">4.9332519737648801e-05</cx:pt>
          <cx:pt idx="2492">4.7399333306725303e-05</cx:pt>
          <cx:pt idx="2493">4.6381722714388601e-05</cx:pt>
          <cx:pt idx="2494">4.6051245191958998e-05</cx:pt>
          <cx:pt idx="2495">4.5804747080317101e-05</cx:pt>
          <cx:pt idx="2496">4.5622179729699803e-05</cx:pt>
          <cx:pt idx="2497">4.2847435132307598e-05</cx:pt>
          <cx:pt idx="2498">4.2210921730341599e-05</cx:pt>
          <cx:pt idx="2499">4.21104798073623e-05</cx:pt>
          <cx:pt idx="2500">4.09895484511765e-05</cx:pt>
          <cx:pt idx="2501">4.09008316235531e-05</cx:pt>
          <cx:pt idx="2502">3.8691896033811797e-05</cx:pt>
          <cx:pt idx="2503">3.7659754108312802e-05</cx:pt>
          <cx:pt idx="2504">3.7398438634272902e-05</cx:pt>
          <cx:pt idx="2505">3.65126393022513e-05</cx:pt>
          <cx:pt idx="2506">3.6475448905771502e-05</cx:pt>
          <cx:pt idx="2507">3.5661644400837801e-05</cx:pt>
          <cx:pt idx="2508">3.5263635309626397e-05</cx:pt>
          <cx:pt idx="2509">3.4673480133678399e-05</cx:pt>
          <cx:pt idx="2510">3.3697070494089799e-05</cx:pt>
          <cx:pt idx="2511">3.0567908386217999e-05</cx:pt>
          <cx:pt idx="2512">3.04054898247599e-05</cx:pt>
          <cx:pt idx="2513">2.91949378513439e-05</cx:pt>
          <cx:pt idx="2514">6.2218216273332003e-14</cx:pt>
          <cx:pt idx="2515">2.8447845070584901e-05</cx:pt>
          <cx:pt idx="2516">2.7895210731459101e-05</cx:pt>
          <cx:pt idx="2517">2.76806734067583e-05</cx:pt>
          <cx:pt idx="2518">2.5469997629814899e-05</cx:pt>
          <cx:pt idx="2519">2.49640808587075e-05</cx:pt>
          <cx:pt idx="2520">2.4496829950179e-05</cx:pt>
          <cx:pt idx="2521">2.36036401383544e-05</cx:pt>
          <cx:pt idx="2522">1.26457792182085e-05</cx:pt>
          <cx:pt idx="2523">2.2630586465163699e-05</cx:pt>
          <cx:pt idx="2524">2.0071181161820101e-05</cx:pt>
          <cx:pt idx="2525">2.1571322959867299e-05</cx:pt>
          <cx:pt idx="2526">2.0790911040063999e-05</cx:pt>
          <cx:pt idx="2527">1.9956251192746799e-05</cx:pt>
          <cx:pt idx="2528">1.8778730409674799e-05</cx:pt>
          <cx:pt idx="2529">3.2863938071937902e-06</cx:pt>
          <cx:pt idx="2530">1.7987589551799698e-05</cx:pt>
          <cx:pt idx="2531">1.7842957506284899e-05</cx:pt>
          <cx:pt idx="2532">1.6931537088802301e-05</cx:pt>
          <cx:pt idx="2533">1.52018725449087e-05</cx:pt>
          <cx:pt idx="2534">1.5194508122792999e-05</cx:pt>
          <cx:pt idx="2535">1.48832580198712e-05</cx:pt>
          <cx:pt idx="2536">1.4266104976984e-05</cx:pt>
          <cx:pt idx="2537">1.2870002150644201e-05</cx:pt>
          <cx:pt idx="2538">1.1682870717098301e-05</cx:pt>
          <cx:pt idx="2539">1.12064635470176e-05</cx:pt>
          <cx:pt idx="2540">1.0901308180162101e-05</cx:pt>
          <cx:pt idx="2541">1.0163942135711699e-05</cx:pt>
          <cx:pt idx="2542">1.1955868588912801e-06</cx:pt>
          <cx:pt idx="2543">8.5361369492831796e-06</cx:pt>
          <cx:pt idx="2544">7.7945931643769001e-06</cx:pt>
          <cx:pt idx="2545">1.42492636116319e-08</cx:pt>
          <cx:pt idx="2546">7.7886288832567095e-06</cx:pt>
          <cx:pt idx="2547">7.4813057128774899e-06</cx:pt>
          <cx:pt idx="2548">7.3691911317070699e-06</cx:pt>
          <cx:pt idx="2549">7.3321955542568302e-06</cx:pt>
          <cx:pt idx="2550">7.2468347416112998e-06</cx:pt>
          <cx:pt idx="2551">6.8143544629843096e-06</cx:pt>
          <cx:pt idx="2552">6.9986571438219198e-06</cx:pt>
          <cx:pt idx="2553">6.8615527942865802e-06</cx:pt>
          <cx:pt idx="2554">6.8403684885208302e-06</cx:pt>
          <cx:pt idx="2555">6.6692643287151e-06</cx:pt>
          <cx:pt idx="2556">5.19474580823265e-06</cx:pt>
          <cx:pt idx="2557">5.8001130776543504e-06</cx:pt>
          <cx:pt idx="2558">5.5549297091105904e-06</cx:pt>
          <cx:pt idx="2559">5.4061039781886601e-06</cx:pt>
          <cx:pt idx="2560">5.2994663910828902e-06</cx:pt>
          <cx:pt idx="2561">5.1225670182779296e-06</cx:pt>
          <cx:pt idx="2562">5.0694462401429903e-06</cx:pt>
          <cx:pt idx="2563">4.9274232154253898e-06</cx:pt>
          <cx:pt idx="2564">4.8192037288148401e-06</cx:pt>
          <cx:pt idx="2565">9.8247972147039995e-08</cx:pt>
          <cx:pt idx="2566">4.4789443277500502e-06</cx:pt>
          <cx:pt idx="2567">3.9098418052581301e-06</cx:pt>
          <cx:pt idx="2568">3.2907105717297701e-06</cx:pt>
          <cx:pt idx="2569">3.0082726874823198e-06</cx:pt>
          <cx:pt idx="2570">2.3789252697826299e-06</cx:pt>
          <cx:pt idx="2571">1.71113291417454e-06</cx:pt>
          <cx:pt idx="2572">1.8970596165640399e-06</cx:pt>
          <cx:pt idx="2573">1.7940718390716401e-06</cx:pt>
          <cx:pt idx="2574">1.7136503808798e-06</cx:pt>
          <cx:pt idx="2575">1.6365715845737401e-06</cx:pt>
          <cx:pt idx="2576">1.5724528558062999e-06</cx:pt>
          <cx:pt idx="2577">1.5300304228401099e-06</cx:pt>
          <cx:pt idx="2578">1.29420226293068e-06</cx:pt>
          <cx:pt idx="2579">1.20641438241863e-06</cx:pt>
          <cx:pt idx="2580">1.1897007896940899e-06</cx:pt>
          <cx:pt idx="2581">9.3753509052182496e-07</cx:pt>
          <cx:pt idx="2582">9.2993759633320803e-07</cx:pt>
          <cx:pt idx="2583">8.7610371024927902e-07</cx:pt>
          <cx:pt idx="2584">7.1231515958839501e-07</cx:pt>
          <cx:pt idx="2585">6.6525127510826899e-07</cx:pt>
          <cx:pt idx="2586">6.5448223823885798e-07</cx:pt>
          <cx:pt idx="2587">6.0727209176343204e-07</cx:pt>
          <cx:pt idx="2588">5.4227850138900499e-07</cx:pt>
          <cx:pt idx="2589">4.2909909636924601e-07</cx:pt>
          <cx:pt idx="2590">4.12848886567513e-07</cx:pt>
          <cx:pt idx="2591">3.3483708287526202e-07</cx:pt>
          <cx:pt idx="2592">3.3475800455262301e-07</cx:pt>
          <cx:pt idx="2593">3.2586901275774398e-07</cx:pt>
          <cx:pt idx="2594">3.0557654229799198e-07</cx:pt>
          <cx:pt idx="2595">2.9773222102779498e-07</cx:pt>
          <cx:pt idx="2596">2.8832682503876702e-07</cx:pt>
          <cx:pt idx="2597">2.7358203135143598e-07</cx:pt>
          <cx:pt idx="2598">2.3730597173377299e-07</cx:pt>
          <cx:pt idx="2599">2.11245508930993e-07</cx:pt>
          <cx:pt idx="2600">2.0801811525035901e-07</cx:pt>
          <cx:pt idx="2601">1.97256427228592e-07</cx:pt>
          <cx:pt idx="2602">1.9007769900230201e-07</cx:pt>
          <cx:pt idx="2603">1.4986541852104999e-07</cx:pt>
          <cx:pt idx="2604">1.6787759919890101e-07</cx:pt>
          <cx:pt idx="2605">1.5473727435137299e-07</cx:pt>
          <cx:pt idx="2606">1.20895618358779e-10</cx:pt>
          <cx:pt idx="2607">1.11688439875464e-07</cx:pt>
          <cx:pt idx="2608">1.0270201505367401e-07</cx:pt>
          <cx:pt idx="2609">1.02086101559821e-07</cx:pt>
          <cx:pt idx="2610">9.8264953416981801e-08</cx:pt>
          <cx:pt idx="2611">7.9035094064595702e-08</cx:pt>
          <cx:pt idx="2612">7.5771573667471198e-08</cx:pt>
          <cx:pt idx="2613">7.5452098099637403e-08</cx:pt>
          <cx:pt idx="2614">6.9226578381576093e-08</cx:pt>
          <cx:pt idx="2615">6.47316908257502e-08</cx:pt>
          <cx:pt idx="2616">5.8470132072518801e-08</cx:pt>
          <cx:pt idx="2617">4.5125020975309399e-08</cx:pt>
          <cx:pt idx="2618">4.0961873540145799e-08</cx:pt>
          <cx:pt idx="2619">3.6344630396735297e-08</cx:pt>
          <cx:pt idx="2620">2.8019341356736598e-08</cx:pt>
          <cx:pt idx="2621">1.8452264704546001e-08</cx:pt>
          <cx:pt idx="2622">1.7770359238242401e-08</cx:pt>
          <cx:pt idx="2623">1.47603030084427e-08</cx:pt>
          <cx:pt idx="2624">1.34040268610916e-08</cx:pt>
          <cx:pt idx="2625">1.3321516965769101e-08</cx:pt>
          <cx:pt idx="2626">1.31859669271418e-08</cx:pt>
          <cx:pt idx="2627">9.4127378474199108e-09</cx:pt>
          <cx:pt idx="2628">8.7836272303338096e-09</cx:pt>
          <cx:pt idx="2629">7.6656634259015008e-09</cx:pt>
          <cx:pt idx="2630">5.5448048842177496e-09</cx:pt>
          <cx:pt idx="2631">4.6693462911233403e-09</cx:pt>
          <cx:pt idx="2632">3.7958283890541204e-09</cx:pt>
          <cx:pt idx="2633">2.52095924292587e-09</cx:pt>
          <cx:pt idx="2634">2.0044084937098201e-09</cx:pt>
          <cx:pt idx="2635">1.09786125101738e-09</cx:pt>
          <cx:pt idx="2636">4.65589273703741e-10</cx:pt>
          <cx:pt idx="2637">7.8150692870561495e-10</cx:pt>
          <cx:pt idx="2638">7.5185947175876904e-10</cx:pt>
          <cx:pt idx="2639">7.5111169210813502e-10</cx:pt>
          <cx:pt idx="2640">4.6270799243450903e-14</cx:pt>
          <cx:pt idx="2641">6.7789225048850704e-10</cx:pt>
          <cx:pt idx="2642">6.7327077635299196e-10</cx:pt>
          <cx:pt idx="2643">9.4162484323701993e-13</cx:pt>
          <cx:pt idx="2644">4.80670340722132e-10</cx:pt>
          <cx:pt idx="2645">4.1449317712363098e-10</cx:pt>
          <cx:pt idx="2646">3.5003415631054498e-10</cx:pt>
          <cx:pt idx="2647">3.3435806025274701e-10</cx:pt>
          <cx:pt idx="2648">3.1864336909574902e-10</cx:pt>
          <cx:pt idx="2649">1.4125134898702601e-10</cx:pt>
          <cx:pt idx="2650">1.21467669797476e-10</cx:pt>
          <cx:pt idx="2651">1.05580265850602e-10</cx:pt>
          <cx:pt idx="2652">8.1160455704392299e-11</cx:pt>
          <cx:pt idx="2653">4.8173335971703302e-11</cx:pt>
          <cx:pt idx="2654">3.2256720922496699e-11</cx:pt>
          <cx:pt idx="2655">2.62581223279133e-11</cx:pt>
          <cx:pt idx="2656">2.3526730034987899e-11</cx:pt>
          <cx:pt idx="2657">2.2094530424706401e-11</cx:pt>
          <cx:pt idx="2658">1.25990406639442e-11</cx:pt>
          <cx:pt idx="2659">1.22446690133992e-11</cx:pt>
          <cx:pt idx="2660">1.2169309518466501e-11</cx:pt>
          <cx:pt idx="2661">1.1719653261811601e-11</cx:pt>
          <cx:pt idx="2662">3.32338922496095e-12</cx:pt>
          <cx:pt idx="2663">7.1104236134335797e-13</cx:pt>
          <cx:pt idx="2664">1.9591104008726299e-12</cx:pt>
          <cx:pt idx="2665">7.0893976048441204e-13</cx:pt>
          <cx:pt idx="2666">6.0369314355066404e-13</cx:pt>
          <cx:pt idx="2667">4.5762680977399995e-13</cx:pt>
          <cx:pt idx="2668">4.1468318958457302e-13</cx:pt>
          <cx:pt idx="2669">1.7881506720724401e-13</cx:pt>
          <cx:pt idx="2670">1.30032554363798e-13</cx:pt>
          <cx:pt idx="2671">3.5376868580627899e-20</cx:pt>
          <cx:pt idx="2672">2.8586522822121903e-14</cx:pt>
          <cx:pt idx="2673">1.13820634592608e-14</cx:pt>
          <cx:pt idx="2674">2.93442377302766e-19</cx:pt>
          <cx:pt idx="2675">5.0477211076608701e-18</cx:pt>
          <cx:pt idx="2676">3.7025323271881099e-16</cx:pt>
          <cx:pt idx="2677">7.8937084147969901e-17</cx:pt>
          <cx:pt idx="2678">5.6051825649121306e-17</cx:pt>
          <cx:pt idx="2679">2.4090181536328099e-17</cx:pt>
          <cx:pt idx="2680">1.44694175385788e-17</cx:pt>
          <cx:pt idx="2681">7.2467064053200198e-18</cx:pt>
          <cx:pt idx="2682">5.6925892112423401e-19</cx:pt>
          <cx:pt idx="2683">2.17925019167097e-20</cx:pt>
          <cx:pt idx="2684">2.26641343797268e-19</cx:pt>
          <cx:pt idx="2685">1.0432495150095801e-19</cx:pt>
          <cx:pt idx="2686">6.43044029382674e-20</cx:pt>
          <cx:pt idx="2687">1.08597454229552e-20</cx:pt>
          <cx:pt idx="2688">7.8605106933796804e-21</cx:pt>
          <cx:pt idx="2689">2.8173575592972399e-22</cx:pt>
          <cx:pt idx="2690">3.6535232918757003e-23</cx:pt>
          <cx:pt idx="2691">4.3093233315460002e-24</cx:pt>
          <cx:pt idx="2692">3.9297951548237001e-24</cx:pt>
          <cx:pt idx="2693">3.8772277995956703e-24</cx:pt>
          <cx:pt idx="2694">1.53166597318326e-28</cx:pt>
          <cx:pt idx="2695">1.1527283058389699e-38</cx:pt>
          <cx:pt idx="2696">7.3083034111334104e-40</cx:pt>
          <cx:pt idx="2697">5.4364029100901404e-54</cx:pt>
          <cx:pt idx="2698">2.38574288286733e-76</cx:pt>
        </cx:lvl>
      </cx:numDim>
    </cx:data>
    <cx:data id="1">
      <cx:numDim type="val">
        <cx:f>Sheet1!$B$2:$B$2700</cx:f>
        <cx:lvl ptCount="2699" formatCode="G/通用格式">
          <cx:pt idx="0">2.8032551213497601</cx:pt>
          <cx:pt idx="1">1.7421207672892201</cx:pt>
          <cx:pt idx="2">3.7467860353240598</cx:pt>
          <cx:pt idx="3">1.0196810784138599</cx:pt>
          <cx:pt idx="4">3.8959842194287799</cx:pt>
          <cx:pt idx="5">3.3082215768860999</cx:pt>
          <cx:pt idx="6">-0.65015835340145101</cx:pt>
          <cx:pt idx="7">0.52460524473263903</cx:pt>
          <cx:pt idx="8">2.7952600580973002</cx:pt>
          <cx:pt idx="9">-3.1095849193786198</cx:pt>
          <cx:pt idx="10">2.2212976793722601</cx:pt>
          <cx:pt idx="11">3.2043913095073</cx:pt>
          <cx:pt idx="12">0.60005664819608495</cx:pt>
          <cx:pt idx="13">-2.9146153288333201</cx:pt>
          <cx:pt idx="14">1.3040229241255701</cx:pt>
          <cx:pt idx="15">1.52699755773322</cx:pt>
          <cx:pt idx="16">2.7882113270108801</cx:pt>
          <cx:pt idx="17">3.0998174902692202</cx:pt>
          <cx:pt idx="18">2.4021206817035301</cx:pt>
          <cx:pt idx="19">-2.1710261311915402</cx:pt>
          <cx:pt idx="20">-2.0651717217677099</cx:pt>
          <cx:pt idx="21">0.0058821800995468099</cx:pt>
          <cx:pt idx="22">3.2413025145669501</cx:pt>
          <cx:pt idx="23">4.7334908776989799</cx:pt>
          <cx:pt idx="24">3.1964252732049201</cx:pt>
          <cx:pt idx="25">-0.065232630450696397</cx:pt>
          <cx:pt idx="26">3.5342228194665202</cx:pt>
          <cx:pt idx="27">1.5245943627875</cx:pt>
          <cx:pt idx="28">2.6569093828558001</cx:pt>
          <cx:pt idx="29">2.1540419746906898</cx:pt>
          <cx:pt idx="30">4.0793616090524498</cx:pt>
          <cx:pt idx="31">-2.1620974082134201</cx:pt>
          <cx:pt idx="32">2.18040442959924</cx:pt>
          <cx:pt idx="33">4.1058914914292801</cx:pt>
          <cx:pt idx="34">2.1191831043587199</cx:pt>
          <cx:pt idx="35">3.9764954465833902</cx:pt>
          <cx:pt idx="36">1.57687285589528</cx:pt>
          <cx:pt idx="37">-1.0506891749849001</cx:pt>
          <cx:pt idx="38">1.42436505497921</cx:pt>
          <cx:pt idx="39">1.01966124307813</cx:pt>
          <cx:pt idx="40">2.4902803828399902</cx:pt>
          <cx:pt idx="41">-1.02214063450913</cx:pt>
          <cx:pt idx="42">2.0196531931774402</cx:pt>
          <cx:pt idx="43">0.32780670636068499</cx:pt>
          <cx:pt idx="44">0.29412394545755099</cx:pt>
          <cx:pt idx="45">2.4060786347836101</cx:pt>
          <cx:pt idx="46">1.4500849019072199</cx:pt>
          <cx:pt idx="47">2.8270035960745998</cx:pt>
          <cx:pt idx="48">1.4602446582721</cx:pt>
          <cx:pt idx="49">2.6046051140009601</cx:pt>
          <cx:pt idx="50">-5.5224579590009597</cx:pt>
          <cx:pt idx="51">-0.86168434898903101</cx:pt>
          <cx:pt idx="52">0.092030066818116596</cx:pt>
          <cx:pt idx="53">5.7354472746547103</cx:pt>
          <cx:pt idx="54">-0.33700167913874302</cx:pt>
          <cx:pt idx="55">3.7622656610579002</cx:pt>
          <cx:pt idx="56">0.89037658453160895</cx:pt>
          <cx:pt idx="57">0.44498481591076</cx:pt>
          <cx:pt idx="58">3.2544979206782099</cx:pt>
          <cx:pt idx="59">0.59081805707916901</cx:pt>
          <cx:pt idx="60">3.3187230792920599</cx:pt>
          <cx:pt idx="61">-1.9396745289631401</cx:pt>
          <cx:pt idx="62">-2.7172379129250599</cx:pt>
          <cx:pt idx="63">2.34569557291658</cx:pt>
          <cx:pt idx="64">2.0451881290783001</cx:pt>
          <cx:pt idx="65">2.25668508363681</cx:pt>
          <cx:pt idx="66">-2.25457925114334</cx:pt>
          <cx:pt idx="67">3.01104115470948</cx:pt>
          <cx:pt idx="68">1.15091995783895</cx:pt>
          <cx:pt idx="69">5.1878419039395096</cx:pt>
          <cx:pt idx="70">3.6301417742606699</cx:pt>
          <cx:pt idx="71">1.0702812034711799</cx:pt>
          <cx:pt idx="72">4.1606535166083898</cx:pt>
          <cx:pt idx="73">1.8503910502708401</cx:pt>
          <cx:pt idx="74">-0.81190511413844302</cx:pt>
          <cx:pt idx="75">0.967191737235365</cx:pt>
          <cx:pt idx="76">-0.53136479760467303</cx:pt>
          <cx:pt idx="77">2.1446229061745301</cx:pt>
          <cx:pt idx="78">-0.38169501541718498</cx:pt>
          <cx:pt idx="79">3.2100356370995198</cx:pt>
          <cx:pt idx="80">0.150930901153323</cx:pt>
          <cx:pt idx="81">0.74006260681607305</cx:pt>
          <cx:pt idx="82">2.9767766678393199</cx:pt>
          <cx:pt idx="83">1.74421533776172</cx:pt>
          <cx:pt idx="84">-0.079846736749926206</cx:pt>
          <cx:pt idx="85">3.4100086559117799</cx:pt>
          <cx:pt idx="86">-0.35472815600185598</cx:pt>
          <cx:pt idx="87">2.10954842626268</cx:pt>
          <cx:pt idx="88">3.7327109215521799</cx:pt>
          <cx:pt idx="89">1.0401228169740999</cx:pt>
          <cx:pt idx="90">1.1757771600926099</cx:pt>
          <cx:pt idx="91">1.2537959943552399</cx:pt>
          <cx:pt idx="92">0.977838922118066</cx:pt>
          <cx:pt idx="93">-1.2683246645483399</cx:pt>
          <cx:pt idx="94">0.748358415815365</cx:pt>
          <cx:pt idx="95">2.10955486802674</cx:pt>
          <cx:pt idx="96">1.0093221724225101</cx:pt>
          <cx:pt idx="97">2.04011716361825</cx:pt>
          <cx:pt idx="98">4.6585397059423697</cx:pt>
          <cx:pt idx="99">0.69773262079810905</cx:pt>
          <cx:pt idx="100">2.7327165139980898</cx:pt>
          <cx:pt idx="101">1.6977414132033299</cx:pt>
          <cx:pt idx="102">0.91273629983085203</cx:pt>
          <cx:pt idx="103">3.9873463123607902</cx:pt>
          <cx:pt idx="104">1.90346694056746</cx:pt>
          <cx:pt idx="105">0.83289872125470499</cx:pt>
          <cx:pt idx="106">0.36613094302208699</cx:pt>
          <cx:pt idx="107">-3.45937957136942</cx:pt>
          <cx:pt idx="108">-5.5202661843761103</cx:pt>
          <cx:pt idx="109">2.8982438416162601</cx:pt>
          <cx:pt idx="110">4.7607195250240997</cx:pt>
          <cx:pt idx="111">0.21233492032311599</cx:pt>
          <cx:pt idx="112">2.2997709219759601</cx:pt>
          <cx:pt idx="113">0.77302030200611604</cx:pt>
          <cx:pt idx="114">0.0196678692302753</cx:pt>
          <cx:pt idx="115">0.53423953000971003</cx:pt>
          <cx:pt idx="116">0.040155840482562197</cx:pt>
          <cx:pt idx="117">1.5838595558072199</cx:pt>
          <cx:pt idx="118">2.2168146872319499</cx:pt>
          <cx:pt idx="119">3.02479412937674</cx:pt>
          <cx:pt idx="120">1.82110431397864</cx:pt>
          <cx:pt idx="121">3.7987608580011898</cx:pt>
          <cx:pt idx="122">-1.82012655652358</cx:pt>
          <cx:pt idx="123">1.9347823518982099</cx:pt>
          <cx:pt idx="124">-0.31517147545928098</cx:pt>
          <cx:pt idx="125">1.5698528105372</cx:pt>
          <cx:pt idx="126">5.92909292260725</cx:pt>
          <cx:pt idx="127">3.2501236800656499</cx:pt>
          <cx:pt idx="128">-5.1836229312380402</cx:pt>
          <cx:pt idx="129">4.1465669594041996</cx:pt>
          <cx:pt idx="130">1.23022463771237</cx:pt>
          <cx:pt idx="131">3.47532451647188</cx:pt>
          <cx:pt idx="132">3.0278781699700001</cx:pt>
          <cx:pt idx="133">-0.050705429444371099</cx:pt>
          <cx:pt idx="134">0.82111414168980701</cx:pt>
          <cx:pt idx="135">1.21232409468004</cx:pt>
          <cx:pt idx="136">-3.57357388108545</cx:pt>
          <cx:pt idx="137">-0.109613816960774</cx:pt>
          <cx:pt idx="138">2.2826974961156501</cx:pt>
          <cx:pt idx="139">7.6185780520653497</cx:pt>
          <cx:pt idx="140">1.18194652827291</cx:pt>
          <cx:pt idx="141">2.0452051551044601</cx:pt>
          <cx:pt idx="142">3.4420803349384399</cx:pt>
          <cx:pt idx="143">2.4178600637191399</cx:pt>
          <cx:pt idx="144">-1.1096025823751501</cx:pt>
          <cx:pt idx="145">5.4851412551687497</cx:pt>
          <cx:pt idx="146">1.6977413688747001</cx:pt>
          <cx:pt idx="147">5.3317396153278498</cx:pt>
          <cx:pt idx="148">2.70255731696966</cx:pt>
          <cx:pt idx="149">2.25670247692242</cx:pt>
          <cx:pt idx="150">1.01967686245786</cx:pt>
          <cx:pt idx="151">-5.1093306403822902</cx:pt>
          <cx:pt idx="152">1.16652087377602</cx:pt>
          <cx:pt idx="153">-0.178851509056632</cx:pt>
          <cx:pt idx="154">2.6651536316868598</cx:pt>
          <cx:pt idx="155">0.84457317299014001</cx:pt>
          <cx:pt idx="156">-1.2766862723763699</cx:pt>
          <cx:pt idx="157">5.4954657538426597</cx:pt>
          <cx:pt idx="158">0.086801276935691396</cx:pt>
          <cx:pt idx="159">5.1495073822416497</cx:pt>
          <cx:pt idx="160">0.90720755392280095</cx:pt>
          <cx:pt idx="161">3.5680811585175198</cx:pt>
          <cx:pt idx="162">0.42178599271950601</cx:pt>
          <cx:pt idx="163">-0.065200120277489906</cx:pt>
          <cx:pt idx="164">2.4526034454000998</cx:pt>
          <cx:pt idx="165">3.4449510353645101</cx:pt>
          <cx:pt idx="166">0.76074698165973798</cx:pt>
          <cx:pt idx="167">4.1641537552911503</cx:pt>
          <cx:pt idx="168">2.8676453628546201</cx:pt>
          <cx:pt idx="169">0.934770419718991</cx:pt>
          <cx:pt idx="170">0.76691775723850597</cx:pt>
          <cx:pt idx="171">-1.33699600978999</cx:pt>
          <cx:pt idx="172">-1.3022440119371099</cx:pt>
          <cx:pt idx="173">3.1143728602116898</cx:pt>
          <cx:pt idx="174">2.2032520796816302</cx:pt>
          <cx:pt idx="175">2.8503674689890199</cx:pt>
          <cx:pt idx="176">-2.0651720610620798</cx:pt>
          <cx:pt idx="177">4.1964196638079097</cx:pt>
          <cx:pt idx="178">0.80924027069954396</cx:pt>
          <cx:pt idx="179">0.46530869747999798</cx:pt>
          <cx:pt idx="180">-2.3725975935948602</cx:pt>
          <cx:pt idx="181">4.0702677915660397</cx:pt>
          <cx:pt idx="182">2.4677897165678102</cx:pt>
          <cx:pt idx="183">2.2654082073268702</cx:pt>
          <cx:pt idx="184">4.6360298281166399</cx:pt>
          <cx:pt idx="185">0.81322823548057699</cx:pt>
          <cx:pt idx="186">5.3518309293714896</cx:pt>
          <cx:pt idx="187">2.2625111965146298</cx:pt>
          <cx:pt idx="188">1.9988947205525101</cx:pt>
          <cx:pt idx="189">-1.9079523984503599</cx:pt>
          <cx:pt idx="190">-0.26828968576762602</cx:pt>
          <cx:pt idx="191">-1.52461462256705</cx:pt>
          <cx:pt idx="192">2.7770862104236298</cx:pt>
          <cx:pt idx="193">-1.56525551742084</cx:pt>
          <cx:pt idx="194">-0.170993589055425</cx:pt>
          <cx:pt idx="195">0.41395888078307802</cx:pt>
          <cx:pt idx="196">0.119199927057868</cx:pt>
          <cx:pt idx="197">-0.46575112585420603</cx:pt>
          <cx:pt idx="198">-2.7196835615146999</cx:pt>
          <cx:pt idx="199">3.5803594224666502</cx:pt>
          <cx:pt idx="200">0.90534185328551497</cx:pt>
          <cx:pt idx="201">3.0170690455340301</cx:pt>
          <cx:pt idx="202">2.9510609071874399</cx:pt>
          <cx:pt idx="203">2.6847823338385499</cx:pt>
          <cx:pt idx="204">3.8225748196744598</cx:pt>
          <cx:pt idx="205">1.6519234356948</cx:pt>
          <cx:pt idx="206">1.7892387290699401</cx:pt>
          <cx:pt idx="207">0.65856228818918505</cx:pt>
          <cx:pt idx="208">1.3498055867471199</cx:pt>
          <cx:pt idx="209">2.72008900611057</cx:pt>
          <cx:pt idx="210">3.41784881282882</cx:pt>
          <cx:pt idx="211">-0.15539279504031001</cx:pt>
          <cx:pt idx="212">-3.06333648378624</cx:pt>
          <cx:pt idx="213">2.3822212141327799</cx:pt>
          <cx:pt idx="214">2.37419490962681</cx:pt>
          <cx:pt idx="215">1.31663673821107</cx:pt>
          <cx:pt idx="216">1.19415554172066</cx:pt>
          <cx:pt idx="217">-0.202726071861939</cx:pt>
          <cx:pt idx="218">0.785194931684015</cx:pt>
          <cx:pt idx="219">1.23023181412273</cx:pt>
          <cx:pt idx="220">0.87528847268684395</cx:pt>
          <cx:pt idx="221">0.080203130243752099</cx:pt>
          <cx:pt idx="222">-0.43152781042127403</cx:pt>
          <cx:pt idx="223">1.25669664808632</cx:pt>
          <cx:pt idx="224">1.4803519748946301</cx:pt>
          <cx:pt idx="225">-4.0445370787956598</cx:pt>
          <cx:pt idx="226">2.9265387294907601</cx:pt>
          <cx:pt idx="227">0.61830605120923199</cx:pt>
          <cx:pt idx="228">0.39025075588737901</cx:pt>
          <cx:pt idx="229">0.24793244493962099</cx:pt>
          <cx:pt idx="230">0.68479367890331599</cx:pt>
          <cx:pt idx="231">-2.5653073074305399</cx:pt>
          <cx:pt idx="232">-0.27392827985601198</cx:pt>
          <cx:pt idx="233">2.40212065691188</cx:pt>
          <cx:pt idx="234">-0.52462898726823404</cx:pt>
          <cx:pt idx="235">3.6435778152952998</cx:pt>
          <cx:pt idx="236">0.044201908670565199</cx:pt>
          <cx:pt idx="237">3.9113395066642802</cx:pt>
          <cx:pt idx="238">2.65191783974169</cx:pt>
          <cx:pt idx="239">1.4678021353600601</cx:pt>
          <cx:pt idx="240">0.46023475917800499</cx:pt>
          <cx:pt idx="241">1.6452745719537301</cx:pt>
          <cx:pt idx="242">-0.32822749640000398</cx:pt>
          <cx:pt idx="243">4.2021062531625297</cx:pt>
          <cx:pt idx="244">0.34983274572496298</cx:pt>
          <cx:pt idx="245">2.07524516991929</cx:pt>
          <cx:pt idx="246">2.2566910281567001</cx:pt>
          <cx:pt idx="247">-0.60708722187631503</cx:pt>
          <cx:pt idx="248">1.2740786227537</cx:pt>
          <cx:pt idx="249">4.1711371096253496</cx:pt>
          <cx:pt idx="250">-3.5950484129983802</cx:pt>
          <cx:pt idx="251">1.5197296359125301</cx:pt>
          <cx:pt idx="252">3.4659013051366001</cx:pt>
          <cx:pt idx="253">-0.54480412253727795</cx:pt>
          <cx:pt idx="254">4.3822100480056898</cx:pt>
          <cx:pt idx="255">1.6977456675068401</cx:pt>
          <cx:pt idx="256">-0.065200117841427999</cx:pt>
          <cx:pt idx="257">2.0536130015403198</cx:pt>
          <cx:pt idx="258">2.4828246442441899</cx:pt>
          <cx:pt idx="259">2.2869734868248699</cx:pt>
          <cx:pt idx="260">0.25963593593950102</cx:pt>
          <cx:pt idx="261">3.4545116524268602</cx:pt>
          <cx:pt idx="262">0.41394346485447903</cx:pt>
          <cx:pt idx="263">1.38544211899549</cx:pt>
          <cx:pt idx="264">-0.71729453516643604</cx:pt>
          <cx:pt idx="265">1.9402191280336001</cx:pt>
          <cx:pt idx="266">3.04011472409164</cx:pt>
          <cx:pt idx="267">2.4640297184873199</cx:pt>
          <cx:pt idx="268">1.0299492786218201</cx:pt>
          <cx:pt idx="269">-1.25159961188316</cx:pt>
          <cx:pt idx="270">4.0577768919628001</cx:pt>
          <cx:pt idx="271">-2.7697763597176501</cx:pt>
          <cx:pt idx="272">-6.9838484122413496</cx:pt>
          <cx:pt idx="273">1.6452561387057101</cx:pt>
          <cx:pt idx="274">1.8858674892821501</cx:pt>
          <cx:pt idx="275">2.6385595281841101</cx:pt>
          <cx:pt idx="276">0.505113455096037</cx:pt>
          <cx:pt idx="277">0.37152757405825099</cx:pt>
          <cx:pt idx="278">1.0299271598556099</cx:pt>
          <cx:pt idx="279">0.0603094260016439</cx:pt>
          <cx:pt idx="280">1.36612779723266</cx:pt>
          <cx:pt idx="281">6.4163555607680998</cx:pt>
          <cx:pt idx="282">-5.7136939036274903</cx:pt>
          <cx:pt idx="283">-1.8111660072865099</cx:pt>
          <cx:pt idx="284">0.0998296576667803</cx:pt>
          <cx:pt idx="285">4.3405374346840802</cx:pt>
          <cx:pt idx="286">1.7483669510098501</cx:pt>
          <cx:pt idx="287">4.3559234784651597</cx:pt>
          <cx:pt idx="288">-2.1656909092927399</cx:pt>
          <cx:pt idx="289">-1.40914404876743</cx:pt>
          <cx:pt idx="290">0.34982920768148901</cx:pt>
          <cx:pt idx="291">2.9210322899083399</cx:pt>
          <cx:pt idx="292">2.0093113401634799</cx:pt>
          <cx:pt idx="293">0.75458710431586296</cx:pt>
          <cx:pt idx="294">2.01449155029395</cx:pt>
          <cx:pt idx="295">3.2762255161487799</cx:pt>
          <cx:pt idx="296">1.1383021237311599</cx:pt>
          <cx:pt idx="297">1.1941609905930299</cx:pt>
          <cx:pt idx="298">-0.39997517642091202</cx:pt>
          <cx:pt idx="299">2.4677965233611601</cx:pt>
          <cx:pt idx="300">1.7638341442160099</cx:pt>
          <cx:pt idx="301">1.79326293317042</cx:pt>
          <cx:pt idx="302">-0.58602644243776902</cx:pt>
          <cx:pt idx="303">2.4828245831067801</cx:pt>
          <cx:pt idx="304">5.0869550882710097</cx:pt>
          <cx:pt idx="305">1.9182767770320499</cx:pt>
          <cx:pt idx="306">4.6667949715401802</cx:pt>
          <cx:pt idx="307">1.2420668046168499</cx:pt>
          <cx:pt idx="308">1.9182766926124999</cx:pt>
          <cx:pt idx="309">-0.21882156250167101</cx:pt>
          <cx:pt idx="310">2.1849900318258202</cx:pt>
          <cx:pt idx="311">-0.86165772321830802</cx:pt>
          <cx:pt idx="312">5.9330335709589104</cx:pt>
          <cx:pt idx="313">1.1287799833254</cx:pt>
          <cx:pt idx="314">2.0552938320915102</cx:pt>
          <cx:pt idx="315">4.0489685172321597</cx:pt>
          <cx:pt idx="316">-0.57357575777681802</cx:pt>
          <cx:pt idx="317">0.203289870628375</cx:pt>
          <cx:pt idx="318">3.76687736077458</cx:pt>
          <cx:pt idx="319">3.5698416192934799</cx:pt>
          <cx:pt idx="320">2.7668829047277401</cx:pt>
          <cx:pt idx="321">1.1819464619870801</cx:pt>
          <cx:pt idx="322">0.79726775837710695</cx:pt>
          <cx:pt idx="323">4.2505544365255901</cx:pt>
          <cx:pt idx="324">3.3322799328692301</cx:pt>
          <cx:pt idx="325">-4.3022712192310602</cx:pt>
          <cx:pt idx="326">1.6585711780538499</cx:pt>
          <cx:pt idx="327">-7.5948964197364797</cx:pt>
          <cx:pt idx="328">0.40347010857674198</cx:pt>
          <cx:pt idx="329">-1.07983535722076</cx:pt>
          <cx:pt idx="330">1.9420459090567299</cx:pt>
          <cx:pt idx="331">1.9884102619291</cx:pt>
          <cx:pt idx="332">-0.36811971603090499</cx:pt>
          <cx:pt idx="333">2.5050883134262301</cx:pt>
          <cx:pt idx="334">3.6485933665044099</cx:pt>
          <cx:pt idx="335">2.5001721195462698</cx:pt>
          <cx:pt idx="336">4.2145465767107897</cx:pt>
          <cx:pt idx="337">2.72168700917058</cx:pt>
          <cx:pt idx="338">2.9999443816351801</cx:pt>
          <cx:pt idx="339">4.2697223046280497</cx:pt>
          <cx:pt idx="340">0.259635974659715</cx:pt>
          <cx:pt idx="341">3.48068578833472</cx:pt>
          <cx:pt idx="342">2.0998178612633098</cx:pt>
          <cx:pt idx="343">3.7116070454636798</cx:pt>
          <cx:pt idx="344">2.28055344261425</cx:pt>
          <cx:pt idx="345">1.9591662030853101</cx:pt>
          <cx:pt idx="346">3.1849903310832399</cx:pt>
          <cx:pt idx="347">1.37258964965035</cx:pt>
          <cx:pt idx="348">1.05024694163472</cx:pt>
          <cx:pt idx="349">3.3721722297899102</cx:pt>
          <cx:pt idx="350">4.7806189890926101</cx:pt>
          <cx:pt idx="351">3.9173470114605502</cx:pt>
          <cx:pt idx="352">3.0127688693558099</cx:pt>
          <cx:pt idx="353">5.0381941527003402</cx:pt>
          <cx:pt idx="354">3.6568898933670702</cx:pt>
          <cx:pt idx="355">3.2242706934441401</cx:pt>
          <cx:pt idx="356">-7.9168764693274696</cx:pt>
          <cx:pt idx="357">3.4285611254168802</cx:pt>
          <cx:pt idx="358">2.1524642292743899</cx:pt>
          <cx:pt idx="359">2.50507726076063</cx:pt>
          <cx:pt idx="360">1.97607036761805</cx:pt>
          <cx:pt idx="361">-3.81005220992621</cx:pt>
          <cx:pt idx="362">2.5803792468051299</cx:pt>
          <cx:pt idx="363">3.6936932597144101</cx:pt>
          <cx:pt idx="364">-0.46573345354093199</cx:pt>
          <cx:pt idx="365">3.3921996479868399</cx:pt>
          <cx:pt idx="366">1.39021965022382</cx:pt>
          <cx:pt idx="367">3.8719347221851699</cx:pt>
          <cx:pt idx="368">4.8192457178477301</cx:pt>
          <cx:pt idx="369">2.6295944149745401</cx:pt>
          <cx:pt idx="370">2.3822211979521102</cx:pt>
          <cx:pt idx="371">4.3384734742487501</cx:pt>
          <cx:pt idx="372">4.59987428564013</cx:pt>
          <cx:pt idx="373">3.66597992815875</cx:pt>
          <cx:pt idx="374">1.4753357827818501</cx:pt>
          <cx:pt idx="375">4.2479096812369104</cx:pt>
          <cx:pt idx="376">3.3902184887728999</cx:pt>
          <cx:pt idx="377">4.9347501594761001</cx:pt>
          <cx:pt idx="378">2.8367918598373199</cx:pt>
          <cx:pt idx="379">1.91552795060946</cx:pt>
          <cx:pt idx="380">2.4449566024095399</cx:pt>
          <cx:pt idx="381">3.2043912883406902</cx:pt>
          <cx:pt idx="382">3.7089513514557799</cx:pt>
          <cx:pt idx="383">2.31244889954989</cx:pt>
          <cx:pt idx="384">0.83289814238390802</cx:pt>
          <cx:pt idx="385">3.2446235344173902</cx:pt>
          <cx:pt idx="386">0.76074210154911803</cx:pt>
          <cx:pt idx="387">-0.043528543895551101</cx:pt>
          <cx:pt idx="388">2.5907995603134899</cx:pt>
          <cx:pt idx="389">2.9402135352817802</cx:pt>
          <cx:pt idx="390">3.04518257457234</cx:pt>
          <cx:pt idx="391">0.13831111734887699</cx:pt>
          <cx:pt idx="392">5.0365468294378202</cx:pt>
          <cx:pt idx="393">3.5013867057115098</cx:pt>
          <cx:pt idx="394">2.58386818216192</cx:pt>
          <cx:pt idx="395">-0.20272611244754901</cx:pt>
          <cx:pt idx="396">0.175783110745871</cx:pt>
          <cx:pt idx="397">2.0933222107570599</cx:pt>
          <cx:pt idx="398">-3.5245760406164899</cx:pt>
          <cx:pt idx="399">2.2588911658824098</cx:pt>
          <cx:pt idx="400">3.7405442819044099</cx:pt>
          <cx:pt idx="401">0.060329363061700898</cx:pt>
          <cx:pt idx="402">-0.68333806715719803</cx:pt>
          <cx:pt idx="403">1.45261572292426</cx:pt>
          <cx:pt idx="404">3.4129538739922198</cx:pt>
          <cx:pt idx="405">3.4753244975130002</cx:pt>
          <cx:pt idx="406">2.7067206729498499</cx:pt>
          <cx:pt idx="407">3.5873289538409399</cx:pt>
          <cx:pt idx="408">4.28803208342985</cx:pt>
          <cx:pt idx="409">1.355276174361</cx:pt>
          <cx:pt idx="410">0.72326763988322196</cx:pt>
          <cx:pt idx="411">3.5908011264211499</cx:pt>
          <cx:pt idx="412">-2.18361902646769</cx:pt>
          <cx:pt idx="413">2.5627925142097201</cx:pt>
          <cx:pt idx="414">0.590822801369423</cx:pt>
          <cx:pt idx="415">2.7483604526376899</cx:pt>
          <cx:pt idx="416">0.87906138194966199</cx:pt>
          <cx:pt idx="417">1.07361500253528</cx:pt>
          <cx:pt idx="418">3.5873380002525601</cx:pt>
          <cx:pt idx="419">-1.5860434343224701</cx:pt>
          <cx:pt idx="420">0.38223272972744499</cx:pt>
          <cx:pt idx="421">3.38421801697696</cx:pt>
          <cx:pt idx="422">0.46530874870141098</cx:pt>
          <cx:pt idx="423">1.45261584120151</cx:pt>
          <cx:pt idx="424">0.76075729379706003</cx:pt>
          <cx:pt idx="425">1.2537959529401901</cx:pt>
          <cx:pt idx="426">-2.5246197484706498</cx:pt>
          <cx:pt idx="427">0.72326752783192005</cx:pt>
          <cx:pt idx="428">0.194161490795212</cx:pt>
          <cx:pt idx="429">-1.9396737964123301</cx:pt>
          <cx:pt idx="430">2.6419107893139802</cx:pt>
          <cx:pt idx="431">3.3902140514060202</cx:pt>
          <cx:pt idx="432">2.9374889097789798</cx:pt>
          <cx:pt idx="433">0.39290097659308498</cx:pt>
          <cx:pt idx="434">5.1559676445864504</cx:pt>
          <cx:pt idx="435">2.7972563758282001</cx:pt>
          <cx:pt idx="436">1.50999718833125</cx:pt>
          <cx:pt idx="437">-0.32825616798387802</cx:pt>
          <cx:pt idx="438">3.0851211000227301</cx:pt>
          <cx:pt idx="439">-0.050700709448521501</cx:pt>
          <cx:pt idx="440">0.87906138488556695</cx:pt>
          <cx:pt idx="441">3.09981752917311</cx:pt>
          <cx:pt idx="442">4.5151516309358399</cx:pt>
          <cx:pt idx="443">5.3736633238956797</cx:pt>
          <cx:pt idx="444">1.8561553125441099</cx:pt>
          <cx:pt idx="445">2.32499673778451</cx:pt>
          <cx:pt idx="446">1.23910992672592</cx:pt>
          <cx:pt idx="447">-3.5407909171671998</cx:pt>
          <cx:pt idx="448">1.7972759320737699</cx:pt>
          <cx:pt idx="449">0.349832797865189</cx:pt>
          <cx:pt idx="450">5.6680159854432803</cx:pt>
          <cx:pt idx="451">-0.437189652216247</cx:pt>
          <cx:pt idx="452">2.2697470881702402</cx:pt>
          <cx:pt idx="453">0.91274431768427799</cx:pt>
          <cx:pt idx="454">1.2479432842035201</cx:pt>
          <cx:pt idx="455">2.88661167397759</cx:pt>
          <cx:pt idx="456">1.5485843619436901</cx:pt>
          <cx:pt idx="457">-1.35471787776027</cx:pt>
          <cx:pt idx="458">-0.33700162115625198</cx:pt>
          <cx:pt idx="459">2.6519178219667299</cx:pt>
          <cx:pt idx="460">1.7770982673822</cx:pt>
          <cx:pt idx="461">0.65744732211670798</cx:pt>
          <cx:pt idx="462">0.73169915551883402</cx:pt>
          <cx:pt idx="463">3.4256376470477101</cx:pt>
          <cx:pt idx="464">-0.13230943261623401</cx:pt>
          <cx:pt idx="465">-0.25163122281278599</cx:pt>
          <cx:pt idx="466">4.0540084870150999</cx:pt>
          <cx:pt idx="467">5.2257386882637302</cx:pt>
          <cx:pt idx="468">1.50999719161121</cx:pt>
          <cx:pt idx="469">0.76074200732575403</cx:pt>
          <cx:pt idx="470">2.9099559589247002</cx:pt>
          <cx:pt idx="471">0.44496599820246702</cx:pt>
          <cx:pt idx="472">3.0299222016522198</cx:pt>
          <cx:pt idx="473">3.27119122857171</cx:pt>
          <cx:pt idx="474">4.3166220422452</cx:pt>
          <cx:pt idx="475">1.62735276137919</cx:pt>
          <cx:pt idx="476">2.1287743556482401</cx:pt>
          <cx:pt idx="477">1.68739741017448</cx:pt>
          <cx:pt idx="478">3.5473871600322799</cx:pt>
          <cx:pt idx="479">-2.10959818443584</cx:pt>
          <cx:pt idx="480">-0.62846101447157499</cx:pt>
          <cx:pt idx="481">2.7821627950686101</cx:pt>
          <cx:pt idx="482">1.36462673616493</cx:pt>
          <cx:pt idx="483">4.7327040075723597</cx:pt>
          <cx:pt idx="484">4.0502323728063603</cx:pt>
          <cx:pt idx="485">1.0669819699701699</cx:pt>
          <cx:pt idx="486">2.6474883235379298</cx:pt>
          <cx:pt idx="487">4.0577790883302898</cx:pt>
          <cx:pt idx="488">3.4119628582895198</cx:pt>
          <cx:pt idx="489">2.7892279112491201</cx:pt>
          <cx:pt idx="490">2.2212801910896798</cx:pt>
          <cx:pt idx="491">1.4903057840809499</cx:pt>
          <cx:pt idx="492">2.4398422125494901</cx:pt>
          <cx:pt idx="493">0.63632514203401003</cx:pt>
          <cx:pt idx="494">4.6080314283135602</cx:pt>
          <cx:pt idx="495">0.36613854788018502</cx:pt>
          <cx:pt idx="496">0.13830860834971001</cx:pt>
          <cx:pt idx="497">3.9716233857508199</cx:pt>
          <cx:pt idx="498">2.57687744238868</cx:pt>
          <cx:pt idx="499">4.68963574440619</cx:pt>
          <cx:pt idx="500">3.8875422588128599</cx:pt>
          <cx:pt idx="501">4.76482242323757</cx:pt>
          <cx:pt idx="502">4.2769396387645298</cx:pt>
          <cx:pt idx="503">1.9884142661603601</cx:pt>
          <cx:pt idx="504">3.6596521157752702</cx:pt>
          <cx:pt idx="505">2.75042738700883</cx:pt>
          <cx:pt idx="506">2.54858712448388</cx:pt>
          <cx:pt idx="507">0.019667866004859001</cx:pt>
          <cx:pt idx="508">3.3566149489206301</cx:pt>
          <cx:pt idx="509">2.9831219650307701</cx:pt>
          <cx:pt idx="510">-0.48901290714305201</cx:pt>
          <cx:pt idx="511">2.4602343622560001</cx:pt>
          <cx:pt idx="512">2.4952398450806399</cx:pt>
          <cx:pt idx="513">-0.15539979843928101</cx:pt>
          <cx:pt idx="514">2.7770874662484601</cx:pt>
          <cx:pt idx="515">-4.3319862593858396</cx:pt>
          <cx:pt idx="516">-1.5860327093436699</cx:pt>
          <cx:pt idx="517">2.53663443564855</cx:pt>
          <cx:pt idx="518">3.92653596614791</cx:pt>
          <cx:pt idx="519">0.086801262029706797</cx:pt>
          <cx:pt idx="520">5.4602064893737801</cx:pt>
          <cx:pt idx="521">-0.381672793362553</cx:pt>
          <cx:pt idx="522">1.28268964481116</cx:pt>
          <cx:pt idx="523">3.40606221419818</cx:pt>
          <cx:pt idx="524">1.9510665516922201</cx:pt>
          <cx:pt idx="525">1.4191690780165001</cx:pt>
          <cx:pt idx="526">1.5414246195796</cx:pt>
          <cx:pt idx="527">3.50630298952075</cx:pt>
          <cx:pt idx="528">1.8445673933773601</cx:pt>
          <cx:pt idx="529">3.7514511462058899</cx:pt>
          <cx:pt idx="530">-4.1095442320241196</cx:pt>
          <cx:pt idx="531">1.3333305183384401</cx:pt>
          <cx:pt idx="532">2.3477511413830499</cx:pt>
          <cx:pt idx="533">2.9804771698687</cx:pt>
          <cx:pt idx="534">-0.0221318861979139</cx:pt>
          <cx:pt idx="535">1.6318394066406601</cx:pt>
          <cx:pt idx="536">3.6452528870434402</cx:pt>
          <cx:pt idx="537">0.011412223786510699</cx:pt>
          <cx:pt idx="538">-3.5246255132333602</cx:pt>
          <cx:pt idx="539">-0.52462255735595198</cx:pt>
          <cx:pt idx="540">1.2123027462611999</cx:pt>
          <cx:pt idx="541">1.86077670931843</cx:pt>
          <cx:pt idx="542">2.0801891918263098</cx:pt>
          <cx:pt idx="543">1.4449623280092301</cx:pt>
          <cx:pt idx="544">3.6912606821629002</cx:pt>
          <cx:pt idx="545">2.5050875203028</cx:pt>
          <cx:pt idx="546">-0.26409788832141001</cx:pt>
          <cx:pt idx="547">0.046890204342425502</cx:pt>
          <cx:pt idx="548">4.1191770805194299</cx:pt>
          <cx:pt idx="549">-2.17103103299339</cx:pt>
          <cx:pt idx="550">2.9671804206323902</cx:pt>
          <cx:pt idx="551">4.8647668104514796</cx:pt>
          <cx:pt idx="552">3.8690702476792</cx:pt>
          <cx:pt idx="553">0.47534149440742401</cx:pt>
          <cx:pt idx="554">-0.13233724746919001</cx:pt>
          <cx:pt idx="555">2.1849899322697701</cx:pt>
          <cx:pt idx="556">3.4865517601025302</cx:pt>
          <cx:pt idx="557">4.4908886822777401</cx:pt>
          <cx:pt idx="558">2.6717261843786999</cx:pt>
          <cx:pt idx="559">3.36204809788507</cx:pt>
          <cx:pt idx="560">2.33539871830608</cx:pt>
          <cx:pt idx="561">1.1095656613815299</cx:pt>
          <cx:pt idx="562">1.3822243505574701</cx:pt>
          <cx:pt idx="563">-0.45137424866459702</cx:pt>
          <cx:pt idx="564">6.9278768547334204</cx:pt>
          <cx:pt idx="565">0.11644129407912999</cx:pt>
          <cx:pt idx="566">-6.7469807632992103</cx:pt>
          <cx:pt idx="567">3.95644848929093</cx:pt>
          <cx:pt idx="568">-0.18997165680654299</cx:pt>
          <cx:pt idx="569">-0.13996702924623999</cx:pt>
          <cx:pt idx="570">2.6295943760057101</cx:pt>
          <cx:pt idx="571">-0.25995546290184002</cx:pt>
          <cx:pt idx="572">5.0609041740901501</cx:pt>
          <cx:pt idx="573">-3.59404455988297</cx:pt>
          <cx:pt idx="574">1.67174638482527</cx:pt>
          <cx:pt idx="575">1.00931689204218</cx:pt>
          <cx:pt idx="576">0.200258036113485</cx:pt>
          <cx:pt idx="577">1.8847242890032001</cx:pt>
          <cx:pt idx="578">1.7105652132272799</cx:pt>
          <cx:pt idx="579">1.82700926515421</cx:pt>
          <cx:pt idx="580">0.98840816753221905</cx:pt>
          <cx:pt idx="581">2.20778179734108</cx:pt>
          <cx:pt idx="582">-0.37262524896424798</cx:pt>
          <cx:pt idx="583">0.040128858035942398</cx:pt>
          <cx:pt idx="584">2.1287742311535101</cx:pt>
          <cx:pt idx="585">2.5251849756404998</cx:pt>
          <cx:pt idx="586">2.1803880505570499</cx:pt>
          <cx:pt idx="587">2.3456956300513601</cx:pt>
          <cx:pt idx="588">1.3250142102573499</cx:pt>
          <cx:pt idx="589">1.70288255153819</cx:pt>
          <cx:pt idx="590">4.0744095735890697</cx:pt>
          <cx:pt idx="591">-0.381703278840067</cx:pt>
          <cx:pt idx="592">7.29734260739811</cx:pt>
          <cx:pt idx="593">2.5557031480140102</cx:pt>
          <cx:pt idx="594">1.6046181007926701</cx:pt>
          <cx:pt idx="595">2.09004205024537</cx:pt>
          <cx:pt idx="596">3.1046831725031998</cx:pt>
          <cx:pt idx="597">2.0880785330001199</cx:pt>
          <cx:pt idx="598">-1.3022253107818</cx:pt>
          <cx:pt idx="599">-0.17887953749525501</cx:pt>
          <cx:pt idx="600">3.6326794209293598</cx:pt>
          <cx:pt idx="601">1.7668884528373801</cx:pt>
          <cx:pt idx="602">-1.10958248553313</cx:pt>
          <cx:pt idx="603">1.5557086078801201</cx:pt>
          <cx:pt idx="604">3.6782634095897002</cx:pt>
          <cx:pt idx="605">0.723283153342556</cx:pt>
          <cx:pt idx="606">-0.78769240370613902</cx:pt>
          <cx:pt idx="607">1.3415851853651</cx:pt>
          <cx:pt idx="608">0.42437884460801401</cx:pt>
          <cx:pt idx="609">4.5847192628975204</cx:pt>
          <cx:pt idx="610">2.5627924136220401</cx:pt>
          <cx:pt idx="611">2.2697470705032301</cx:pt>
          <cx:pt idx="612">-2.8871665572751102</cx:pt>
          <cx:pt idx="613">0.97786129412869605</cx:pt>
          <cx:pt idx="614">3.4964636989314499</cx:pt>
          <cx:pt idx="615">5.13590538403023</cx:pt>
          <cx:pt idx="616">2.9456473726282599</cx:pt>
          <cx:pt idx="617">2.60117341200178</cx:pt>
          <cx:pt idx="618">-0.84279498143334997</cx:pt>
          <cx:pt idx="619">3.62845757611167</cx:pt>
          <cx:pt idx="620">2.7295696768623499</cx:pt>
          <cx:pt idx="621">1.38222676584392</cx:pt>
          <cx:pt idx="622">3.3741681649493001</cx:pt>
          <cx:pt idx="623">0.50511352570203805</cx:pt>
          <cx:pt idx="624">-0.40915072536862201</cx:pt>
          <cx:pt idx="625">5.9804603575557298</cx:pt>
          <cx:pt idx="626">-1.35472058110093</cx:pt>
          <cx:pt idx="627">0.75664521763610704</cx:pt>
          <cx:pt idx="628">1.7730146880325699</cx:pt>
          <cx:pt idx="629">-5.61930662259845</cx:pt>
          <cx:pt idx="630">2.1941500154450901</cx:pt>
          <cx:pt idx="631">1.06031829158389</cx:pt>
          <cx:pt idx="632">0.76075740238714695</cx:pt>
          <cx:pt idx="633">-0.21052254192669001</cx:pt>
          <cx:pt idx="634">-0.99413145565307803</cx:pt>
          <cx:pt idx="635">1.74212085591317</cx:pt>
          <cx:pt idx="636">6.0196307078539801</cx:pt>
          <cx:pt idx="637">3.49769216868307</cx:pt>
          <cx:pt idx="638">-4.6501577922086099</cx:pt>
          <cx:pt idx="639">-0.51266400467806705</cx:pt>
          <cx:pt idx="640">-0.717290146158996</cx:pt>
          <cx:pt idx="641">3.9279064843953302</cx:pt>
          <cx:pt idx="642">3.0981990683974998</cx:pt>
          <cx:pt idx="643">-3.93960571558888</cx:pt>
          <cx:pt idx="644">-2.6501540268103301</cx:pt>
          <cx:pt idx="645">1.40607336699813</cx:pt>
          <cx:pt idx="646">2.1964470451081399</cx:pt>
          <cx:pt idx="647">1.6847878235218801</cx:pt>
          <cx:pt idx="648">0.59773249933093897</cx:pt>
          <cx:pt idx="649">0.96719181746850702</cx:pt>
          <cx:pt idx="650">2.24499718361061</cx:pt>
          <cx:pt idx="651">3.5414133007669402</cx:pt>
          <cx:pt idx="652">0.79726764640580705</cx:pt>
          <cx:pt idx="653">-0.38169510185661798</cx:pt>
          <cx:pt idx="654">4.4759497859318396</cx:pt>
          <cx:pt idx="655">3.7638044804561601</cx:pt>
          <cx:pt idx="656">0.671727992207098</cx:pt>
          <cx:pt idx="657">2.1941442388499799</cx:pt>
          <cx:pt idx="658">-1.2631781733657099</cx:pt>
          <cx:pt idx="659">0.98840818226134397</cx:pt>
          <cx:pt idx="660">3.4013271335455499</cx:pt>
          <cx:pt idx="661">1.9016101363270801</cx:pt>
          <cx:pt idx="662">2.3620435423521799</cx:pt>
          <cx:pt idx="663">1.8387453484396099</cx:pt>
          <cx:pt idx="664">2.72200084301666</cx:pt>
          <cx:pt idx="665">3.2610505801676002</cx:pt>
          <cx:pt idx="666">3.1263781163391799</cx:pt>
          <cx:pt idx="667">3.7467860785316698</cx:pt>
          <cx:pt idx="668">1.75250651163614</cx:pt>
          <cx:pt idx="669">-0.25163541582862498</cx:pt>
          <cx:pt idx="670">-0.21882153842268201</cx:pt>
          <cx:pt idx="671">-2.3253582083401598</cx:pt>
          <cx:pt idx="672">0.74836542701359399</cx:pt>
          <cx:pt idx="673">-1.46575091891499</cx:pt>
          <cx:pt idx="674">5.3620266148603202</cx:pt>
          <cx:pt idx="675">3.7216683537192599</cx:pt>
          <cx:pt idx="676">2.1524641923760401</cx:pt>
          <cx:pt idx="677">2.0155371826808799</cx:pt>
          <cx:pt idx="678">0.42437883759427703</cx:pt>
          <cx:pt idx="679">0.97076767438229405</cx:pt>
          <cx:pt idx="680">-0.99410589387028503</cx:pt>
          <cx:pt idx="681">1.8676464200365901</cx:pt>
          <cx:pt idx="682">1.54383027838022</cx:pt>
          <cx:pt idx="683">4.9370220917895704</cx:pt>
          <cx:pt idx="684">0.78821215820419799</cx:pt>
          <cx:pt idx="685">-0.40917884218554101</cx:pt>
          <cx:pt idx="686">0.82111391551272095</cx:pt>
          <cx:pt idx="687">3.7668810144499898</cx:pt>
          <cx:pt idx="688">1.08021426090318</cx:pt>
          <cx:pt idx="689">3.3842180395749399</cx:pt>
          <cx:pt idx="690">1.4139356354286501</cx:pt>
          <cx:pt idx="691">-2.5466923035817999</cx:pt>
          <cx:pt idx="692">2.16836568656591</cx:pt>
          <cx:pt idx="693">1.0093170584431299</cx:pt>
          <cx:pt idx="694">6.3155619204402802</cx:pt>
          <cx:pt idx="695">-5.5089673461812296</cx:pt>
          <cx:pt idx="696">1.74835278512615</cx:pt>
          <cx:pt idx="697">2.69449734889518</cx:pt>
          <cx:pt idx="698">0.90534530899610599</cx:pt>
          <cx:pt idx="699">1.0802001393117999</cx:pt>
          <cx:pt idx="700">2.0851338342501098</cx:pt>
          <cx:pt idx="701">0.27411041043522799</cx:pt>
          <cx:pt idx="702">3.1071098861997601</cx:pt>
          <cx:pt idx="703">-1.4466119355555001</cx:pt>
          <cx:pt idx="704">-4.5008242198226203</cx:pt>
          <cx:pt idx="705">3.4080308121729801</cx:pt>
          <cx:pt idx="706">4.4921194392726003</cx:pt>
          <cx:pt idx="707">0.19416998305396399</cx:pt>
          <cx:pt idx="708">2.1359387070712099</cx:pt>
          <cx:pt idx="709">-1.6640709066896999</cx:pt>
          <cx:pt idx="710">-2.5594098032050101</cx:pt>
          <cx:pt idx="711">4.69205464423528</cx:pt>
          <cx:pt idx="712">6.0330757215876396</cx:pt>
          <cx:pt idx="713">3.5821028736918898</cx:pt>
          <cx:pt idx="714">0.67174476676114503</cx:pt>
          <cx:pt idx="715">-1.47732185471828</cx:pt>
          <cx:pt idx="716">2.1711400059128501</cx:pt>
          <cx:pt idx="717">2.3481708921442301</cx:pt>
          <cx:pt idx="718">0.79727197094497404</cx:pt>
          <cx:pt idx="719">2.1477573854104701</cx:pt>
          <cx:pt idx="720">5.7912157867796896</cx:pt>
          <cx:pt idx="721">0.85616097888410103</cx:pt>
          <cx:pt idx="722">-2.7876298091425902</cx:pt>
          <cx:pt idx="723">0.91274436049106999</cx:pt>
          <cx:pt idx="724">-1.7876478560903299</cx:pt>
          <cx:pt idx="725">3.33744545039601</cx:pt>
          <cx:pt idx="726">-2.05067771685514</cx:pt>
          <cx:pt idx="727">4.45450598979905</cx:pt>
          <cx:pt idx="728">1.2373446309123</cx:pt>
          <cx:pt idx="729">1.0900476728039801</cx:pt>
          <cx:pt idx="730">2.8250479645442801</cx:pt>
          <cx:pt idx="731">3.7264148579783201</cx:pt>
          <cx:pt idx="732">4.2566798971827096</cx:pt>
          <cx:pt idx="733">-4.0065390918032504</cx:pt>
          <cx:pt idx="734">-2.3726017031486002</cx:pt>
          <cx:pt idx="735">-4.6182431640900496</cx:pt>
          <cx:pt idx="736">5.1854390860430604</cx:pt>
          <cx:pt idx="737">1.75766879183303</cx:pt>
          <cx:pt idx="738">1.1477630448698399</cx:pt>
          <cx:pt idx="739">-3.6501869696926801</cx:pt>
          <cx:pt idx="740">-5.6570906521124904</cx:pt>
          <cx:pt idx="741">0.31666277288913602</cx:pt>
          <cx:pt idx="742">2.53423353466858</cx:pt>
          <cx:pt idx="743">-1.32821637708131</cx:pt>
          <cx:pt idx="744">2.8092316717890098</cx:pt>
          <cx:pt idx="745">3.24571434789457</cx:pt>
          <cx:pt idx="746">-2.6945864430879798</cx:pt>
          <cx:pt idx="747">-0.61776088180869804</cx:pt>
          <cx:pt idx="748">-0.155409820313507</cx:pt>
          <cx:pt idx="749">-0.35472387503705</cx:pt>
          <cx:pt idx="750">3.4013338860651099</cx:pt>
          <cx:pt idx="751">-1.42311766288835</cx:pt>
          <cx:pt idx="752">2.88188712444245</cx:pt>
          <cx:pt idx="753">2.0462120082459601</cx:pt>
          <cx:pt idx="754">0.94928464842346205</cx:pt>
          <cx:pt idx="755">5.21397004144238</cx:pt>
          <cx:pt idx="756">-0.99410668624245202</cx:pt>
          <cx:pt idx="757">1.17577726533055</cx:pt>
          <cx:pt idx="758">4.72956607402174</cx:pt>
          <cx:pt idx="759">1.01965874934331</cx:pt>
          <cx:pt idx="760">2.3166425592743698</cx:pt>
          <cx:pt idx="761">2.4858226215944201</cx:pt>
          <cx:pt idx="762">0.027900222798789301</cx:pt>
          <cx:pt idx="763">1.2912538262061499</cx:pt>
          <cx:pt idx="764">3.4099987059294699</cx:pt>
          <cx:pt idx="765">2.8163756494597698</cx:pt>
          <cx:pt idx="766">0.20509189470549899</cx:pt>
          <cx:pt idx="767">5.32341538052109</cx:pt>
          <cx:pt idx="768">1.49770330488597</cx:pt>
          <cx:pt idx="769">1.3741896967084699</cx:pt>
          <cx:pt idx="770">2.09982318532251</cx:pt>
          <cx:pt idx="771">2.5733617385077201</cx:pt>
          <cx:pt idx="772">0.68479357155504195</cx:pt>
          <cx:pt idx="773">1.6182927653905099</cx:pt>
          <cx:pt idx="774">2.3470760115612102</cx:pt>
          <cx:pt idx="775">5.4007953498147598</cx:pt>
          <cx:pt idx="776">2.0196530866425602</cx:pt>
          <cx:pt idx="777">1.31105259177967</cx:pt>
          <cx:pt idx="778">1.6717319501236501</cx:pt>
          <cx:pt idx="779">0.49327763358083598</cx:pt>
          <cx:pt idx="780">1.2361661902896901</cx:pt>
          <cx:pt idx="781">-1.5246526947072101</cx:pt>
          <cx:pt idx="782">3.4902748457782802</cx:pt>
          <cx:pt idx="783">2.0093114046996998</cx:pt>
          <cx:pt idx="784">0.63635228310185799</cx:pt>
          <cx:pt idx="785">-3.9525902665401702</cx:pt>
          <cx:pt idx="786">0.98315551373170995</cx:pt>
          <cx:pt idx="787">3.5153493222324399</cx:pt>
          <cx:pt idx="788">1.5197288331818899</cx:pt>
          <cx:pt idx="789">0.998900306162114</cx:pt>
          <cx:pt idx="790">2.3208211301457702</cx:pt>
          <cx:pt idx="791">2.85903341056355</cx:pt>
          <cx:pt idx="792">2.1587228479765601</cx:pt>
          <cx:pt idx="793">-0.13233725987630299</cx:pt>
          <cx:pt idx="794">2.0401172799632898</cx:pt>
          <cx:pt idx="795">4.7957259064411701</cx:pt>
          <cx:pt idx="796">1.84456757397393</cx:pt>
          <cx:pt idx="797">2.4902804683972399</cx:pt>
          <cx:pt idx="798">1.5390452494110001</cx:pt>
          <cx:pt idx="799">1.68912824466442</cx:pt>
          <cx:pt idx="800">-1.21885073435594</cx:pt>
          <cx:pt idx="801">-0.372625274430891</cx:pt>
          <cx:pt idx="802">2.4715729784490099</cx:pt>
          <cx:pt idx="803">3.9251542591622899</cx:pt>
          <cx:pt idx="804">1.58387886442524</cx:pt>
          <cx:pt idx="805">-1.2641381067255499</cx:pt>
          <cx:pt idx="806">-0.82421032378098902</cx:pt>
          <cx:pt idx="807">1.2398331334761601</cx:pt>
          <cx:pt idx="808">2.1239893664145901</cx:pt>
          <cx:pt idx="809">2.64303557046793</cx:pt>
          <cx:pt idx="810">2.0998231919967201</cx:pt>
          <cx:pt idx="811">0.67173767382254201</cx:pt>
          <cx:pt idx="812">3.7200833358249601</cx:pt>
          <cx:pt idx="813">3.8513304239020498</cx:pt>
          <cx:pt idx="814">-2.3602821768302702</cx:pt>
          <cx:pt idx="815">2.8445703090250598</cx:pt>
          <cx:pt idx="816">4.2555865477764296</cx:pt>
          <cx:pt idx="817">-1.0221482267670801</cx:pt>
          <cx:pt idx="818">0.38225032297982298</cx:pt>
          <cx:pt idx="819">3.97117672653467</cx:pt>
          <cx:pt idx="820">1.5599791441650299</cx:pt>
          <cx:pt idx="821">-1.26827855323568</cx:pt>
          <cx:pt idx="822">1.23910260928247</cx:pt>
          <cx:pt idx="823">-2.7439723333572199</cx:pt>
          <cx:pt idx="824">1.8638427758163101</cx:pt>
          <cx:pt idx="825">1.3388507324496399</cx:pt>
          <cx:pt idx="826">1.36610740841392</cx:pt>
          <cx:pt idx="827">2.4333995843338498</cx:pt>
          <cx:pt idx="828">0.61829873054309703</cx:pt>
          <cx:pt idx="829">0.80208253041066202</cx:pt>
          <cx:pt idx="830">3.4621146807824799</cx:pt>
          <cx:pt idx="831">1.89600367465279</cx:pt>
          <cx:pt idx="832">2.94746099485825</cx:pt>
          <cx:pt idx="833">0.66518887607172805</cx:pt>
          <cx:pt idx="834">0.34983269895978297</cx:pt>
          <cx:pt idx="835">2.7248507364023098</cx:pt>
          <cx:pt idx="836">1.9347646501434901</cx:pt>
          <cx:pt idx="837">2.32917576585902</cx:pt>
          <cx:pt idx="838">0.460234817689395</cx:pt>
          <cx:pt idx="839">-0.42030073178863703</cx:pt>
          <cx:pt idx="840">4.4851519645979003</cx:pt>
          <cx:pt idx="841">2.8406856936149398</cx:pt>
          <cx:pt idx="842">1.0880855073089699</cx:pt>
          <cx:pt idx="843">0.83289153695875595</cx:pt>
          <cx:pt idx="844">4.2805319928744598</cx:pt>
          <cx:pt idx="845">0.452629109854912</cx:pt>
          <cx:pt idx="846">0.080206018671975896</cx:pt>
          <cx:pt idx="847">0.62282604633368599</cx:pt>
          <cx:pt idx="848">1.49028612064272</cx:pt>
          <cx:pt idx="849">-0.55499562771321298</cx:pt>
          <cx:pt idx="850">0.019664885220579801</cx:pt>
          <cx:pt idx="851">1.72326172131432</cx:pt>
          <cx:pt idx="852">4.6312598192075098</cx:pt>
          <cx:pt idx="853">4.0256430320790599</cx:pt>
          <cx:pt idx="854">-2.30984005272283</cx:pt>
          <cx:pt idx="855">3.69288568734921</cx:pt>
          <cx:pt idx="856">1.3661071537890801</cx:pt>
          <cx:pt idx="857">-0.23185702578009099</cx:pt>
          <cx:pt idx="858">-6.8465826742980198</cx:pt>
          <cx:pt idx="859">0.26541980485371203</cx:pt>
          <cx:pt idx="860">3.5142527226801401</cx:pt>
          <cx:pt idx="861">1.1383199110859901</cx:pt>
          <cx:pt idx="862">-0.811911026493078</cx:pt>
          <cx:pt idx="863">-1.65014088032771</cx:pt>
          <cx:pt idx="864">1.2123196887286301</cx:pt>
          <cx:pt idx="865">3.1676623374234598</cx:pt>
          <cx:pt idx="866">2.8590333982397902</cx:pt>
          <cx:pt idx="867">-0.52463658867053398</cx:pt>
          <cx:pt idx="868">2.9725138023544302</cx:pt>
          <cx:pt idx="869">4.3941825691975298</cx:pt>
          <cx:pt idx="870">-1.2937121058443499</cx:pt>
          <cx:pt idx="871">1.2769719450944399</cx:pt>
          <cx:pt idx="872">3.5197183327713799</cx:pt>
          <cx:pt idx="873">-1.50297076536278</cx:pt>
          <cx:pt idx="874">2.9071734116999601</cx:pt>
          <cx:pt idx="875">2.2331960351707298</cx:pt>
          <cx:pt idx="876">2.35390801426442</cx:pt>
          <cx:pt idx="877">1.1664995291354501</cx:pt>
          <cx:pt idx="878">3.5651469993440901</cx:pt>
          <cx:pt idx="879">1.49770355567416</cx:pt>
          <cx:pt idx="880">2.4256433799300998</cx:pt>
          <cx:pt idx="881">-3.2771878921845401</cx:pt>
          <cx:pt idx="882">1.35797958535847</cx:pt>
          <cx:pt idx="883">-7.68543304945198</cx:pt>
          <cx:pt idx="884">2.6069102432742901</cx:pt>
          <cx:pt idx="885">0.604623883027543</cx:pt>
          <cx:pt idx="886">4.1653185819498697</cx:pt>
          <cx:pt idx="887">4.0731751191442598</cx:pt>
          <cx:pt idx="888">1.72957571821089</cx:pt>
          <cx:pt idx="889">-0.93968675318280603</cx:pt>
          <cx:pt idx="890">3.6896396534828302</cx:pt>
          <cx:pt idx="891">3.20551331750295</cx:pt>
          <cx:pt idx="892">4.6157218470502501</cx:pt>
          <cx:pt idx="893">4.1826812122878199</cx:pt>
          <cx:pt idx="894">3.1773131472082801</cx:pt>
          <cx:pt idx="895">0.50509620507449604</cx:pt>
          <cx:pt idx="896">1.6585710863568699</cx:pt>
          <cx:pt idx="897">2.2969392286055701</cx:pt>
          <cx:pt idx="898">-6.6942056691503904</cx:pt>
          <cx:pt idx="899">4.7614899555848504</cx:pt>
          <cx:pt idx="900">-0.076206086200566306</cx:pt>
          <cx:pt idx="901">-0.0136785677554469</cx:pt>
          <cx:pt idx="902">-0.33349657635810598</cx:pt>
          <cx:pt idx="903">-7.0975476490133902</cx:pt>
          <cx:pt idx="904">-2.37260222143391</cx:pt>
          <cx:pt idx="905">-0.10961726852470501</cx:pt>
          <cx:pt idx="906">1.24792639640646</cx:pt>
          <cx:pt idx="907">6.4778825939446198</cx:pt>
          <cx:pt idx="908">0.31664469658379302</cx:pt>
          <cx:pt idx="909">3.6011722801346502</cx:pt>
          <cx:pt idx="910">0.548590179734463</cx:pt>
          <cx:pt idx="911">2.2809714765444902</cx:pt>
          <cx:pt idx="912">4.1058915484217797</cx:pt>
          <cx:pt idx="913">2.1335436366954199</cx:pt>
          <cx:pt idx="914">0.80924018316742596</cx:pt>
          <cx:pt idx="915">-3.8465931486912401</cx:pt>
          <cx:pt idx="916">-0.61776094741143805</cx:pt>
          <cx:pt idx="917">-2.2979013552486398</cx:pt>
          <cx:pt idx="918">-0.42695816109687101</cx:pt>
          <cx:pt idx="919">2.1030809910164798</cx:pt>
          <cx:pt idx="920">2.4333997851483198</cx:pt>
          <cx:pt idx="921">-1.5860520878061399</cx:pt>
          <cx:pt idx="922">2.3065441201398902</cx:pt>
          <cx:pt idx="923">1.09982887768227</cx:pt>
          <cx:pt idx="924">1.03335148410494</cx:pt>
          <cx:pt idx="925">4.8752563716664996</cx:pt>
          <cx:pt idx="926">2.9090361871500199</cx:pt>
          <cx:pt idx="927">0.78924575642509198</cx:pt>
          <cx:pt idx="928">2.0265194760626399</cx:pt>
          <cx:pt idx="929">3.7084142127757098</cx:pt>
          <cx:pt idx="930">1.7020285670681701</cx:pt>
          <cx:pt idx="931">1.382227001493</cx:pt>
          <cx:pt idx="932">1.0802001845893301</cx:pt>
          <cx:pt idx="933">-0.71728099680972701</cx:pt>
          <cx:pt idx="934">0.58527274836423104</cx:pt>
          <cx:pt idx="935">-0.82421039957813702</cx:pt>
          <cx:pt idx="936">3.3124337163506801</cx:pt>
          <cx:pt idx="937">4.6969047542251996</cx:pt>
          <cx:pt idx="938">1.2302247732122999</cx:pt>
          <cx:pt idx="939">2.3822278670207702</cx:pt>
          <cx:pt idx="940">1.52457210759224</cx:pt>
          <cx:pt idx="941">0.48135447700816603</cx:pt>
          <cx:pt idx="942">3.3640683243185001</cx:pt>
          <cx:pt idx="943">3.09819904672284</cx:pt>
          <cx:pt idx="944">2.0702788525242202</cx:pt>
          <cx:pt idx="945">1.08679015800435</cx:pt>
          <cx:pt idx="946">0.86765677059058099</cx:pt>
          <cx:pt idx="947">4.0801852387777098</cx:pt>
          <cx:pt idx="948">3.8638212240549699</cx:pt>
          <cx:pt idx="949">4.4513263165636303</cx:pt>
          <cx:pt idx="950">4.6513516150264502</cx:pt>
          <cx:pt idx="951">1.21230296928918</cx:pt>
          <cx:pt idx="952">4.1680345826213303</cx:pt>
          <cx:pt idx="953">-3.88715274453445</cx:pt>
          <cx:pt idx="954">3.6284578043046101</cx:pt>
          <cx:pt idx="955">6.0927772394385498</cx:pt>
          <cx:pt idx="956">5.3545522946638497</cx:pt>
          <cx:pt idx="957">2.2625197812906399</cx:pt>
          <cx:pt idx="958">2.1880615911411598</cx:pt>
          <cx:pt idx="959">2.5873486637168099</cx:pt>
          <cx:pt idx="960">3.6407932645247598</cx:pt>
          <cx:pt idx="961">3.6250751999937298</cx:pt>
          <cx:pt idx="962">2.3579739439059901</cx:pt>
          <cx:pt idx="963">4.3333014333901101</cx:pt>
          <cx:pt idx="964">4.0222182560039297</cx:pt>
          <cx:pt idx="965">0.349811495067477</cx:pt>
          <cx:pt idx="966">2.3620433578361499</cx:pt>
          <cx:pt idx="967">-1.8616763096089799</cx:pt>
          <cx:pt idx="968">1.4243520858699901</cx:pt>
          <cx:pt idx="969">0.21230879424008101</cx:pt>
          <cx:pt idx="970">1.8328855851130901</cx:pt>
          <cx:pt idx="971">0.61829901630143302</cx:pt>
          <cx:pt idx="972">3.6955712672254801</cx:pt>
          <cx:pt idx="973">2.59658198305489</cx:pt>
          <cx:pt idx="974">0.68047432563959998</cx:pt>
          <cx:pt idx="975">-0.66067243014584598</cx:pt>
          <cx:pt idx="976">0.80924042507986205</cx:pt>
          <cx:pt idx="977">1.74212062713306</cx:pt>
          <cx:pt idx="978">-3.33702618979807</cx:pt>
          <cx:pt idx="979">4.5111867660860403</cx:pt>
          <cx:pt idx="980">-0.49490503290832499</cx:pt>
          <cx:pt idx="981">4.0912571230992603</cx:pt>
          <cx:pt idx="982">2.8922507431623301</cx:pt>
          <cx:pt idx="983">2.4976977031282299</cx:pt>
          <cx:pt idx="984">2.7358651886727099</cx:pt>
          <cx:pt idx="985">-4.9261855908049501</cx:pt>
          <cx:pt idx="986">0.138317528982144</cx:pt>
          <cx:pt idx="987">2.4778429238870401</cx:pt>
          <cx:pt idx="988">2.8743161589890298</cx:pt>
          <cx:pt idx="989">2.6880278580446499</cx:pt>
          <cx:pt idx="990">4.7200833000358999</cx:pt>
          <cx:pt idx="991">0.90534526112916502</cx:pt>
          <cx:pt idx="992">1.9698725287285599</cx:pt>
          <cx:pt idx="993">1.8328855807252</cx:pt>
          <cx:pt idx="994">0.41393580794885199</cx:pt>
          <cx:pt idx="995">0.95647057458445395</cx:pt>
          <cx:pt idx="996">2.4728336127235702</cx:pt>
          <cx:pt idx="997">-2.7664904503484098</cx:pt>
          <cx:pt idx="998">2.49399397982569</cx:pt>
          <cx:pt idx="999">2.2122917523938201</cx:pt>
          <cx:pt idx="1000">-0.087264381901440799</cx:pt>
          <cx:pt idx="1001">-0.32825624936880698</cx:pt>
          <cx:pt idx="1002">0.45264655452297697</cx:pt>
          <cx:pt idx="1003">1.40766221462742</cx:pt>
          <cx:pt idx="1004">1.1757770114955699</cx:pt>
          <cx:pt idx="1005">0.55336380880274105</cx:pt>
          <cx:pt idx="1006">3.16415928050586</cx:pt>
          <cx:pt idx="1007">1.5557145107213299</cx:pt>
          <cx:pt idx="1008">-0.0010935469560375401</cx:pt>
          <cx:pt idx="1009">1.9820821610764201</cx:pt>
          <cx:pt idx="1010">0.97783878237622301</cx:pt>
          <cx:pt idx="1011">2.6618626035242001</cx:pt>
          <cx:pt idx="1012">-0.31951432524420997</cx:pt>
          <cx:pt idx="1013">0.46023483881324201</cx:pt>
          <cx:pt idx="1014">2.3481609295258798</cx:pt>
          <cx:pt idx="1015">-0.92638744906237203</cx:pt>
          <cx:pt idx="1016">1.10954399529768</cx:pt>
          <cx:pt idx="1017">-0.53471490983359804</cx:pt>
          <cx:pt idx="1018">3.0477112632959402</cx:pt>
          <cx:pt idx="1019">4.4288776276447201</cx:pt>
          <cx:pt idx="1020">-1.6501464521960001</cx:pt>
          <cx:pt idx="1021">-0.37007917980178401</cx:pt>
          <cx:pt idx="1022">-1.1554063498028599</cx:pt>
          <cx:pt idx="1023">-3.6945124878158802</cx:pt>
          <cx:pt idx="1024">3.2942941769701299</cx:pt>
          <cx:pt idx="1025">0.50928802919841998</cx:pt>
          <cx:pt idx="1026">3.1453923535917201</cx:pt>
          <cx:pt idx="1027">-2.1235737300928399</cx:pt>
          <cx:pt idx="1028">0.316670384721563</cx:pt>
          <cx:pt idx="1029">2.44878860709448</cx:pt>
          <cx:pt idx="1030">-0.86168490130695796</cx:pt>
          <cx:pt idx="1031">3.7529979040515999</cx:pt>
          <cx:pt idx="1032">1.457701391626</cx:pt>
          <cx:pt idx="1033">-0.109617227484646</cx:pt>
          <cx:pt idx="1034">-2.7172426940631</cx:pt>
          <cx:pt idx="1035">-1.21883670130042</cx:pt>
          <cx:pt idx="1036">0.684793538955078</cx:pt>
          <cx:pt idx="1037">-3.1273355215557901</cx:pt>
          <cx:pt idx="1038">3.2346593089681099</cx:pt>
          <cx:pt idx="1039">2.70030595982458</cx:pt>
          <cx:pt idx="1040">-0.043528553471155598</cx:pt>
          <cx:pt idx="1041">0.0333437414271592</cx:pt>
          <cx:pt idx="1042">2.0502411943959</cx:pt>
          <cx:pt idx="1043">3.2122917583669701</cx:pt>
          <cx:pt idx="1044">0.24793675079310701</cx:pt>
          <cx:pt idx="1045">0.61829876464760403</cx:pt>
          <cx:pt idx="1046">1.0998285915980199</cx:pt>
          <cx:pt idx="1047">-0.18360223451421701</cx:pt>
          <cx:pt idx="1048">2.4526206029179898</cx:pt>
          <cx:pt idx="1049">2.8931801996150499</cx:pt>
          <cx:pt idx="1050">-0.78768193597040603</cx:pt>
          <cx:pt idx="1051">2.3741952515014302</cx:pt>
          <cx:pt idx="1052">-1.6501821782745201</cx:pt>
          <cx:pt idx="1053">4.1941386858157799</cx:pt>
          <cx:pt idx="1054">1.6782744878631899</cx:pt>
          <cx:pt idx="1055">-0.68334890119483505</cx:pt>
          <cx:pt idx="1056">-7.2304651444307302</cx:pt>
          <cx:pt idx="1057">0.254953230907145</cx:pt>
          <cx:pt idx="1058">0.78116720148231</cx:pt>
          <cx:pt idx="1059">-0.43720670523673599</cx:pt>
          <cx:pt idx="1060">-4.8995979664776899</cx:pt>
          <cx:pt idx="1061">3.3166275815344499</cx:pt>
          <cx:pt idx="1062">1.66076670682871</cx:pt>
          <cx:pt idx="1063">0.98576604997573303</cx:pt>
          <cx:pt idx="1064">0.53423499518522499</cx:pt>
          <cx:pt idx="1065">-0.18676067000631899</cx:pt>
          <cx:pt idx="1066">-1.5007821170434701</cx:pt>
          <cx:pt idx="1067">0.084168024659190002</cx:pt>
          <cx:pt idx="1068">2.9320241149813699</cx:pt>
          <cx:pt idx="1069">0.662987074677447</cx:pt>
          <cx:pt idx="1070">2.42174271152756</cx:pt>
          <cx:pt idx="1071">-1.40915241751895</cx:pt>
          <cx:pt idx="1072">0.21231083490395899</cx:pt>
          <cx:pt idx="1073">2.9015926094465998</cx:pt>
          <cx:pt idx="1074">2.3025921275396599</cx:pt>
          <cx:pt idx="1075">0.0058821781926553501</cx:pt>
          <cx:pt idx="1076">-2.3623850501469899</cx:pt>
          <cx:pt idx="1077">-4.1096200026236396</cx:pt>
          <cx:pt idx="1078">-0.48513356935204499</cx:pt>
          <cx:pt idx="1079">1.61376373970498</cx:pt>
          <cx:pt idx="1080">3.15715025182313</cx:pt>
          <cx:pt idx="1081">2.0144977892927298</cx:pt>
          <cx:pt idx="1082">0.119199958777397</cx:pt>
          <cx:pt idx="1083">1.52942729307568</cx:pt>
          <cx:pt idx="1084">0.68912444041697596</cx:pt>
          <cx:pt idx="1085">-0.25163526117276402</cx:pt>
          <cx:pt idx="1086">-3.5246212729790098</cx:pt>
          <cx:pt idx="1087">-0.900158836576605</cx:pt>
          <cx:pt idx="1088">-0.43718994663201999</cx:pt>
          <cx:pt idx="1089">-3.5246044117769002</cx:pt>
          <cx:pt idx="1090">2.0401170206202401</cx:pt>
          <cx:pt idx="1091">-0.90015884354177</cx:pt>
          <cx:pt idx="1092">0.72326772897398395</cx:pt>
          <cx:pt idx="1093">2.0552802187009802</cx:pt>
          <cx:pt idx="1094">-1.15541172051731</cx:pt>
          <cx:pt idx="1095">-1.38331021029988</cx:pt>
          <cx:pt idx="1096">3.6957883947633601</cx:pt>
          <cx:pt idx="1097">0.41396229297452403</cx:pt>
          <cx:pt idx="1098">-1.4657518288089799</cx:pt>
          <cx:pt idx="1099">2.9311185925289802</cx:pt>
          <cx:pt idx="1100">-6.90932463193771</cx:pt>
          <cx:pt idx="1101">1.24206666285403</cx:pt>
          <cx:pt idx="1102">-0.68334123159820304</cx:pt>
          <cx:pt idx="1103">2.9015923833029502</cx:pt>
          <cx:pt idx="1104">1.7932628031276501</cx:pt>
          <cx:pt idx="1105">1.5557085215312401</cx:pt>
          <cx:pt idx="1106">1.8387385880421401</cx:pt>
          <cx:pt idx="1107">1.3333177199038599</cx:pt>
          <cx:pt idx="1108">-2.3887863379902301</cx:pt>
          <cx:pt idx="1109">2.5342233530752099</cx:pt>
          <cx:pt idx="1110">0.41394147685009502</cx:pt>
          <cx:pt idx="1111">0.73169905834712801</cx:pt>
          <cx:pt idx="1112">-0.315171370676323</cx:pt>
          <cx:pt idx="1113">1.7607365198578799</cx:pt>
          <cx:pt idx="1114">2.9905045057813999</cx:pt>
          <cx:pt idx="1115">-0.065234988614501596</cx:pt>
          <cx:pt idx="1116">-0.46575892763833499</cx:pt>
          <cx:pt idx="1117">-0.77611748662297997</cx:pt>
          <cx:pt idx="1118">1.82407994760112</cx:pt>
          <cx:pt idx="1119">-0.71726894776522199</cx:pt>
          <cx:pt idx="1120">-0.17887957990692799</cx:pt>
          <cx:pt idx="1121">2.6815292331562599</cx:pt>
          <cx:pt idx="1122">0.19416157131963599</cx:pt>
          <cx:pt idx="1123">-6.0589979235525897</cx:pt>
          <cx:pt idx="1124">-0.0435285557733305</cx:pt>
          <cx:pt idx="1125">4.1215795157838002</cx:pt>
          <cx:pt idx="1126">-1.2027032710241199</cx:pt>
          <cx:pt idx="1127">1.07028446852076</cx:pt>
          <cx:pt idx="1128">1.4977032403828101</cx:pt>
          <cx:pt idx="1129">-0.93966003024285705</cx:pt>
          <cx:pt idx="1130">1.7525064279384399</cx:pt>
          <cx:pt idx="1131">-4.4558087615435999</cx:pt>
          <cx:pt idx="1132">2.1865271492378802</cx:pt>
          <cx:pt idx="1133">-5.9576155700737496</cx:pt>
          <cx:pt idx="1134">-0.15542075252620499</cx:pt>
          <cx:pt idx="1135">1.86384271570019</cx:pt>
          <cx:pt idx="1136">0.21230881111590399</cx:pt>
          <cx:pt idx="1137">2.2449971144568601</cx:pt>
          <cx:pt idx="1138">1.8903707215430801</cx:pt>
          <cx:pt idx="1139">1.3552760362359</cx:pt>
          <cx:pt idx="1140">1.2479431554248099</cx:pt>
          <cx:pt idx="1141">-1.71730653703111</cx:pt>
          <cx:pt idx="1142">1.19111417460869</cx:pt>
          <cx:pt idx="1143">2.4526100330580598</cx:pt>
          <cx:pt idx="1144">1.0933127758654499</cx:pt>
          <cx:pt idx="1145">0.71480246145510495</cx:pt>
          <cx:pt idx="1146">-5.6242014861897198</cx:pt>
          <cx:pt idx="1147">-2.7877007869154098</cx:pt>
          <cx:pt idx="1148">1.6651594098554301</cx:pt>
          <cx:pt idx="1149">-1.67219966670656</cx:pt>
          <cx:pt idx="1150">-0.437189968657692</cx:pt>
          <cx:pt idx="1151">-0.34506336410206001</cx:pt>
          <cx:pt idx="1152">0.57687910654714303</cx:pt>
          <cx:pt idx="1153">2.5873413690313098</cx:pt>
          <cx:pt idx="1154">2.5780411699885399</cx:pt>
          <cx:pt idx="1155">1.33331735160628</cx:pt>
          <cx:pt idx="1156">5.2122630163409998</cx:pt>
          <cx:pt idx="1157">0.86767949831729196</cx:pt>
          <cx:pt idx="1158">2.1633997691910798</cx:pt>
          <cx:pt idx="1159">-5.4721437336280898</cx:pt>
          <cx:pt idx="1160">-0.68334897753082202</cx:pt>
          <cx:pt idx="1161">-3.5723651815163699</cx:pt>
          <cx:pt idx="1162">1.48283004048454</cx:pt>
          <cx:pt idx="1163">-5.06740439112796</cx:pt>
          <cx:pt idx="1164">0.212308814474791</cx:pt>
          <cx:pt idx="1165">0.83289648586950504</cx:pt>
          <cx:pt idx="1166">0.83289160835598697</cx:pt>
          <cx:pt idx="1167">2.0265194336188599</cx:pt>
          <cx:pt idx="1168">0.50507876465269297</cx:pt>
          <cx:pt idx="1169">1.9456532035897101</cx:pt>
          <cx:pt idx="1170">1.7483528803569699</cx:pt>
          <cx:pt idx="1171">-0.092394155907717601</cx:pt>
          <cx:pt idx="1172">0.27408214541861098</cx:pt>
          <cx:pt idx="1173">-3.7876191486768702</cx:pt>
          <cx:pt idx="1174">-1.2027270837564901</cx:pt>
          <cx:pt idx="1175">-2.4851080956334699</cx:pt>
          <cx:pt idx="1176">1.1696156377414899</cx:pt>
          <cx:pt idx="1177">-5.1095256247612904</cx:pt>
          <cx:pt idx="1178">1.21230264225597</cx:pt>
          <cx:pt idx="1179">1.1287801482452799</cx:pt>
          <cx:pt idx="1180">-1.71728876326531</cx:pt>
          <cx:pt idx="1181">-0.97007723580354699</cx:pt>
          <cx:pt idx="1182">3.3941778544913999</cx:pt>
          <cx:pt idx="1183">0.30543904593059201</cx:pt>
          <cx:pt idx="1184">2.21229702258641</cx:pt>
          <cx:pt idx="1185">2.41655171788558</cx:pt>
          <cx:pt idx="1186">-1.3440580484189499</cx:pt>
          <cx:pt idx="1187">6.4236531135730397</cx:pt>
          <cx:pt idx="1188">-1.87258681173466</cx:pt>
          <cx:pt idx="1189">-0.15542419913212599</cx:pt>
          <cx:pt idx="1190">2.0502411599117099</cx:pt>
          <cx:pt idx="1191">2.31034425445382</cx:pt>
          <cx:pt idx="1192">0.316649179896274</cx:pt>
          <cx:pt idx="1193">0.42954269844523602</cx:pt>
          <cx:pt idx="1194">5.3322582546586803</cx:pt>
          <cx:pt idx="1195">-3.3022230300062501</cx:pt>
          <cx:pt idx="1196">-0.39810520794952597</cx:pt>
          <cx:pt idx="1197">0.99890023798301797</cx:pt>
          <cx:pt idx="1198">0.41394149322462198</cx:pt>
          <cx:pt idx="1199">0.73586738757325798</cx:pt>
          <cx:pt idx="1200">-6.0184812911873902</cx:pt>
          <cx:pt idx="1201">0.073625992415763994</cx:pt>
          <cx:pt idx="1202">2.0702853232659399</cx:pt>
          <cx:pt idx="1203">1.6163416561034001</cx:pt>
          <cx:pt idx="1204">-1.6584165456006801</cx:pt>
          <cx:pt idx="1205">-0.95579053253425195</cx:pt>
          <cx:pt idx="1206">-1.3654505229971701</cx:pt>
          <cx:pt idx="1207">1.8445637734712901</cx:pt>
          <cx:pt idx="1208">-0.849082209224157</cx:pt>
          <cx:pt idx="1209">1.4640170595634201</cx:pt>
          <cx:pt idx="1210">-4.1095465526531099</cx:pt>
          <cx:pt idx="1211">2.5856094209023301</cx:pt>
          <cx:pt idx="1212">5.0933030363312204</cx:pt>
          <cx:pt idx="1213">-1.9462666012481</cx:pt>
          <cx:pt idx="1214">4.14302363850934</cx:pt>
          <cx:pt idx="1215">3.8358085099432002</cx:pt>
          <cx:pt idx="1216">2.58618498387328</cx:pt>
          <cx:pt idx="1217">1.2032579529185601</cx:pt>
          <cx:pt idx="1218">-0.26163345239838798</cx:pt>
          <cx:pt idx="1219">-0.86166909324007401</cx:pt>
          <cx:pt idx="1220">-7.4986700202674896</cx:pt>
          <cx:pt idx="1221">1.2697598530615499</cx:pt>
          <cx:pt idx="1222">-0.55502244178147497</cx:pt>
          <cx:pt idx="1223">-0.86168509660631498</cx:pt>
          <cx:pt idx="1224">0.65488931861645505</cx:pt>
          <cx:pt idx="1225">-8.3574358374356894</cx:pt>
          <cx:pt idx="1226">0.23023042049742701</cx:pt>
          <cx:pt idx="1227">-1.6501753613965799</cx:pt>
          <cx:pt idx="1228">3.6912640286211</cx:pt>
          <cx:pt idx="1229">1.1757773783132399</cx:pt>
          <cx:pt idx="1230">0.96871813479744695</cx:pt>
          <cx:pt idx="1231">1.1255908894761599</cx:pt>
          <cx:pt idx="1232">0.36611302646933602</cx:pt>
          <cx:pt idx="1233">-0.572189205996809</cx:pt>
          <cx:pt idx="1234">0.51973555109518899</cx:pt>
          <cx:pt idx="1235">-0.043528559024813902</cx:pt>
          <cx:pt idx="1236">-0.15540967861381899</cx:pt>
          <cx:pt idx="1237">0.50508886128513997</cx:pt>
          <cx:pt idx="1238">5.86620664607468</cx:pt>
          <cx:pt idx="1239">0.40043622705201898</cx:pt>
          <cx:pt idx="1240">3.1895620523224499</cx:pt>
          <cx:pt idx="1241">0.87092464386402202</cx:pt>
          <cx:pt idx="1242">-2.05073814538695</cx:pt>
          <cx:pt idx="1243">-6.1095788595750404</cx:pt>
          <cx:pt idx="1244">2.33883550070989</cx:pt>
          <cx:pt idx="1245">-1.3195302888398199</cx:pt>
          <cx:pt idx="1246">-1.7388762929625901</cx:pt>
          <cx:pt idx="1247">-0.38559906921660297</cx:pt>
          <cx:pt idx="1248">1.3928797185976101</cx:pt>
          <cx:pt idx="1249">0.56280371421005504</cx:pt>
          <cx:pt idx="1250">3.625075155667</cx:pt>
          <cx:pt idx="1251">-1.87257307709159</cx:pt>
          <cx:pt idx="1252">0.373042592328374</cx:pt>
          <cx:pt idx="1253">2.56279231728562</cx:pt>
          <cx:pt idx="1254">-3.3529059878977598</cx:pt>
          <cx:pt idx="1255">0.95646561031466804</cx:pt>
          <cx:pt idx="1256">2.7695104271479698</cx:pt>
          <cx:pt idx="1257">-7.56905728300275</cx:pt>
          <cx:pt idx="1258">0.48133405196639301</cx:pt>
          <cx:pt idx="1259">0.79726158624407895</cx:pt>
          <cx:pt idx="1260">-5.1095313187311104</cx:pt>
          <cx:pt idx="1261">2.8269953628329398</cx:pt>
          <cx:pt idx="1262">0.65488466825324598</cx:pt>
          <cx:pt idx="1263">-3.5436543817615802</cx:pt>
          <cx:pt idx="1264">1.25669692263279</cx:pt>
          <cx:pt idx="1265">3.1411413079079198</cx:pt>
          <cx:pt idx="1266">2.1239890700283599</cx:pt>
          <cx:pt idx="1267">4.4256177382359301</cx:pt>
          <cx:pt idx="1268">-0.043519450613980597</cx:pt>
          <cx:pt idx="1269">2.4564284984829299</cx:pt>
          <cx:pt idx="1270">-0.65018937304485103</cx:pt>
          <cx:pt idx="1271">0.104695912511752</cx:pt>
          <cx:pt idx="1272">-0.93967937455021699</cx:pt>
          <cx:pt idx="1273">2.8609578632058001</cx:pt>
          <cx:pt idx="1274">-3.6945236426472299</cx:pt>
          <cx:pt idx="1275">-1.94472700946666</cx:pt>
          <cx:pt idx="1276">-1.86167794322765</cx:pt>
          <cx:pt idx="1277">-1.5860456922311701</cx:pt>
          <cx:pt idx="1278">-2.9396682767792002</cx:pt>
          <cx:pt idx="1279">-0.065223501835761893</cx:pt>
          <cx:pt idx="1280">4.3741586207892</cx:pt>
          <cx:pt idx="1281">2.2158981717813502</cx:pt>
          <cx:pt idx="1282">2.7576446327367901</cx:pt>
          <cx:pt idx="1283">-1.5367438437887799</cx:pt>
          <cx:pt idx="1284">-2.0466233279032702</cx:pt>
          <cx:pt idx="1285">5.8394458451098696</cx:pt>
          <cx:pt idx="1286">0.56279310084231604</cx:pt>
          <cx:pt idx="1287">3.4964618542564199</cx:pt>
          <cx:pt idx="1288">4.7009113869929999</cx:pt>
          <cx:pt idx="1289">0.28270511458861097</cx:pt>
          <cx:pt idx="1290">-0.022160011585724702</cx:pt>
          <cx:pt idx="1291">-0.54891900923501202</cx:pt>
          <cx:pt idx="1292">-3.88723762915882</cx:pt>
          <cx:pt idx="1293">3.90716779873418</cx:pt>
          <cx:pt idx="1294">1.2331955893585</cx:pt>
          <cx:pt idx="1295">1.6046177991014301</cx:pt>
          <cx:pt idx="1296">3.5328709105979801</cx:pt>
          <cx:pt idx="1297">3.8813210828428302</cx:pt>
          <cx:pt idx="1298">2.5660508033957199</cx:pt>
          <cx:pt idx="1299">-1.7035977442057799</cx:pt>
          <cx:pt idx="1300">-1.3871265880399499</cx:pt>
          <cx:pt idx="1301">3.6165792855939798</cx:pt>
          <cx:pt idx="1302">2.9402048864216201</cx:pt>
          <cx:pt idx="1303">2.3741774035059899</cx:pt>
          <cx:pt idx="1304">0.631844928321598</cx:pt>
          <cx:pt idx="1305">2.18315475224207</cx:pt>
          <cx:pt idx="1306">-0.458577186603563</cx:pt>
          <cx:pt idx="1307">-0.61776114837752805</cx:pt>
          <cx:pt idx="1308">2.87173393797667</cx:pt>
          <cx:pt idx="1309">-0.98988961422022004</cx:pt>
          <cx:pt idx="1310">1.03332774207032</cx:pt>
          <cx:pt idx="1311">-6.9802382097581397</cx:pt>
          <cx:pt idx="1312">1.8092301686410599</cx:pt>
          <cx:pt idx="1313">-0.345061250192991</cx:pt>
          <cx:pt idx="1314">4.1406434600886897</cx:pt>
          <cx:pt idx="1315">4.01962919995273</cx:pt>
          <cx:pt idx="1316">2.89500032521063</cx:pt>
          <cx:pt idx="1317">1.81518272804678</cx:pt>
          <cx:pt idx="1318">-0.109617357863016</cx:pt>
          <cx:pt idx="1319">1.7447973387781699</cx:pt>
          <cx:pt idx="1320">0.0058472473289400296</cx:pt>
          <cx:pt idx="1321">1.2529458403061999</cx:pt>
          <cx:pt idx="1322">1.0058554050077699</cx:pt>
          <cx:pt idx="1323">-1.3370277046107799</cx:pt>
          <cx:pt idx="1324">3.9071555253975498</cx:pt>
          <cx:pt idx="1325">1.74004003659573</cx:pt>
          <cx:pt idx="1326">-1.40916936351225</cx:pt>
          <cx:pt idx="1327">-5.5246387608936098</cx:pt>
          <cx:pt idx="1328">-5.6944847866874397</cx:pt>
          <cx:pt idx="1329">0.99591101756234901</cx:pt>
          <cx:pt idx="1330">0.060299726340897301</cx:pt>
          <cx:pt idx="1331">0.72326739785387495</cx:pt>
          <cx:pt idx="1332">3.64523720086726</cx:pt>
          <cx:pt idx="1333">-4.6945107598478799</cx:pt>
          <cx:pt idx="1334">0.74835164591116499</cx:pt>
          <cx:pt idx="1335">3.09493516113384</cx:pt>
          <cx:pt idx="1336">0.65416327646749495</cx:pt>
          <cx:pt idx="1337">4.1335357881299499</cx:pt>
          <cx:pt idx="1338">-0.87027557571700098</cx:pt>
          <cx:pt idx="1339">-2.6648304044284798</cx:pt>
          <cx:pt idx="1340">-0.36449008804189897</cx:pt>
          <cx:pt idx="1341">1.9510662650691399</cx:pt>
          <cx:pt idx="1342">-1.9627926775840601</cx:pt>
          <cx:pt idx="1343">0.060329331821862099</cx:pt>
          <cx:pt idx="1344">4.7342604682047096</cx:pt>
          <cx:pt idx="1345">1.2032511928195799</cx:pt>
          <cx:pt idx="1346">-3.10958191336533</cx:pt>
          <cx:pt idx="1347">-0.90015913464759001</cx:pt>
          <cx:pt idx="1348">2.5942703564348002</cx:pt>
          <cx:pt idx="1349">1.65059595844899</cx:pt>
          <cx:pt idx="1350">3.37303283810841</cx:pt>
          <cx:pt idx="1351">-2.4289045526066801</cx:pt>
          <cx:pt idx="1352">3.65096916968464</cx:pt>
          <cx:pt idx="1353">1.06029906370392</cx:pt>
          <cx:pt idx="1354">-0.226973609290646</cx:pt>
          <cx:pt idx="1355">2.3661014700217202</cx:pt>
          <cx:pt idx="1356">4.11916391850185</cx:pt>
          <cx:pt idx="1357">0.194161435868203</cx:pt>
          <cx:pt idx="1358">3.7699435165466402</cx:pt>
          <cx:pt idx="1359">-0.86168225540527299</cx:pt>
          <cx:pt idx="1360">3.4859380159668998</cx:pt>
          <cx:pt idx="1361">-0.23749404305858901</cx:pt>
          <cx:pt idx="1362">1.0801928764305599</cx:pt>
          <cx:pt idx="1363">3.1703658029614599</cx:pt>
          <cx:pt idx="1364">0.70286739554841404</cx:pt>
          <cx:pt idx="1365">-5.6944858075583999</cx:pt>
          <cx:pt idx="1366">1.97677704612395</cx:pt>
          <cx:pt idx="1367">-1.1096084715152299</cx:pt>
          <cx:pt idx="1368">0.684791091215043</cx:pt>
          <cx:pt idx="1369">4.4506946035994197</cx:pt>
          <cx:pt idx="1370">3.2783858217751498</cx:pt>
          <cx:pt idx="1371">0.036059193595959903</cx:pt>
          <cx:pt idx="1372">0.803273697638198</cx:pt>
          <cx:pt idx="1373">-2.1095869827123299</cx:pt>
          <cx:pt idx="1374">2.6385593843111002</cx:pt>
          <cx:pt idx="1375">1.04012262093511</cx:pt>
          <cx:pt idx="1376">-1.86169839140196</cx:pt>
          <cx:pt idx="1377">0.63991349944065701</cx:pt>
          <cx:pt idx="1378">-3.36547224339439</cx:pt>
          <cx:pt idx="1379">1.05024677840565</cx:pt>
          <cx:pt idx="1380">2.4087000024486001</cx:pt>
          <cx:pt idx="1381">1.4753354962474701</cx:pt>
          <cx:pt idx="1382">4.3401981536212499</cx:pt>
          <cx:pt idx="1383">1.51973229050515</cx:pt>
          <cx:pt idx="1384">3.3039808092327698</cx:pt>
          <cx:pt idx="1385">-4.4006800124173697</cx:pt>
          <cx:pt idx="1386">-5.3726467951150303</cx:pt>
          <cx:pt idx="1387">-1.9397002096592</cx:pt>
          <cx:pt idx="1388">2.2435155325487801</cx:pt>
          <cx:pt idx="1389">0.131956367302099</cx:pt>
          <cx:pt idx="1390">4.5132014793703101</cx:pt>
          <cx:pt idx="1391">-0.98859830083520395</cx:pt>
          <cx:pt idx="1392">4.4372366637459004</cx:pt>
          <cx:pt idx="1393">4.0764677085788099</cx:pt>
          <cx:pt idx="1394">-0.34505933300466901</cx:pt>
          <cx:pt idx="1395">-0.35474048628427102</cx:pt>
          <cx:pt idx="1396">0.79726719633981602</cx:pt>
          <cx:pt idx="1397">2.16183218208386</cx:pt>
          <cx:pt idx="1398">-7.7534761140131696</cx:pt>
          <cx:pt idx="1399">0.74836288708731102</cx:pt>
          <cx:pt idx="1400">-0.27672601116360901</cx:pt>
          <cx:pt idx="1401">-0.394134827548626</cx:pt>
          <cx:pt idx="1402">-3.37260024887548</cx:pt>
          <cx:pt idx="1403">-0.12907196766658899</cx:pt>
          <cx:pt idx="1404">2.4510811090231601</cx:pt>
          <cx:pt idx="1405">0.22427794112788901</cx:pt>
          <cx:pt idx="1406">3.3741679854743598</cx:pt>
          <cx:pt idx="1407">5.7318942861776296</cx:pt>
          <cx:pt idx="1408">-1.0221489415614</cx:pt>
          <cx:pt idx="1409">-0.720307654679198</cx:pt>
          <cx:pt idx="1410">-2.2027425390319202</cx:pt>
          <cx:pt idx="1411">-1.5246459596858399</cx:pt>
          <cx:pt idx="1412">4.0400930624848197</cx:pt>
          <cx:pt idx="1413">3.6158561227450701</cx:pt>
          <cx:pt idx="1414">3.3981634770642302</cx:pt>
          <cx:pt idx="1415">-1.58999807264728</cx:pt>
          <cx:pt idx="1416">2.8032468663599102</cx:pt>
          <cx:pt idx="1417">-4.7909497469272599</cx:pt>
          <cx:pt idx="1418">-1.9396805046793</cx:pt>
          <cx:pt idx="1419">-1.46577434993358</cx:pt>
          <cx:pt idx="1420">-0.57166289947335802</cx:pt>
          <cx:pt idx="1421">1.07361149834753</cx:pt>
          <cx:pt idx="1422">0.247932858101822</cx:pt>
          <cx:pt idx="1423">0.49029198050475498</cx:pt>
          <cx:pt idx="1424">3.5082294630664599</cx:pt>
          <cx:pt idx="1425">4.1418382118515904</cx:pt>
          <cx:pt idx="1426">-1.8220511886536099</cx:pt>
          <cx:pt idx="1427">3.6594974181137001</cx:pt>
          <cx:pt idx="1428">0.32777679214232502</cx:pt>
          <cx:pt idx="1429">-1.76170006368667</cx:pt>
          <cx:pt idx="1430">-3.0392458329180898</cx:pt>
          <cx:pt idx="1431">2.42174960624985</cx:pt>
          <cx:pt idx="1432">-1.39537301198427</cx:pt>
          <cx:pt idx="1433">0.45370268244321199</cx:pt>
          <cx:pt idx="1434">1.8151924816520899</cx:pt>
          <cx:pt idx="1435">0.28841565196497998</cx:pt>
          <cx:pt idx="1436">-2.30224779142078</cx:pt>
          <cx:pt idx="1437">0.0401288739266751</cx:pt>
          <cx:pt idx="1438">-2.26163178657829</cx:pt>
          <cx:pt idx="1439">-5.1095320024159196</cx:pt>
          <cx:pt idx="1440">3.05671238469017</cx:pt>
          <cx:pt idx="1441">-4.1731991631279497</cx:pt>
          <cx:pt idx="1442">2.1116891306541099</cx:pt>
          <cx:pt idx="1443">3.8269858771832101</cx:pt>
          <cx:pt idx="1444">2.9237793926972602</cx:pt>
          <cx:pt idx="1445">3.78819375886849</cx:pt>
          <cx:pt idx="1446">-0.85089213595174196</cx:pt>
          <cx:pt idx="1447">-0.437190074455647</cx:pt>
          <cx:pt idx="1448">-0.0761669654528776</cx:pt>
          <cx:pt idx="1449">2.6452464808505001</cx:pt>
          <cx:pt idx="1450">2.3497933495635199</cx:pt>
          <cx:pt idx="1451">0.65490363354812997</cx:pt>
          <cx:pt idx="1452">-2.20271301012703</cx:pt>
          <cx:pt idx="1453">0.175772960492003</cx:pt>
          <cx:pt idx="1454">0.52596094754238099</cx:pt>
          <cx:pt idx="1455">-3.2244979262906099</cx:pt>
          <cx:pt idx="1456">0.781139215462613</cx:pt>
          <cx:pt idx="1457">2.1383000610090899</cx:pt>
          <cx:pt idx="1458">1.3822396423513801</cx:pt>
          <cx:pt idx="1459">2.6134227877315301</cx:pt>
          <cx:pt idx="1460">-2.93465721476238</cx:pt>
          <cx:pt idx="1461">1.2391024839290801</cx:pt>
          <cx:pt idx="1462">-3.4018038729621698</cx:pt>
          <cx:pt idx="1463">2.7756314289892901</cx:pt>
          <cx:pt idx="1464">-0.92830201035999804</cx:pt>
          <cx:pt idx="1465">-0.78769574672605802</cx:pt>
          <cx:pt idx="1466">1.8997391648039501</cx:pt>
          <cx:pt idx="1467">4.0375508771418698</cx:pt>
          <cx:pt idx="1468">2.1127616026057199</cx:pt>
          <cx:pt idx="1469">2.4217516351034098</cx:pt>
          <cx:pt idx="1470">-0.031622227169787</cx:pt>
          <cx:pt idx="1471">2.2134260301901101</cx:pt>
          <cx:pt idx="1472">0.200240260674724</cx:pt>
          <cx:pt idx="1473">1.0900536963257399</cx:pt>
          <cx:pt idx="1474">2.7421187031662599</cx:pt>
          <cx:pt idx="1475">-0.79372241583520298</cx:pt>
          <cx:pt idx="1476">-0.16878154171971499</cx:pt>
          <cx:pt idx="1477">2.7791009609776398</cx:pt>
          <cx:pt idx="1478">4.2718976508729902</cx:pt>
          <cx:pt idx="1479">-1.69456790280247</cx:pt>
          <cx:pt idx="1480">-0.186789338720415</cx:pt>
          <cx:pt idx="1481">-1.21800661274553</cx:pt>
          <cx:pt idx="1482">-1.8491044132585099</cx:pt>
          <cx:pt idx="1483">-5.2030617427154704</cx:pt>
          <cx:pt idx="1484">1.17579408327168</cx:pt>
          <cx:pt idx="1485">-1.37456419869045</cx:pt>
          <cx:pt idx="1486">1.15716053426915</cx:pt>
          <cx:pt idx="1487">-5.1095324293221802</cx:pt>
          <cx:pt idx="1488">-2.10960452922515</cx:pt>
          <cx:pt idx="1489">-0.69459284782592801</cx:pt>
          <cx:pt idx="1490">-2.78767079599079</cx:pt>
          <cx:pt idx="1491">-0.74035209966765603</cx:pt>
          <cx:pt idx="1492">0.30822875523443499</cx:pt>
          <cx:pt idx="1493">-0.76383549772150505</cx:pt>
          <cx:pt idx="1494">-1.5860440846933499</cx:pt>
          <cx:pt idx="1495">-0.319535585057102</cx:pt>
          <cx:pt idx="1496">1.94022702795885</cx:pt>
          <cx:pt idx="1497">1.11919203029479</cx:pt>
          <cx:pt idx="1498">-2.60061534300845</cx:pt>
          <cx:pt idx="1499">1.73585750192191</cx:pt>
          <cx:pt idx="1500">2.9043899723798701</cx:pt>
          <cx:pt idx="1501">0.60462356843482101</cx:pt>
          <cx:pt idx="1502">4.3761720586372004</cx:pt>
          <cx:pt idx="1503">0.86765572422120296</cx:pt>
          <cx:pt idx="1504">0.57569950386661894</cx:pt>
          <cx:pt idx="1505">-0.15542059807238501</cx:pt>
          <cx:pt idx="1506">1.8878641691929801</cx:pt>
          <cx:pt idx="1507">0.080206081390880105</cx:pt>
          <cx:pt idx="1508">-3.64250548624051</cx:pt>
          <cx:pt idx="1509">-3.0701013971663702</cx:pt>
          <cx:pt idx="1510">3.8995960082198899</cx:pt>
          <cx:pt idx="1511">-2.4091839458885498</cx:pt>
          <cx:pt idx="1512">1.5197287057375899</cx:pt>
          <cx:pt idx="1513">-0.098395385383123896</cx:pt>
          <cx:pt idx="1514">0.75662208463003</cx:pt>
          <cx:pt idx="1515">0.46326964267291698</cx:pt>
          <cx:pt idx="1516">0.84456726729403098</cx:pt>
          <cx:pt idx="1517">-1.2683153954627999</cx:pt>
          <cx:pt idx="1518">0.74835070745377197</cx:pt>
          <cx:pt idx="1519">-0.49490525072706398</cx:pt>
          <cx:pt idx="1520">2.6548244758241402</cx:pt>
          <cx:pt idx="1521">-1.1496276332383499</cx:pt>
          <cx:pt idx="1522">-2.4981819113665602</cx:pt>
          <cx:pt idx="1523">2.2257591311161802</cx:pt>
          <cx:pt idx="1524">-4.2671717119803798</cx:pt>
          <cx:pt idx="1525">-1.0946679814392499</cx:pt>
          <cx:pt idx="1526">4.77909787922699</cx:pt>
          <cx:pt idx="1527">5.13470484693784</cx:pt>
          <cx:pt idx="1528">-0.50474956447222197</cx:pt>
          <cx:pt idx="1529">2.7615050543855899</cx:pt>
          <cx:pt idx="1530">-2.2396922974748299</cx:pt>
          <cx:pt idx="1531">-3.52462315647437</cx:pt>
          <cx:pt idx="1532">0.50510544382707401</cx:pt>
          <cx:pt idx="1533">4.3518452356812602</cx:pt>
          <cx:pt idx="1534">0.82406552465802996</cx:pt>
          <cx:pt idx="1535">-0.21885875094139801</cx:pt>
          <cx:pt idx="1536">2.3166313111663199</cx:pt>
          <cx:pt idx="1537">5.3771731626143398</cx:pt>
          <cx:pt idx="1538">4.2880329600175102</cx:pt>
          <cx:pt idx="1539">-2.1399766500544199</cx:pt>
          <cx:pt idx="1540">-1.3969056635311501</cx:pt>
          <cx:pt idx="1541">0.43785670109700903</cx:pt>
          <cx:pt idx="1542">-3.9745850377318699</cx:pt>
          <cx:pt idx="1543">-0.67221784863266998</cx:pt>
          <cx:pt idx="1544">-0.25164144298945201</cx:pt>
          <cx:pt idx="1545">-0.49913138458491502</cx:pt>
          <cx:pt idx="1546">-2.5246656365922302</cx:pt>
          <cx:pt idx="1547">0.243523243943609</cx:pt>
          <cx:pt idx="1548">1.12877968924435</cx:pt>
          <cx:pt idx="1549">-3.1095966453717701</cx:pt>
          <cx:pt idx="1550">-0.95310493881903502</cx:pt>
          <cx:pt idx="1551">-0.93030819863879199</cx:pt>
          <cx:pt idx="1552">-0.022159170449902701</cx:pt>
          <cx:pt idx="1553">2.9618183100036402</cx:pt>
          <cx:pt idx="1554">-2.7708277071718102</cx:pt>
          <cx:pt idx="1555">1.0830214224581101</cx:pt>
          <cx:pt idx="1556">-1.1267944366476399</cx:pt>
          <cx:pt idx="1557">-0.55503848562463598</cx:pt>
          <cx:pt idx="1558">4.31453213697419</cx:pt>
          <cx:pt idx="1559">-0.28308242916885901</cx:pt>
          <cx:pt idx="1560">0.169597975086037</cx:pt>
          <cx:pt idx="1561">-2.4193056350155002</cx:pt>
          <cx:pt idx="1562">-1.5246462998417301</cx:pt>
          <cx:pt idx="1563">4.1849652681206004</cx:pt>
          <cx:pt idx="1564">0.261061098701521</cx:pt>
          <cx:pt idx="1565">5.1699458145102701</cx:pt>
          <cx:pt idx="1566">1.6629574508761999</cx:pt>
          <cx:pt idx="1567">0.57221860873062602</cx:pt>
          <cx:pt idx="1568">-0.840156396828171</cx:pt>
          <cx:pt idx="1569">1.33883228090631</cx:pt>
          <cx:pt idx="1570">4.8997253851386198</cx:pt>
          <cx:pt idx="1571">-4.1095702926297202</cx:pt>
          <cx:pt idx="1572">4.4119428205664404</cx:pt>
          <cx:pt idx="1573">1.3082264247930599</cx:pt>
          <cx:pt idx="1574">2.2397856726401901</cx:pt>
          <cx:pt idx="1575">-2.9001579133309501</cx:pt>
          <cx:pt idx="1576">-0.030666639948748301</cx:pt>
          <cx:pt idx="1577">-1.62685115220411</cx:pt>
          <cx:pt idx="1578">2.54857069712327</cx:pt>
          <cx:pt idx="1579">1.7105550235340901</cx:pt>
          <cx:pt idx="1580">-4.2780302727357196</cx:pt>
          <cx:pt idx="1581">2.5931176371556899</cx:pt>
          <cx:pt idx="1582">-0.93355011306357905</cx:pt>
          <cx:pt idx="1583">-2.0271662493826099</cx:pt>
          <cx:pt idx="1584">-3.8987377097456699</cx:pt>
          <cx:pt idx="1585">0.93476332603469603</cx:pt>
          <cx:pt idx="1586">-4.8465288541646503</cx:pt>
          <cx:pt idx="1587">-4.5246142457500502</cx:pt>
          <cx:pt idx="1588">-1.15542315255501</cx:pt>
          <cx:pt idx="1589">-5.1095530744051603</cx:pt>
          <cx:pt idx="1590">1.82110558887255</cx:pt>
          <cx:pt idx="1591">3.2057694069791398</cx:pt>
          <cx:pt idx="1592">-2.88958651456683</cx:pt>
          <cx:pt idx="1593">1.90159306714181</cx:pt>
          <cx:pt idx="1594">1.23022217151463</cx:pt>
          <cx:pt idx="1595">-1.07619672450127</cx:pt>
          <cx:pt idx="1596">-1.4815978093083499</cx:pt>
          <cx:pt idx="1597">-3.5246306892908801</cx:pt>
          <cx:pt idx="1598">-3.5246306892908801</cx:pt>
          <cx:pt idx="1599">3.5449828111979</cx:pt>
          <cx:pt idx="1600">2.01964770283886</cx:pt>
          <cx:pt idx="1601">0.98923908756948598</cx:pt>
          <cx:pt idx="1602">-4.8552522781642402</cx:pt>
          <cx:pt idx="1603">-3.0262158339501402</cx:pt>
          <cx:pt idx="1604">-0.79803109663278204</cx:pt>
          <cx:pt idx="1605">0.42642582800219803</cx:pt>
          <cx:pt idx="1606">2.0477140538857301</cx:pt>
          <cx:pt idx="1607">5.44682905367468</cx:pt>
          <cx:pt idx="1608">1.93038247693918</cx:pt>
          <cx:pt idx="1609">-3.8047780977380299</cx:pt>
          <cx:pt idx="1610">2.8510145389697499</cx:pt>
          <cx:pt idx="1611">0.080192315615556203</cx:pt>
          <cx:pt idx="1612">-0.45011999491411397</cx:pt>
          <cx:pt idx="1613">0.32082206008957198</cx:pt>
          <cx:pt idx="1614">-1.40916991343881</cx:pt>
          <cx:pt idx="1615">1.97680208857081</cx:pt>
          <cx:pt idx="1616">-4.06230993936156</cx:pt>
          <cx:pt idx="1617">0.66296537623916396</cx:pt>
          <cx:pt idx="1618">2.0801975169275999</cx:pt>
          <cx:pt idx="1619">-4.4671838728119004</cx:pt>
          <cx:pt idx="1620">2.21230876390173</cx:pt>
          <cx:pt idx="1621">2.1664876937502702</cx:pt>
          <cx:pt idx="1622">-1.3516018974686499</cx:pt>
          <cx:pt idx="1623">0.71197042488806905</cx:pt>
          <cx:pt idx="1624">-3.1095976009734501</cx:pt>
          <cx:pt idx="1625">0.066014309728358006</cx:pt>
          <cx:pt idx="1626">-0.92375882392848196</cx:pt>
          <cx:pt idx="1627">-2.9396975169801598</cx:pt>
          <cx:pt idx="1628">0.85229850200362101</cx:pt>
          <cx:pt idx="1629">1.4627512631252899</cx:pt>
          <cx:pt idx="1630">5.2783423912573602</cx:pt>
          <cx:pt idx="1631">-5.8465169961293002</cx:pt>
          <cx:pt idx="1632">0.66296144916142696</cx:pt>
          <cx:pt idx="1633">4.2379874541654203</cx:pt>
          <cx:pt idx="1634">3.2257437987091202</cx:pt>
          <cx:pt idx="1635">0.26975471895425701</cx:pt>
          <cx:pt idx="1636">0.88535135363933704</cx:pt>
          <cx:pt idx="1637">2.1664880661953898</cx:pt>
          <cx:pt idx="1638">0.18248480215867699</cx:pt>
          <cx:pt idx="1639">2.29975700523952</cx:pt>
          <cx:pt idx="1640">4.8832683867985196</cx:pt>
          <cx:pt idx="1641">2.60804294242556</cx:pt>
          <cx:pt idx="1642">-2.9396741455705699</cx:pt>
          <cx:pt idx="1643">-7.7243366626594003</cx:pt>
          <cx:pt idx="1644">2.6452535865750799</cx:pt>
          <cx:pt idx="1645">0.66881590710907002</cx:pt>
          <cx:pt idx="1646">1.3902193144763499</cx:pt>
          <cx:pt idx="1647">2.8270027146861301</cx:pt>
          <cx:pt idx="1648">0.61830390954508596</cx:pt>
          <cx:pt idx="1649">-4.52461863436843</cx:pt>
          <cx:pt idx="1650">-0.60712680938742203</cx:pt>
          <cx:pt idx="1651">0.374187821751926</cx:pt>
          <cx:pt idx="1652">2.01448932151655</cx:pt>
          <cx:pt idx="1653">-2.7173075474560302</cx:pt>
          <cx:pt idx="1654">3.07522794756775</cx:pt>
          <cx:pt idx="1655">-2.3022489919473199</cx:pt>
          <cx:pt idx="1656">0.47533997652278298</cx:pt>
          <cx:pt idx="1657">0.34615191224724901</cx:pt>
          <cx:pt idx="1658">1.4712283364424701</cx:pt>
          <cx:pt idx="1659">-2.4091634709799199</cx:pt>
          <cx:pt idx="1660">3.3685284136268998</cx:pt>
          <cx:pt idx="1661">-0.35474012017896001</cx:pt>
          <cx:pt idx="1662">-1.5506595752849599</cx:pt>
          <cx:pt idx="1663">-1.1620974026733899</cx:pt>
          <cx:pt idx="1664">-5.4466687039331196</cx:pt>
          <cx:pt idx="1665">-0.028231631277234201</cx:pt>
          <cx:pt idx="1666">-0.79803582575283405</cx:pt>
          <cx:pt idx="1667">0.266987894273162</cx:pt>
          <cx:pt idx="1668">5.0936882391543303</cx:pt>
          <cx:pt idx="1669">-0.20272176023955499</cx:pt>
          <cx:pt idx="1670">-1.91696778095228</cx:pt>
          <cx:pt idx="1671">1.27407838058809</cx:pt>
          <cx:pt idx="1672">-2.2545784522896799</cx:pt>
          <cx:pt idx="1673">-5.5470349525737097</cx:pt>
          <cx:pt idx="1674">-1.9396795279441299</cx:pt>
          <cx:pt idx="1675">1.2826914559165901</cx:pt>
          <cx:pt idx="1676">-0.221055196403003</cx:pt>
          <cx:pt idx="1677">-3.8307744864083202</cx:pt>
          <cx:pt idx="1678">-2.99414880053122</cx:pt>
          <cx:pt idx="1679">4.6993038164490901</cx:pt>
          <cx:pt idx="1680">2.18269300466658</cx:pt>
          <cx:pt idx="1681">-1.1298068498257099</cx:pt>
          <cx:pt idx="1682">0.74835611534382995</cx:pt>
          <cx:pt idx="1683">1.8328808627000599</cx:pt>
          <cx:pt idx="1684">-6.5866689481442604</cx:pt>
          <cx:pt idx="1685">-5.1095811389168899</cx:pt>
          <cx:pt idx="1686">4.91765624990144</cx:pt>
          <cx:pt idx="1687">2.8210944804520799</cx:pt>
          <cx:pt idx="1688">-4.5246701237303801</cx:pt>
          <cx:pt idx="1689">-3.8465621000640802</cx:pt>
          <cx:pt idx="1690">-0.35473647625704402</cx:pt>
          <cx:pt idx="1691">-3.3160735639430801</cx:pt>
          <cx:pt idx="1692">-1.49759966354826</cx:pt>
          <cx:pt idx="1693">-5.1095814112568902</cx:pt>
          <cx:pt idx="1694">-2.1554195985700999</cx:pt>
          <cx:pt idx="1695">1.49852400643151</cx:pt>
          <cx:pt idx="1696">0.37232400505319302</cx:pt>
          <cx:pt idx="1697">1.7316712423859399</cx:pt>
          <cx:pt idx="1698">-5.9043111542982896</cx:pt>
          <cx:pt idx="1699">-3.6900939859715698</cx:pt>
          <cx:pt idx="1700">-0.672205553972818</cx:pt>
          <cx:pt idx="1701">0.74835691988450004</cx:pt>
          <cx:pt idx="1702">1.7295796216950401</cx:pt>
          <cx:pt idx="1703">0.71312161373528804</cx:pt>
          <cx:pt idx="1704">-1.0761967990441099</cx:pt>
          <cx:pt idx="1705">-1.32390551121977</cx:pt>
          <cx:pt idx="1706">-0.44728110866634402</cx:pt>
          <cx:pt idx="1707">2.7358491287616502</cx:pt>
          <cx:pt idx="1708">4.2390662412612601</cx:pt>
          <cx:pt idx="1709">0.040120805633366403</cx:pt>
          <cx:pt idx="1710">0.671731184930907</cx:pt>
          <cx:pt idx="1711">-1.5950411268632201</cx:pt>
          <cx:pt idx="1712">-6.1095234070118698</cx:pt>
          <cx:pt idx="1713">2.8650989203264201</cx:pt>
          <cx:pt idx="1714">-3.4575274690382498</cx:pt>
          <cx:pt idx="1715">0.41393108241264098</cx:pt>
          <cx:pt idx="1716">1.17577479056606</cx:pt>
          <cx:pt idx="1717">-7.2439296070970096</cx:pt>
          <cx:pt idx="1718">1.83873811393313</cx:pt>
          <cx:pt idx="1719">0.65491398470703799</cx:pt>
          <cx:pt idx="1720">-0.93969921615982099</cx:pt>
          <cx:pt idx="1721">1.4865629743731901</cx:pt>
          <cx:pt idx="1722">-2.83559875438092</cx:pt>
          <cx:pt idx="1723">3.2610404648734299</cx:pt>
          <cx:pt idx="1724">1.73690438605353</cx:pt>
          <cx:pt idx="1725">-0.82422744651343205</cx:pt>
          <cx:pt idx="1726">0.088081749330036402</cx:pt>
          <cx:pt idx="1727">-2.5950366427156801</cx:pt>
          <cx:pt idx="1728">2.4955846099097299</cx:pt>
          <cx:pt idx="1729">-1.3547225836474299</cx:pt>
          <cx:pt idx="1730">-2.1710317931191798</cx:pt>
          <cx:pt idx="1731">6.13754699348888</cx:pt>
          <cx:pt idx="1732">1.7471072297794199</cx:pt>
          <cx:pt idx="1733">-4.3073143339793996</cx:pt>
          <cx:pt idx="1734">-4.9598828436478799</cx:pt>
          <cx:pt idx="1735">-1.0199408041521301</cx:pt>
          <cx:pt idx="1736">-5.2127264958385702</cx:pt>
          <cx:pt idx="1737">0.475334982371382</cx:pt>
          <cx:pt idx="1738">2.93748969075265</cx:pt>
          <cx:pt idx="1739">-0.80750619154831804</cx:pt>
          <cx:pt idx="1740">-1.8825543258164801</cx:pt>
          <cx:pt idx="1741">4.1729398144407597</cx:pt>
          <cx:pt idx="1742">1.33331119914576</cx:pt>
          <cx:pt idx="1743">-2.5631385640895901</cx:pt>
          <cx:pt idx="1744">-1.5339453176856399</cx:pt>
          <cx:pt idx="1745">3.1143560735282101</cx:pt>
          <cx:pt idx="1746">-0.81417133608844605</cx:pt>
          <cx:pt idx="1747">-3.29086980090264</cx:pt>
          <cx:pt idx="1748">-4.5462042517552499</cx:pt>
          <cx:pt idx="1749">4.3124080219219003</cx:pt>
          <cx:pt idx="1750">0.81913569627288896</cx:pt>
          <cx:pt idx="1751">-3.8465732040254399</cx:pt>
          <cx:pt idx="1752">2.3741776898031701</cx:pt>
          <cx:pt idx="1753">0.77301256277346697</cx:pt>
          <cx:pt idx="1754">4.8633100653555497</cx:pt>
          <cx:pt idx="1755">-6.1095600244377799</cx:pt>
          <cx:pt idx="1756">-1.2516488936322001</cx:pt>
          <cx:pt idx="1757">4.9294083852861696</cx:pt>
          <cx:pt idx="1758">-0.81684276364804398</cx:pt>
          <cx:pt idx="1759">-1.1225552134056</cx:pt>
          <cx:pt idx="1760">-0.81894008806080298</cx:pt>
          <cx:pt idx="1761">-2.3022611953791698</cx:pt>
          <cx:pt idx="1762">3.7473077995772899</cx:pt>
          <cx:pt idx="1763">2.4602157170235501</cx:pt>
          <cx:pt idx="1764">-5.5034551843380903</cx:pt>
          <cx:pt idx="1765">5.47058123735804</cx:pt>
          <cx:pt idx="1766">-0.205148339257542</cx:pt>
          <cx:pt idx="1767">-1.0652364805947601</cx:pt>
          <cx:pt idx="1768">0.76210581274141198</cx:pt>
          <cx:pt idx="1769">1.7897274476261</cx:pt>
          <cx:pt idx="1770">-2.2616112932724999</cx:pt>
          <cx:pt idx="1771">6.2043479674149298</cx:pt>
          <cx:pt idx="1772">0.0495687449467569</cx:pt>
          <cx:pt idx="1773">-6.6945837168591797</cx:pt>
          <cx:pt idx="1774">0.93476288704058197</cx:pt>
          <cx:pt idx="1775">0.72326175961854</cx:pt>
          <cx:pt idx="1776">-4.0534903388399997</cx:pt>
          <cx:pt idx="1777">-6.1095536035409204</cx:pt>
          <cx:pt idx="1778">4.8846834175692804</cx:pt>
          <cx:pt idx="1779">-2.7015381428073999</cx:pt>
          <cx:pt idx="1780">0.429530369124413</cx:pt>
          <cx:pt idx="1781">-1.30226982645823</cx:pt>
          <cx:pt idx="1782">-3.8801505675671799</cx:pt>
          <cx:pt idx="1783">-9.7694267601478408</cx:pt>
          <cx:pt idx="1784">-3.73837521528697</cx:pt>
          <cx:pt idx="1785">-1.4315511248239501</cx:pt>
          <cx:pt idx="1786">-0.070103691559397496</cx:pt>
          <cx:pt idx="1787">-1.52467017661987</cx:pt>
          <cx:pt idx="1788">3.3600048389089601</cx:pt>
          <cx:pt idx="1789">1.3333176123211401</cx:pt>
          <cx:pt idx="1790">-2.2782276179630001</cx:pt>
          <cx:pt idx="1791">3.1757560247450298</cx:pt>
          <cx:pt idx="1792">3.3039824428539499</cx:pt>
          <cx:pt idx="1793">1.27119416263511</cx:pt>
          <cx:pt idx="1794">-3.81534973828462</cx:pt>
          <cx:pt idx="1795">-4.5246240004887799</cx:pt>
          <cx:pt idx="1796">2.2654026856023699</cx:pt>
          <cx:pt idx="1797">3.4837579420721898</cx:pt>
          <cx:pt idx="1798">1.054272969266</cx:pt>
          <cx:pt idx="1799">3.8875293418701902</cx:pt>
          <cx:pt idx="1800">-0.61776704173097197</cx:pt>
          <cx:pt idx="1801">-0.90995487811233</cx:pt>
          <cx:pt idx="1802">-1.7520776763236701</cx:pt>
          <cx:pt idx="1803">-0.58606307644089795</cx:pt>
          <cx:pt idx="1804">-1.7117556354201799</cx:pt>
          <cx:pt idx="1805">4.0273370178373398</cx:pt>
          <cx:pt idx="1806">-6.1095639012691301</cx:pt>
          <cx:pt idx="1807">-5.6744125168187001</cx:pt>
          <cx:pt idx="1808">-3.0772107537180098</cx:pt>
          <cx:pt idx="1809">1.2398617115742201</cx:pt>
          <cx:pt idx="1810">0.79123554485076197</cx:pt>
          <cx:pt idx="1811">-1.5516344458317499</cx:pt>
          <cx:pt idx="1812">-3.25431503668004</cx:pt>
          <cx:pt idx="1813">-0.90017627287606194</cx:pt>
          <cx:pt idx="1814">2.17576578027407</cx:pt>
          <cx:pt idx="1815">-3.0392238721467901</cx:pt>
          <cx:pt idx="1816">1.5866428598575599</cx:pt>
          <cx:pt idx="1817">-1.2027402202054001</cx:pt>
          <cx:pt idx="1818">2.06629363987587</cx:pt>
          <cx:pt idx="1819">-3.42313053498318</cx:pt>
          <cx:pt idx="1820">1.2042633028623999</cx:pt>
          <cx:pt idx="1821">-1.80585204922091</cx:pt>
          <cx:pt idx="1822">-2.50476796324656</cx:pt>
          <cx:pt idx="1823">-2.6148617624049</cx:pt>
          <cx:pt idx="1824">-6.1095608512134998</cx:pt>
          <cx:pt idx="1825">3.0092943419185101</cx:pt>
          <cx:pt idx="1826">-0.34291108401869203</cx:pt>
          <cx:pt idx="1827">1.3451089114219199</cx:pt>
          <cx:pt idx="1828">-2.43155200819684</cx:pt>
          <cx:pt idx="1829">-6.1095613451706798</cx:pt>
          <cx:pt idx="1830">-1.18906346949807</cx:pt>
          <cx:pt idx="1831">-0.46001158410427601</cx:pt>
          <cx:pt idx="1832">-2.0298973668113902</cx:pt>
          <cx:pt idx="1833">-0.69298165053637895</cx:pt>
          <cx:pt idx="1834">-1.2663552084897101</cx:pt>
          <cx:pt idx="1835">-1.3182133076884801</cx:pt>
          <cx:pt idx="1836">-3.54259352241841</cx:pt>
          <cx:pt idx="1837">-1.8490970644941001</cx:pt>
          <cx:pt idx="1838">2.33882784728163</cx:pt>
          <cx:pt idx="1839">3.7263947419847301</cx:pt>
          <cx:pt idx="1840">1.9778288297995601</cx:pt>
          <cx:pt idx="1841">3.1287565212027202</cx:pt>
          <cx:pt idx="1842">3.2397583598028898</cx:pt>
          <cx:pt idx="1843">0.92379298381359998</cx:pt>
          <cx:pt idx="1844">4.2212716198772897</cx:pt>
          <cx:pt idx="1845">-1.10963212085382</cx:pt>
          <cx:pt idx="1846">-0.67000172599530905</cx:pt>
          <cx:pt idx="1847">-0.14154198964210599</cx:pt>
          <cx:pt idx="1848">-1.52466929511668</cx:pt>
          <cx:pt idx="1849">-0.085958442244200697</cx:pt>
          <cx:pt idx="1850">-0.45367800784076201</cx:pt>
          <cx:pt idx="1851">1.77301157235052</cx:pt>
          <cx:pt idx="1852">1.6871469734539</cx:pt>
          <cx:pt idx="1853">-6.1095633611267104</cx:pt>
          <cx:pt idx="1854">-4.6701016204104704</cx:pt>
          <cx:pt idx="1855">-2.2964011033252998</cx:pt>
          <cx:pt idx="1856">0.69514739185030605</cx:pt>
          <cx:pt idx="1857">-1.2631743640175701</cx:pt>
          <cx:pt idx="1858">0.015061556105602799</cx:pt>
          <cx:pt idx="1859">-3.7638524791833001</cx:pt>
          <cx:pt idx="1860">0.95841469698154202</cx:pt>
          <cx:pt idx="1861">-1.9598699411124401</cx:pt>
          <cx:pt idx="1862">4.6064701676022297</cx:pt>
          <cx:pt idx="1863">0.86191324713315798</cx:pt>
          <cx:pt idx="1864">-0.28945247107676397</cx:pt>
          <cx:pt idx="1865">2.9564430731120201</cx:pt>
          <cx:pt idx="1866">1.1927448664226401</cx:pt>
          <cx:pt idx="1867">2.5698387360538502</cx:pt>
          <cx:pt idx="1868">3.1430194963626898</cx:pt>
          <cx:pt idx="1869">-0.44035572581402499</cx:pt>
          <cx:pt idx="1870">0.411220436761566</cx:pt>
          <cx:pt idx="1871">-2.7271576885345499</cx:pt>
          <cx:pt idx="1872">-7.9169755911653397</cx:pt>
          <cx:pt idx="1873">-1.6679673914925699</cx:pt>
          <cx:pt idx="1874">2.1191822982845201</cx:pt>
          <cx:pt idx="1875">-7.29498404585825</cx:pt>
          <cx:pt idx="1876">-0.43405876399251198</cx:pt>
          <cx:pt idx="1877">1.1571534906180101</cx:pt>
          <cx:pt idx="1878">-1.71456933591812</cx:pt>
          <cx:pt idx="1879">0.681783617667436</cx:pt>
          <cx:pt idx="1880">-6.1095802540487796</cx:pt>
          <cx:pt idx="1881">-1.22920658553094</cx:pt>
          <cx:pt idx="1882">-6.10956518099331</cx:pt>
          <cx:pt idx="1883">0.84456589742578003</cx:pt>
          <cx:pt idx="1884">-0.043535643684815398</cx:pt>
          <cx:pt idx="1885">-0.63030325651519403</cx:pt>
          <cx:pt idx="1886">-6.6418525724012802</cx:pt>
          <cx:pt idx="1887">-1.81778899887529</cx:pt>
          <cx:pt idx="1888">2.7400322942424999</cx:pt>
          <cx:pt idx="1889">0.413933933953547</cx:pt>
          <cx:pt idx="1890">5.9210079528527499</cx:pt>
          <cx:pt idx="1891">-0.90015946158003302</cx:pt>
          <cx:pt idx="1892">-6.8465854022365802</cx:pt>
          <cx:pt idx="1893">1.13830032586741</cx:pt>
          <cx:pt idx="1894">-2.60129204105773</cx:pt>
          <cx:pt idx="1895">-0.87441025449732401</cx:pt>
          <cx:pt idx="1896">-4.1554350086954299</cx:pt>
          <cx:pt idx="1897">1.22307938952864</cx:pt>
          <cx:pt idx="1898">2.18223106462642</cx:pt>
          <cx:pt idx="1899">-0.302269202807533</cx:pt>
          <cx:pt idx="1900">4.3640421754146503</cx:pt>
          <cx:pt idx="1901">-2.7591217423285102</cx:pt>
          <cx:pt idx="1902">3.50506268632002</cx:pt>
          <cx:pt idx="1903">0.20929086108802</cx:pt>
          <cx:pt idx="1904">5.4649162326379503</cx:pt>
          <cx:pt idx="1905">-0.526983588647428</cx:pt>
          <cx:pt idx="1906">-0.53068645884491195</cx:pt>
          <cx:pt idx="1907">5.1010127083817096</cx:pt>
          <cx:pt idx="1908">-0.98409462148308602</cx:pt>
          <cx:pt idx="1909">-1.98409821988544</cx:pt>
          <cx:pt idx="1910">1.9577998786077999</cx:pt>
          <cx:pt idx="1911">-2.1606140389450998</cx:pt>
          <cx:pt idx="1912">5.4497144073809496</cx:pt>
          <cx:pt idx="1913">2.9127253237001498</cx:pt>
          <cx:pt idx="1914">-3.24455148471574</cx:pt>
          <cx:pt idx="1915">-3.2616201485437601</cx:pt>
          <cx:pt idx="1916">-2.73110755394231</cx:pt>
          <cx:pt idx="1917">1.97680291251554</cx:pt>
          <cx:pt idx="1918">4.7790745022908698</cx:pt>
          <cx:pt idx="1919">-1.2027331199486899</cx:pt>
          <cx:pt idx="1920">-4.0027154875153901</cx:pt>
          <cx:pt idx="1921">-1.67469381159263</cx:pt>
          <cx:pt idx="1922">-1.30226855957343</cx:pt>
          <cx:pt idx="1923">-2.6833498635218498</cx:pt>
          <cx:pt idx="1924">-4.0454826544214404</cx:pt>
          <cx:pt idx="1925">0.55571153736143597</cx:pt>
          <cx:pt idx="1926">2.5269903421356501</cx:pt>
          <cx:pt idx="1927">3.7452124637106499</cx:pt>
          <cx:pt idx="1928">0.56930904214143196</cx:pt>
          <cx:pt idx="1929">0.40133491499924101</cx:pt>
          <cx:pt idx="1930">1.3260387229687101</cx:pt>
          <cx:pt idx="1931">2.2858057217675598</cx:pt>
          <cx:pt idx="1932">0.30942751657659401</cx:pt>
          <cx:pt idx="1933">2.5269836896026798</cx:pt>
          <cx:pt idx="1934">-7.4231496135013701</cx:pt>
          <cx:pt idx="1935">-4.45755692116881</cx:pt>
          <cx:pt idx="1936">-2.3847344281766198</cx:pt>
          <cx:pt idx="1937">4.8903417893898702</cx:pt>
          <cx:pt idx="1938">4.83431046294921</cx:pt>
          <cx:pt idx="1939">-3.9031838965670498</cx:pt>
          <cx:pt idx="1940">0.74836235091841397</cx:pt>
          <cx:pt idx="1941">3.9857381160118299</cx:pt>
          <cx:pt idx="1942">-2.6459751318268601</cx:pt>
          <cx:pt idx="1943">-2.4026789944371498</cx:pt>
          <cx:pt idx="1944">-4.6945837016279004</cx:pt>
          <cx:pt idx="1945">0.70415197502930105</cx:pt>
          <cx:pt idx="1946">-1.1554361986153601</cx:pt>
          <cx:pt idx="1947">-2.7339958013876502</cx:pt>
          <cx:pt idx="1948">-1.7547831698460901</cx:pt>
          <cx:pt idx="1949">-3.32826970288547</cx:pt>
          <cx:pt idx="1950">3.4602031934194799</cx:pt>
          <cx:pt idx="1951">1.98839679479396</cx:pt>
          <cx:pt idx="1952">-3.7559753856618201</cx:pt>
          <cx:pt idx="1953">-0.027482741663250099</cx:pt>
          <cx:pt idx="1954">5.2604809580924599</cx:pt>
          <cx:pt idx="1955">1.16835631398571</cx:pt>
          <cx:pt idx="1956">-1.61320108227693</cx:pt>
          <cx:pt idx="1957">3.8416348453534299</cx:pt>
          <cx:pt idx="1958">0.12558843867160099</cx:pt>
          <cx:pt idx="1959">-0.80750626396851599</cx:pt>
          <cx:pt idx="1960">-4.6945736253686201</cx:pt>
          <cx:pt idx="1961">-1.7662211684622799</cx:pt>
          <cx:pt idx="1962">-1.3370363802831</cx:pt>
          <cx:pt idx="1963">-4.7225858105981304</cx:pt>
          <cx:pt idx="1964">-3.0100793467763598</cx:pt>
          <cx:pt idx="1965">-1.67353535532012</cx:pt>
          <cx:pt idx="1966">1.6834861746563501</cx:pt>
          <cx:pt idx="1967">-2.89663908021882</cx:pt>
          <cx:pt idx="1968">-2.0825637981229201</cx:pt>
          <cx:pt idx="1969">-0.86861766545813202</cx:pt>
          <cx:pt idx="1970">-2.6603161961323498</cx:pt>
          <cx:pt idx="1971">0.79926273218217903</cx:pt>
          <cx:pt idx="1972">-3.4251276132438</cx:pt>
          <cx:pt idx="1973">-1.76543560637264</cx:pt>
          <cx:pt idx="1974">-4.2445609403483697</cx:pt>
          <cx:pt idx="1975">3.2697415978911302</cx:pt>
          <cx:pt idx="1976">1.5050764932921401</cx:pt>
          <cx:pt idx="1977">-1.9627924103816501</cx:pt>
          <cx:pt idx="1978">-0.65406070299219599</cx:pt>
          <cx:pt idx="1979">3.9154815068309401</cx:pt>
          <cx:pt idx="1980">4.6089639958437898</cx:pt>
          <cx:pt idx="1981">-3.1427945142797999</cx:pt>
          <cx:pt idx="1982">2.72956160160658</cx:pt>
          <cx:pt idx="1983">1.7723669778534299</cx:pt>
          <cx:pt idx="1984">1.37418281637535</cx:pt>
          <cx:pt idx="1985">3.0299153412235902</cx:pt>
          <cx:pt idx="1986">-2.1924760649774901</cx:pt>
          <cx:pt idx="1987">-3.2933383374003</cx:pt>
          <cx:pt idx="1988">4.2417066609719196</cx:pt>
          <cx:pt idx="1989">3.4621527171534598</cx:pt>
          <cx:pt idx="1990">-3.3925678454791401</cx:pt>
          <cx:pt idx="1991">-4.51751115729801</cx:pt>
          <cx:pt idx="1992">-3.57619768946231</cx:pt>
          <cx:pt idx="1993">2.7452339530580701</cx:pt>
          <cx:pt idx="1994">1.63856193362207</cx:pt>
          <cx:pt idx="1995">3.4487719001808999</cx:pt>
          <cx:pt idx="1996">2.5803666260654099</cx:pt>
          <cx:pt idx="1997">-2.0011079887931</cx:pt>
          <cx:pt idx="1998">-0.33814027591209</cx:pt>
          <cx:pt idx="1999">-2.1621021955326398</cx:pt>
          <cx:pt idx="2000">0.64526308318538805</cx:pt>
          <cx:pt idx="2001">2.65854503066693</cx:pt>
          <cx:pt idx="2002">-2.5358972906749302</cx:pt>
          <cx:pt idx="2003">-0.441924543220377</cx:pt>
          <cx:pt idx="2004">0.515556973125461</cx:pt>
          <cx:pt idx="2005">-6.6759740433712</cx:pt>
          <cx:pt idx="2006">-2.9079851881945502</cx:pt>
          <cx:pt idx="2007">3.2216284693525301</cx:pt>
          <cx:pt idx="2008">1.06252253045092</cx:pt>
          <cx:pt idx="2009">-4.1851853171276998</cx:pt>
          <cx:pt idx="2010">2.7295602812672102</cx:pt>
          <cx:pt idx="2011">-2.1554242531559802</cx:pt>
          <cx:pt idx="2012">2.0162113490253999</cx:pt>
          <cx:pt idx="2013">-5.7481227767404102</cx:pt>
          <cx:pt idx="2014">-0.025200548667058498</cx:pt>
          <cx:pt idx="2015">3.5942494564831602</cx:pt>
          <cx:pt idx="2016">-7.6945200492656403</cx:pt>
          <cx:pt idx="2017">2.97674312984417</cx:pt>
          <cx:pt idx="2018">-3.01848037251747</cx:pt>
          <cx:pt idx="2019">-3.4397742288093398</cx:pt>
          <cx:pt idx="2020">-4.2671703393800398</cx:pt>
          <cx:pt idx="2021">4.9026862270381804</cx:pt>
          <cx:pt idx="2022">2.8762088380021398</cx:pt>
          <cx:pt idx="2023">4.0471005977052004</cx:pt>
          <cx:pt idx="2024">0.22128614703413299</cx:pt>
          <cx:pt idx="2025">-1.5690623431496</cx:pt>
          <cx:pt idx="2026">0.53662971701319995</cx:pt>
          <cx:pt idx="2027">-0.79884013398367903</cx:pt>
          <cx:pt idx="2028">-6.1095983614672704</cx:pt>
          <cx:pt idx="2029">0.844564321905238</cx:pt>
          <cx:pt idx="2030">3.4753154781626501</cx:pt>
          <cx:pt idx="2031">-6.1095900031271198</cx:pt>
          <cx:pt idx="2032">-3.84658066128079</cx:pt>
          <cx:pt idx="2033">-0.30530922198015698</cx:pt>
          <cx:pt idx="2034">-7.65252210356915</cx:pt>
          <cx:pt idx="2035">-1.2417335100292799</cx:pt>
          <cx:pt idx="2036">-2.78769314198333</cx:pt>
          <cx:pt idx="2037">1.0428228926833001</cx:pt>
          <cx:pt idx="2038">0.41393130437921799</cx:pt>
          <cx:pt idx="2039">-0.76621691034391604</cx:pt>
          <cx:pt idx="2040">-4.3320016556742003</cx:pt>
          <cx:pt idx="2041">1.3741835496236401</cx:pt>
          <cx:pt idx="2042">-0.54738707701901701</cx:pt>
          <cx:pt idx="2043">1.67260149253269</cx:pt>
          <cx:pt idx="2044">-4.0507321972209596</cx:pt>
          <cx:pt idx="2045">3.5616904982812998</cx:pt>
          <cx:pt idx="2046">-7.4314936609959004</cx:pt>
          <cx:pt idx="2047">-2.6219629958300499</cx:pt>
          <cx:pt idx="2048">0.44276472532939198</cx:pt>
          <cx:pt idx="2049">0.30540686204474499</cx:pt>
          <cx:pt idx="2050">2.9510559192231902</cx:pt>
          <cx:pt idx="2051">2.2826799658589398</cx:pt>
          <cx:pt idx="2052">-2.7877018205591</cx:pt>
          <cx:pt idx="2053">-1.5818975038795999</cx:pt>
          <cx:pt idx="2054">-9.3575162001900392</cx:pt>
          <cx:pt idx="2055">-2.1399979370008499</cx:pt>
          <cx:pt idx="2056">0.79846059901629196</cx:pt>
          <cx:pt idx="2057">-2.21533849747297</cx:pt>
          <cx:pt idx="2058">-1.9543533936934601</cx:pt>
          <cx:pt idx="2059">-0.45251821772876699</cx:pt>
          <cx:pt idx="2060">3.7073389209818801</cx:pt>
          <cx:pt idx="2061">0.83288432872737805</cx:pt>
          <cx:pt idx="2062">-1.75207579389746</cx:pt>
          <cx:pt idx="2063">0.87580438301488195</cx:pt>
          <cx:pt idx="2064">-4.3253583803803002</cx:pt>
          <cx:pt idx="2065">2.05334072361488</cx:pt>
          <cx:pt idx="2066">-0.54806214076623605</cx:pt>
          <cx:pt idx="2067">-5.1235736220328896</cx:pt>
          <cx:pt idx="2068">-3.9676068503139201</cx:pt>
          <cx:pt idx="2069">-3.0907750536415199</cx:pt>
          <cx:pt idx="2070">3.4217401510165701</cx:pt>
          <cx:pt idx="2071">0.32999296509300702</cx:pt>
          <cx:pt idx="2072">-3.5823826409256299</cx:pt>
          <cx:pt idx="2073">-4.6148543755365603</cx:pt>
          <cx:pt idx="2074">2.5168065664347998</cx:pt>
          <cx:pt idx="2075">-1.1761488789833201</cx:pt>
          <cx:pt idx="2076">-3.5246574076505901</cx:pt>
          <cx:pt idx="2077">1.49027856571187</cx:pt>
          <cx:pt idx="2078">3.5414141279598299</cx:pt>
          <cx:pt idx="2079">-1.7973493445459101</cx:pt>
          <cx:pt idx="2080">-1.51136463744922</cx:pt>
          <cx:pt idx="2081">-0.83954072870541796</cx:pt>
          <cx:pt idx="2082">-1.86451880211095</cx:pt>
          <cx:pt idx="2083">-3.4385158272337399</cx:pt>
          <cx:pt idx="2084">-1.0052876061987099</cx:pt>
          <cx:pt idx="2085">-1.2203301131045901</cx:pt>
          <cx:pt idx="2086">-2.0551786859418302</cx:pt>
          <cx:pt idx="2087">0.84456442294053102</cx:pt>
          <cx:pt idx="2088">1.65489296714268</cx:pt>
          <cx:pt idx="2089">-4.3959317454383298</cx:pt>
          <cx:pt idx="2090">0.59294268045931597</cx:pt>
          <cx:pt idx="2091">4.1430130997647199</cx:pt>
          <cx:pt idx="2092">-3.8201076044031801</cx:pt>
          <cx:pt idx="2093">1.45210203217857</cx:pt>
          <cx:pt idx="2094">-0.30227583741536401</cx:pt>
          <cx:pt idx="2095">5.7208232877570504</cx:pt>
          <cx:pt idx="2096">-3.90798196746309</cx:pt>
          <cx:pt idx="2097">-1.43101116365693</cx:pt>
          <cx:pt idx="2098">-3.68078296250071</cx:pt>
          <cx:pt idx="2099">-2.8141655915891302</cx:pt>
          <cx:pt idx="2100">1.9725151694019301</cx:pt>
          <cx:pt idx="2101">4.2986248876247304</cx:pt>
          <cx:pt idx="2102">2.42758401612185</cx:pt>
          <cx:pt idx="2103">1.0401143951351199</cx:pt>
          <cx:pt idx="2104">-3.0435363535252602</cx:pt>
          <cx:pt idx="2105">-1.6040990370895001</cx:pt>
          <cx:pt idx="2106">-0.53327930203751395</cx:pt>
          <cx:pt idx="2107">0.80046232868371103</cx:pt>
          <cx:pt idx="2108">-2.2885971691273301</cx:pt>
          <cx:pt idx="2109">-0.79735088439721002</cx:pt>
          <cx:pt idx="2110">1.6452525197846499</cx:pt>
          <cx:pt idx="2111">-0.95177793722656401</cx:pt>
          <cx:pt idx="2112">-8.6632675224999307</cx:pt>
          <cx:pt idx="2113">-0.068153073940860107</cx:pt>
          <cx:pt idx="2114">1.28580734707495</cx:pt>
          <cx:pt idx="2115">3.1382856786375202</cx:pt>
          <cx:pt idx="2116">-0.63714124602547295</cx:pt>
          <cx:pt idx="2117">1.6365858824131401</cx:pt>
          <cx:pt idx="2118">-1.0144708592260001</cx:pt>
          <cx:pt idx="2119">-5.9450029860127502</cx:pt>
          <cx:pt idx="2120">4.4027736634712298</cx:pt>
          <cx:pt idx="2121">3.4372530651531101</cx:pt>
          <cx:pt idx="2122">4.3599877523983697</cx:pt>
          <cx:pt idx="2123">-6.4506674382253104</cx:pt>
          <cx:pt idx="2124">-2.4091888340727898</cx:pt>
          <cx:pt idx="2125">1.21230329320078</cx:pt>
          <cx:pt idx="2126">5.8641830286332901</cx:pt>
          <cx:pt idx="2127">-1.7124148482015</cx:pt>
          <cx:pt idx="2128">3.7009284499802702</cx:pt>
          <cx:pt idx="2129">5.1141829991994197</cx:pt>
          <cx:pt idx="2130">-3.2276869148169798</cx:pt>
          <cx:pt idx="2131">-2.6383179967927499</cx:pt>
          <cx:pt idx="2132">-0.524668019532743</cx:pt>
          <cx:pt idx="2133">1.73585654310045</cx:pt>
          <cx:pt idx="2134">-2.4740376477918198</cx:pt>
          <cx:pt idx="2135">-0.078407355423252306</cx:pt>
          <cx:pt idx="2136">1.6717261027274399</cx:pt>
          <cx:pt idx="2137">-2.9001655267754098</cx:pt>
          <cx:pt idx="2138">-0.16320895921371201</cx:pt>
          <cx:pt idx="2139">0.65812375920396704</cx:pt>
          <cx:pt idx="2140">-4.1800222284274797</cx:pt>
          <cx:pt idx="2141">4.2397418125470496</cx:pt>
          <cx:pt idx="2142">-7.1095825847324798</cx:pt>
          <cx:pt idx="2143">-7.10961674383163</cx:pt>
          <cx:pt idx="2144">-5.4899046866855397</cx:pt>
          <cx:pt idx="2145">0.11918931318230901</cx:pt>
          <cx:pt idx="2146">1.76483577381665</cx:pt>
          <cx:pt idx="2147">2.0667607445673601</cx:pt>
          <cx:pt idx="2148">3.90158925514499</cx:pt>
          <cx:pt idx="2149">-3.8872323667987998</cx:pt>
          <cx:pt idx="2150">-0.71160074902008297</cx:pt>
          <cx:pt idx="2151">4.9766828750175298</cx:pt>
          <cx:pt idx="2152">-0.65384613463983499</cx:pt>
          <cx:pt idx="2153">-1.7746453209881801</cx:pt>
          <cx:pt idx="2154">-0.59590565515719396</cx:pt>
          <cx:pt idx="2155">-8.0438646423787894</cx:pt>
          <cx:pt idx="2156">-2.6579306337901301</cx:pt>
          <cx:pt idx="2157">1.2032497296270199</cx:pt>
          <cx:pt idx="2158">4.2783638498171701</cx:pt>
          <cx:pt idx="2159">-1.4689862231850701</cx:pt>
          <cx:pt idx="2160">2.54857255437663</cx:pt>
          <cx:pt idx="2161">-1.0928205643365501</cx:pt>
          <cx:pt idx="2162">5.4876330647152098</cx:pt>
          <cx:pt idx="2163">-2.5340111222337098</cx:pt>
          <cx:pt idx="2164">0.63951848725542904</cx:pt>
          <cx:pt idx="2165">-2.4372013426391899</cx:pt>
          <cx:pt idx="2166">1.08019221135388</cx:pt>
          <cx:pt idx="2167">-0.011599198363345799</cx:pt>
          <cx:pt idx="2168">-2.9001736991640499</cx:pt>
          <cx:pt idx="2169">-0.23516174337380299</cx:pt>
          <cx:pt idx="2170">7.7684148917543103</cx:pt>
          <cx:pt idx="2171">2.0196473713496101</cx:pt>
          <cx:pt idx="2172">5.94012921099233</cx:pt>
          <cx:pt idx="2173">5.0362833200713997</cx:pt>
          <cx:pt idx="2174">-1.3922209683457001</cx:pt>
          <cx:pt idx="2175">-4.8375479970673601</cx:pt>
          <cx:pt idx="2176">-2.3681598592740798</cx:pt>
          <cx:pt idx="2177">-2.78770665075122</cx:pt>
          <cx:pt idx="2178">-4.7559862058140299</cx:pt>
          <cx:pt idx="2179">-2.12611159998219</cx:pt>
          <cx:pt idx="2180">-2.0127587319870899</cx:pt>
          <cx:pt idx="2181">-2.7877010078111</cx:pt>
          <cx:pt idx="2182">-0.69298172244854095</cx:pt>
          <cx:pt idx="2183">-2.1762695430115202</cx:pt>
          <cx:pt idx="2184">-0.22698855405931201</cx:pt>
          <cx:pt idx="2185">-2.6488793321875201</cx:pt>
          <cx:pt idx="2186">-1.93970516288107</cx:pt>
          <cx:pt idx="2187">2.19414366571079</cx:pt>
          <cx:pt idx="2188">-8.6945786882016307</cx:pt>
          <cx:pt idx="2189">-3.97718056490733</cx:pt>
          <cx:pt idx="2190">5.6771021952855802</cx:pt>
          <cx:pt idx="2191">4.1664802832161003</cx:pt>
          <cx:pt idx="2192">-3.93844838595711</cx:pt>
          <cx:pt idx="2193">-4.5246592545077</cx:pt>
          <cx:pt idx="2194">-10.533857096072101</cx:pt>
          <cx:pt idx="2195">1.41392751888781</cx:pt>
          <cx:pt idx="2196">-2.9099576046798301</cx:pt>
          <cx:pt idx="2197">-4.2700867007052699</cx:pt>
          <cx:pt idx="2198">1.32916099154171</cx:pt>
          <cx:pt idx="2199">-0.42257080130585101</cx:pt>
          <cx:pt idx="2200">0.87526307142689497</cx:pt>
          <cx:pt idx="2201">-0.86170290975109198</cx:pt>
          <cx:pt idx="2202">-0.27252549420591898</cx:pt>
          <cx:pt idx="2203">0.273283121344783</cx:pt>
          <cx:pt idx="2204">-1.47300375880861</cx:pt>
          <cx:pt idx="2205">6.1465764376166199</cx:pt>
          <cx:pt idx="2206">4.3802030346308802</cx:pt>
          <cx:pt idx="2207">-0.72650067661176698</cx:pt>
          <cx:pt idx="2208">-0.59944011014894705</cx:pt>
          <cx:pt idx="2209">-0.746226333035102</cx:pt>
          <cx:pt idx="2210">-9.5821099174568598</cx:pt>
          <cx:pt idx="2211">-5.5950259930438602</cx:pt>
          <cx:pt idx="2212">-2.3160774567103601</cx:pt>
          <cx:pt idx="2213">2.77883286150022</cx:pt>
          <cx:pt idx="2214">-6.3826402806571698</cx:pt>
          <cx:pt idx="2215">-0.65896760330307202</cx:pt>
          <cx:pt idx="2216">7.3481720777459696</cx:pt>
          <cx:pt idx="2217">-1.9721265099604199</cx:pt>
          <cx:pt idx="2218">-7.9169301736091802</cx:pt>
          <cx:pt idx="2219">-2.3022732087781699</cx:pt>
          <cx:pt idx="2220">4.2397726404345697</cx:pt>
          <cx:pt idx="2221">1.2940893165570999</cx:pt>
          <cx:pt idx="2222">-4.5246687965407704</cx:pt>
          <cx:pt idx="2223">-2.9397008048458102</cx:pt>
          <cx:pt idx="2224">4.9766777202016499</cx:pt>
          <cx:pt idx="2225">-1.2163059730060399</cx:pt>
          <cx:pt idx="2226">5.8835496083816299</cx:pt>
          <cx:pt idx="2227">-0.73766318011615295</cx:pt>
          <cx:pt idx="2228">-6.3104523768488399</cx:pt>
          <cx:pt idx="2229">4.3518448124635896</cx:pt>
          <cx:pt idx="2230">-3.8309167394485102</cx:pt>
          <cx:pt idx="2231">4.1142435630995298</cx:pt>
          <cx:pt idx="2232">6.0297629495107499</cx:pt>
          <cx:pt idx="2233">-2.0003351939690299</cx:pt>
          <cx:pt idx="2234">6.7207926894808399</cx:pt>
          <cx:pt idx="2235">-3.58879456879942</cx:pt>
          <cx:pt idx="2236">6.7099862224390803</cx:pt>
          <cx:pt idx="2237">-1.7877020031769499</cx:pt>
          <cx:pt idx="2238">2.8360538459079501</cx:pt>
          <cx:pt idx="2239">-1.0122200083064701</cx:pt>
          <cx:pt idx="2240">5.9401281203549896</cx:pt>
          <cx:pt idx="2241">-3.4598173381470199</cx:pt>
          <cx:pt idx="2242">5.7632587046135502</cx:pt>
          <cx:pt idx="2243">4.7422233686280402</cx:pt>
          <cx:pt idx="2244">-4.2122012034118903</cx:pt>
          <cx:pt idx="2245">-2.3802756518503601</cx:pt>
          <cx:pt idx="2246">-0.80064263032440497</cx:pt>
          <cx:pt idx="2247">-7.4315473344809702</cx:pt>
          <cx:pt idx="2248">-7.1096038439557496</cx:pt>
          <cx:pt idx="2249">-5.7470594606306697</cx:pt>
          <cx:pt idx="2250">-1.3726654375687299</cx:pt>
          <cx:pt idx="2251">5.7208209627588102</cx:pt>
          <cx:pt idx="2252">-5.4397802315988297</cx:pt>
          <cx:pt idx="2253">4.0998112900878603</cx:pt>
          <cx:pt idx="2254">5.3551805684469098</cx:pt>
          <cx:pt idx="2255">3.3353780528031001</cx:pt>
          <cx:pt idx="2256">5.6547372075588802</cx:pt>
          <cx:pt idx="2257">7.4425846211786197</cx:pt>
          <cx:pt idx="2258">0.16922619679107601</cx:pt>
          <cx:pt idx="2259">-4.0551732642045097</cx:pt>
          <cx:pt idx="2260">2.85036694271313</cx:pt>
          <cx:pt idx="2261">1.7851820815035599</cx:pt>
          <cx:pt idx="2262">-3.47735788261117</cx:pt>
          <cx:pt idx="2263">-2.7311161432023199</cx:pt>
          <cx:pt idx="2264">-1.6501986008060601</cx:pt>
          <cx:pt idx="2265">8.4684325496123201</cx:pt>
          <cx:pt idx="2266">-2.5466924013825101</cx:pt>
          <cx:pt idx="2267">3.7327083122225702</cx:pt>
          <cx:pt idx="2268">-2.8456890031409698</cx:pt>
          <cx:pt idx="2269">1.0072312323664701</cx:pt>
          <cx:pt idx="2270">7.1141232493610103</cx:pt>
          <cx:pt idx="2271">-1.9305778097142201</cx:pt>
          <cx:pt idx="2272">6.3961794114286503</cx:pt>
          <cx:pt idx="2273">1.22448017187869</cx:pt>
          <cx:pt idx="2274">-7.2795199074018404</cx:pt>
          <cx:pt idx="2275">4.7422548847534696</cx:pt>
          <cx:pt idx="2276">5.3826650968166296</cx:pt>
          <cx:pt idx="2277">-2.8266918438150701</cx:pt>
          <cx:pt idx="2278">5.8044760094956001</cx:pt>
          <cx:pt idx="2279">-1.2830806994625099</cx:pt>
          <cx:pt idx="2280">4.5287904053355197</cx:pt>
          <cx:pt idx="2281">-3.51595335390846</cx:pt>
          <cx:pt idx="2282">-3.8180811986883798</cx:pt>
          <cx:pt idx="2283">5.29860304034825</cx:pt>
          <cx:pt idx="2284">1.91827212469119</cx:pt>
          <cx:pt idx="2285">-6.0165175847843599</cx:pt>
          <cx:pt idx="2286">-6.1185121308951196</cx:pt>
          <cx:pt idx="2287">2.2654021491913698</cx:pt>
          <cx:pt idx="2288">-3.6690526581843401</cx:pt>
          <cx:pt idx="2289">-5.3726490508949798</cx:pt>
          <cx:pt idx="2290">7.2620174825312596</cx:pt>
          <cx:pt idx="2291">0.93476051511588998</cx:pt>
          <cx:pt idx="2292">3.3552949011253501</cx:pt>
          <cx:pt idx="2293">7.3551241433741001</cx:pt>
          <cx:pt idx="2294">-3.7596927462736902</cx:pt>
          <cx:pt idx="2295">-1.25932390719215</cx:pt>
          <cx:pt idx="2296">4.2986828383095697</cx:pt>
          <cx:pt idx="2297">6.6990976049298903</cx:pt>
          <cx:pt idx="2298">0.56822279200714798</cx:pt>
          <cx:pt idx="2299">-6.5188911458502297</cx:pt>
          <cx:pt idx="2300">-1.8428414284046</cx:pt>
          <cx:pt idx="2301">-0.705907764559777</cx:pt>
          <cx:pt idx="2302">7.4162338086447299</cx:pt>
          <cx:pt idx="2303">8.5063991847049696</cx:pt>
          <cx:pt idx="2304">7.9630053992542198</cx:pt>
          <cx:pt idx="2305">-1.7612309440199301</cx:pt>
          <cx:pt idx="2306">4.7422569166260402</cx:pt>
          <cx:pt idx="2307">4.8642380502042499</cx:pt>
          <cx:pt idx="2308">-4.2924925295317697</cx:pt>
          <cx:pt idx="2309">-6.0009225016384704</cx:pt>
          <cx:pt idx="2310">3.8299353707927599</cx:pt>
          <cx:pt idx="2311">5.8835487372509103</cx:pt>
          <cx:pt idx="2312">-2.9103218106168698</cx:pt>
          <cx:pt idx="2313">9.0913440822792797</cx:pt>
          <cx:pt idx="2314">6.8931024686803202</cx:pt>
          <cx:pt idx="2315">9.30747099870384</cx:pt>
          <cx:pt idx="2316">6.0122746483209504</cx:pt>
          <cx:pt idx="2317">-5.0849697065704698</cx:pt>
          <cx:pt idx="2318">-3.3253560174431001</cx:pt>
          <cx:pt idx="2319">0.32332620172707199</cx:pt>
          <cx:pt idx="2320">3.2212744351469098</cx:pt>
          <cx:pt idx="2321">-8.5019090461639895</cx:pt>
          <cx:pt idx="2322">-0.72843812209896497</cx:pt>
          <cx:pt idx="2323">-1.92494170980655</cx:pt>
          <cx:pt idx="2324">6.1625130721742503</cx:pt>
          <cx:pt idx="2325">5.8641797701611598</cx:pt>
          <cx:pt idx="2326">-3.3623968932205299</cx:pt>
          <cx:pt idx="2327">7.2545999974744602</cx:pt>
          <cx:pt idx="2328">-1.1267933042396601</cx:pt>
          <cx:pt idx="2329">10.9405566799671</cx:pt>
          <cx:pt idx="2330">-3.8411371373605498</cx:pt>
          <cx:pt idx="2331">-2.8077404312571002</cx:pt>
          <cx:pt idx="2332">-3.1387759987056301</cx:pt>
          <cx:pt idx="2333">7.1141228263012</cx:pt>
          <cx:pt idx="2334">2.6100966435570299</cx:pt>
          <cx:pt idx="2335">6.5735700045395404</cx:pt>
          <cx:pt idx="2336">5.2986395630215197</cx:pt>
          <cx:pt idx="2337">8.5735112442570696</cx:pt>
          <cx:pt idx="2338">-1.7036370235865499</cx:pt>
          <cx:pt idx="2339">4.8062328230786804</cx:pt>
          <cx:pt idx="2340">5.88354837246548</cx:pt>
          <cx:pt idx="2341">6.0122741878064101</cx:pt>
          <cx:pt idx="2342">-1.58710099262549</cx:pt>
          <cx:pt idx="2343">7.5675672252625903</cx:pt>
          <cx:pt idx="2344">-7.9169754418385603</cx:pt>
          <cx:pt idx="2345">6.6659344500497797</cx:pt>
          <cx:pt idx="2346">5.2397060098362598</cx:pt>
          <cx:pt idx="2347">-1.8872406966876401</cx:pt>
          <cx:pt idx="2348">2.1849837149653202</cx:pt>
          <cx:pt idx="2349">0.060292622326405997</cx:pt>
          <cx:pt idx="2350">-2.4295092051075402</cx:pt>
          <cx:pt idx="2351">6.9584762235847997</cx:pt>
          <cx:pt idx="2352">9.7565880562152891</cx:pt>
          <cx:pt idx="2353">-2.5893756308703502</cx:pt>
          <cx:pt idx="2354">5.0810527428196597</cx:pt>
          <cx:pt idx="2355">7.4748594397411399</cx:pt>
          <cx:pt idx="2356">-4.6356930297779604</cx:pt>
          <cx:pt idx="2357">-0.27673853566566098</cx:pt>
          <cx:pt idx="2358">6.7421676794163297</cx:pt>
          <cx:pt idx="2359">-5.4452355866733901</cx:pt>
          <cx:pt idx="2360">8.4843733417418807</cx:pt>
          <cx:pt idx="2361">3.5698426353330599</cx:pt>
          <cx:pt idx="2362">1.6977193929461201</cx:pt>
          <cx:pt idx="2363">-2.3847356601659002</cx:pt>
          <cx:pt idx="2364">8.7813461849389203</cx:pt>
          <cx:pt idx="2365">-2.5146829598859801</cx:pt>
          <cx:pt idx="2366">5.4096276500673603</cx:pt>
          <cx:pt idx="2367">7.3200208273529004</cx:pt>
          <cx:pt idx="2368">7.5794898578157204</cx:pt>
          <cx:pt idx="2369">-1.54484576593373</cx:pt>
          <cx:pt idx="2370">8.6000909664064196</cx:pt>
          <cx:pt idx="2371">5.5616279276592699</cx:pt>
          <cx:pt idx="2372">6.0122776070002599</cx:pt>
          <cx:pt idx="2373">-3.4773595063411702</cx:pt>
          <cx:pt idx="2374">9.5433646307741302</cx:pt>
          <cx:pt idx="2375">1.3166300964976301</cx:pt>
          <cx:pt idx="2376">6.6659341563226002</cx:pt>
          <cx:pt idx="2377">-8.1685045603168405</cx:pt>
          <cx:pt idx="2378">9.1283370063744798</cx:pt>
          <cx:pt idx="2379">7.5735406726318297</cx:pt>
          <cx:pt idx="2380">8.8094589257209304</cx:pt>
          <cx:pt idx="2381">-1.88152454443265</cx:pt>
          <cx:pt idx="2382">9.3498528809778492</cx:pt>
          <cx:pt idx="2383">-0.57565265470683502</cx:pt>
          <cx:pt idx="2384">5.6089715802161901</cx:pt>
          <cx:pt idx="2385">5.9585034657844602</cx:pt>
          <cx:pt idx="2386">1.16835071802344</cx:pt>
          <cx:pt idx="2387">6.4491254354708003</cx:pt>
          <cx:pt idx="2388">3.0451790265829</cx:pt>
          <cx:pt idx="2389">4.4809436462049597</cx:pt>
          <cx:pt idx="2390">6.4361147542707799</cx:pt>
          <cx:pt idx="2391">0.134783759345252</cx:pt>
          <cx:pt idx="2392">0.378208085783166</cx:pt>
          <cx:pt idx="2393">-2.7988417957616001</cx:pt>
          <cx:pt idx="2394">7.5913176218298704</cx:pt>
          <cx:pt idx="2395">6.3129246821510803</cx:pt>
          <cx:pt idx="2396">3.4602149665255499</cx:pt>
          <cx:pt idx="2397">-2.6100591886817499</cx:pt>
          <cx:pt idx="2398">7.9720782258056904</cx:pt>
          <cx:pt idx="2399">1.72325416771772</cx:pt>
          <cx:pt idx="2400">7.4095725050616004</cx:pt>
          <cx:pt idx="2401">5.8641820445977801</cx:pt>
          <cx:pt idx="2402">3.2783773325742902</cx:pt>
          <cx:pt idx="2403">-1.88110326346893</cx:pt>
          <cx:pt idx="2404">4.9027345924145802</cx:pt>
          <cx:pt idx="2405">2.9447430356480302</cx:pt>
          <cx:pt idx="2406">-0.328272832082741</cx:pt>
          <cx:pt idx="2407">0.27079120903133203</cx:pt>
          <cx:pt idx="2408">-5.6945816596942596</cx:pt>
          <cx:pt idx="2409">4.8247384926424601</cx:pt>
          <cx:pt idx="2410">-0.82423067280776896</cx:pt>
          <cx:pt idx="2411">-7.5246462872990802</cx:pt>
          <cx:pt idx="2412">8.4327290562022093</cx:pt>
          <cx:pt idx="2413">-9.1970523017765604</cx:pt>
          <cx:pt idx="2414">7.3481706115885199</cx:pt>
          <cx:pt idx="2415">9.4474145032779795</cx:pt>
          <cx:pt idx="2416">7.0383968474208203</cx:pt>
          <cx:pt idx="2417">-1.6177784101235</cx:pt>
          <cx:pt idx="2418">6.74216699890074</cx:pt>
          <cx:pt idx="2419">5.9946154617934502</cx:pt>
          <cx:pt idx="2420">5.53737782681893</cx:pt>
          <cx:pt idx="2421">-3.0721562995737202</cx:pt>
          <cx:pt idx="2422">8.5001399114301304</cx:pt>
          <cx:pt idx="2423">5.8641809817227104</cx:pt>
          <cx:pt idx="2424">-6.1096162255803996</cx:pt>
          <cx:pt idx="2425">5.6089702109482298</cx:pt>
          <cx:pt idx="2426">6.6881285390849197</cx:pt>
          <cx:pt idx="2427">-3.1585420465857599</cx:pt>
          <cx:pt idx="2428">-4.7062719036388598</cx:pt>
          <cx:pt idx="2429">6.9214854030521202</cx:pt>
          <cx:pt idx="2430">8.2092472966070797</cx:pt>
          <cx:pt idx="2431">6.4096008288379496</cx:pt>
          <cx:pt idx="2432">8.1624544521641997</cx:pt>
          <cx:pt idx="2433">6.4228972589807398</cx:pt>
          <cx:pt idx="2434">5.9766527908704701</cx:pt>
          <cx:pt idx="2435">1.5803634149908601</cx:pt>
          <cx:pt idx="2436">5.6991250662403701</cx:pt>
          <cx:pt idx="2437">6.7315166746426396</cx:pt>
          <cx:pt idx="2438">-2.78313310686972</cx:pt>
          <cx:pt idx="2439">7.3826059335701899</cx:pt>
          <cx:pt idx="2440">8.7709883715488708</cx:pt>
          <cx:pt idx="2441">1.1517032838551999</cx:pt>
          <cx:pt idx="2442">4.0502291493101099</cx:pt>
          <cx:pt idx="2443">5.5855084393630801</cx:pt>
          <cx:pt idx="2444">6.5126912799173704</cx:pt>
          <cx:pt idx="2445">7.4425832763277704</cx:pt>
          <cx:pt idx="2446">-1.86452115650381</cx:pt>
          <cx:pt idx="2447">-6.2091635303167996</cx:pt>
          <cx:pt idx="2448">-1.41331104993518</cx:pt>
          <cx:pt idx="2449">-0.72241204442476104</cx:pt>
          <cx:pt idx="2450">4.6090235188126396</cx:pt>
          <cx:pt idx="2451">6.0977059695209404</cx:pt>
          <cx:pt idx="2452">6.6089037782252698</cx:pt>
          <cx:pt idx="2453">2.5698422014886502</cx:pt>
          <cx:pt idx="2454">4.1783975600779497</cx:pt>
          <cx:pt idx="2455">7.4294680910989701</cx:pt>
          <cx:pt idx="2456">-4.4800027035596504</cx:pt>
          <cx:pt idx="2457">1.7797176548990501</cx:pt>
          <cx:pt idx="2458">8.1664122428567296</cx:pt>
          <cx:pt idx="2459">0.15089509710465401</cx:pt>
          <cx:pt idx="2460">8.2092471662394804</cx:pt>
          <cx:pt idx="2461">6.5854453268646296</cx:pt>
          <cx:pt idx="2462">7.5615706745382099</cx:pt>
          <cx:pt idx="2463">5.2695192249611003</cx:pt>
          <cx:pt idx="2464">-7.1876187939778804</cx:pt>
          <cx:pt idx="2465">5.8642204958646502</cx:pt>
          <cx:pt idx="2466">-8.5690201746106602</cx:pt>
          <cx:pt idx="2467">5.4876863851961701</cx:pt>
          <cx:pt idx="2468">-3.2852000633847598</cx:pt>
          <cx:pt idx="2469">-0.70555726126057705</cx:pt>
          <cx:pt idx="2470">5.8446116889412503</cx:pt>
          <cx:pt idx="2471">-0.055817600984813399</cx:pt>
          <cx:pt idx="2472">6.0977054440731102</cx:pt>
          <cx:pt idx="2473">-8.1393712313081803</cx:pt>
          <cx:pt idx="2474">6.7421662279846801</cx:pt>
          <cx:pt idx="2475">5.92155201234928</cx:pt>
          <cx:pt idx="2476">-0.76090495468173402</cx:pt>
          <cx:pt idx="2477">-3.6401396070323702</cx:pt>
          <cx:pt idx="2478">6.7527784219679203</cx:pt>
          <cx:pt idx="2479">6.7527350981068901</cx:pt>
          <cx:pt idx="2480">4.0375625071442602</cx:pt>
          <cx:pt idx="2481">-0.37869167089806299</cx:pt>
          <cx:pt idx="2482">5.9401669262680796</cx:pt>
          <cx:pt idx="2483">8.5942287263993205</cx:pt>
          <cx:pt idx="2484">-1.5506638712174801</cx:pt>
          <cx:pt idx="2485">3.5908019105596898</cx:pt>
          <cx:pt idx="2486">8.1099910610791408</cx:pt>
          <cx:pt idx="2487">5.4361593374585997</cx:pt>
          <cx:pt idx="2488">-2.85397865105503</cx:pt>
          <cx:pt idx="2489">8.1058723348439301</cx:pt>
          <cx:pt idx="2490">-5.1096343050138602</cx:pt>
          <cx:pt idx="2491">-5.3320156748149703</cx:pt>
          <cx:pt idx="2492">10.241439989741799</cx:pt>
          <cx:pt idx="2493">8.5342848648988898</cx:pt>
          <cx:pt idx="2494">6.7100295754528103</cx:pt>
          <cx:pt idx="2495">7.8195791990658101</cx:pt>
          <cx:pt idx="2496">6.8044484714553803</cx:pt>
          <cx:pt idx="2497">-6.4315452878499499</cx:pt>
          <cx:pt idx="2498">8.0512702594012193</cx:pt>
          <cx:pt idx="2499">8.9143831783589302</cx:pt>
          <cx:pt idx="2500">2.22128245626998</cx:pt>
          <cx:pt idx="2501">10.085057442748401</cx:pt>
          <cx:pt idx="2502">5.6547311412822996</cx:pt>
          <cx:pt idx="2503">8.8665814446134306</cx:pt>
          <cx:pt idx="2504">6.7422091081952003</cx:pt>
          <cx:pt idx="2505">9.1524846356057594</cx:pt>
          <cx:pt idx="2506">5.4361644405554701</cx:pt>
          <cx:pt idx="2507">2.96717667192289</cx:pt>
          <cx:pt idx="2508">5.9585435416916503</cx:pt>
          <cx:pt idx="2509">-2.7877024976637301</cx:pt>
          <cx:pt idx="2510">9.4359840367592795</cx:pt>
          <cx:pt idx="2511">5.7633119101725097</cx:pt>
          <cx:pt idx="2512">7.45558258943338</cx:pt>
          <cx:pt idx="2513">1.12877127638354</cx:pt>
          <cx:pt idx="2514">-8.0571606176159705</cx:pt>
          <cx:pt idx="2515">6.11419167882244</cx:pt>
          <cx:pt idx="2516">-3.7813050831817501</cx:pt>
          <cx:pt idx="2517">2.8401915405196698</cx:pt>
          <cx:pt idx="2518">5.84461044189106</cx:pt>
          <cx:pt idx="2519">6.0123421984988603</cx:pt>
          <cx:pt idx="2520">5.1142470924880001</cx:pt>
          <cx:pt idx="2521">-3.66064802561247</cx:pt>
          <cx:pt idx="2522">-8.87282587831195</cx:pt>
          <cx:pt idx="2523">7.6319574570258704</cx:pt>
          <cx:pt idx="2524">5.2397771259409298</cx:pt>
          <cx:pt idx="2525">2.2400763158165402</cx:pt>
          <cx:pt idx="2526">-5.1514465526280402</cx:pt>
          <cx:pt idx="2527">7.7208112251454901</cx:pt>
          <cx:pt idx="2528">1.8086742122025301</cx:pt>
          <cx:pt idx="2529">-3.2014273760295202</cx:pt>
          <cx:pt idx="2530">5.5616927632898596</cx:pt>
          <cx:pt idx="2531">2.0093063216720699</cx:pt>
          <cx:pt idx="2532">6.1142117980369903</cx:pt>
          <cx:pt idx="2533">6.2694662121754403</cx:pt>
          <cx:pt idx="2534">9.1283921647881208</cx:pt>
          <cx:pt idx="2535">7.8095378687062604</cx:pt>
          <cx:pt idx="2536">-1.75599391124117</cx:pt>
          <cx:pt idx="2537">6.5735704772338401</cx:pt>
          <cx:pt idx="2538">9.7787353276287003</cx:pt>
          <cx:pt idx="2539">5.1783778035464696</cx:pt>
          <cx:pt idx="2540">3.4139212881396301</cx:pt>
          <cx:pt idx="2541">-2.4378650738330299</cx:pt>
          <cx:pt idx="2542">-7.3921084651985103</cx:pt>
          <cx:pt idx="2543">7.0122911620406301</cx:pt>
          <cx:pt idx="2544">5.8642435415479097</cx:pt>
          <cx:pt idx="2545">-4.3125195028461301</cx:pt>
          <cx:pt idx="2546">-2.0946827812965498</cx:pt>
          <cx:pt idx="2547">7.3551705561813003</cx:pt>
          <cx:pt idx="2548">8.1059233254205107</cx:pt>
          <cx:pt idx="2549">7.9675505476111699</cx:pt>
          <cx:pt idx="2550">7.7207639151222196</cx:pt>
          <cx:pt idx="2551">0.37149378909651398</cx:pt>
          <cx:pt idx="2552">8.5403976309176901</cx:pt>
          <cx:pt idx="2553">-6.8751520797676902</cx:pt>
          <cx:pt idx="2554">2.8445575143469402</cx:pt>
          <cx:pt idx="2555">7.1545815427493302</cx:pt>
          <cx:pt idx="2556">-0.109632691699943</cx:pt>
          <cx:pt idx="2557">-4.5582207537470802</cx:pt>
          <cx:pt idx="2558">8.3586093923634497</cx:pt>
          <cx:pt idx="2559">8.6936163453543394</cx:pt>
          <cx:pt idx="2560">8.4458665019612091</cx:pt>
          <cx:pt idx="2561">7.3961967140849501</cx:pt>
          <cx:pt idx="2562">4.3374398626807604</cx:pt>
          <cx:pt idx="2563">7.4162804602177399</cx:pt>
          <cx:pt idx="2564">7.2546008400742004</cx:pt>
          <cx:pt idx="2565">-9.3575239781108195</cx:pt>
          <cx:pt idx="2566">-0.53108034625508904</cx:pt>
          <cx:pt idx="2567">2.7545474220979398</cx:pt>
          <cx:pt idx="2568">7.1806554720878202</cx:pt>
          <cx:pt idx="2569">7.7474781300258799</cx:pt>
          <cx:pt idx="2570">5.9744961596818396</cx:pt>
          <cx:pt idx="2571">4.56172301445483</cx:pt>
          <cx:pt idx="2572">2.4989282909793999</cx:pt>
          <cx:pt idx="2573">7.44258504083143</cx:pt>
          <cx:pt idx="2574">10.2368000152979</cx:pt>
          <cx:pt idx="2575">2.1287679932203001</cx:pt>
          <cx:pt idx="2576">3.0041021374218202</cx:pt>
          <cx:pt idx="2577">8.0166097277538597</cx:pt>
          <cx:pt idx="2578">5.9585748973693597</cx:pt>
          <cx:pt idx="2579">7.0384421439971696</cx:pt>
          <cx:pt idx="2580">5.2094035340687599</cx:pt>
          <cx:pt idx="2581">9.9014071648280595</cx:pt>
          <cx:pt idx="2582">10.2480488475674</cx:pt>
          <cx:pt idx="2583">7.4491438389879896</cx:pt>
          <cx:pt idx="2584">9.3637640305872303</cx:pt>
          <cx:pt idx="2585">7.8641236375922903</cx:pt>
          <cx:pt idx="2586">-3.6571151844460799</cx:pt>
          <cx:pt idx="2587">9.4095665486244506</cx:pt>
          <cx:pt idx="2588">-1.44763118366169</cx:pt>
          <cx:pt idx="2589">8.8666050583556704</cx:pt>
          <cx:pt idx="2590">8.3516732088345194</cx:pt>
          <cx:pt idx="2591">7.96305431372169</cx:pt>
          <cx:pt idx="2592">10.013314872177499</cx:pt>
          <cx:pt idx="2593">8.8617071805497307</cx:pt>
          <cx:pt idx="2594">5.5616988554310103</cx:pt>
          <cx:pt idx="2595">9.7167173482159299</cx:pt>
          <cx:pt idx="2596">6.48766813307821</cx:pt>
          <cx:pt idx="2597">8.1465151395805009</cx:pt>
          <cx:pt idx="2598">8.5250660106955305</cx:pt>
          <cx:pt idx="2599">6.1783502096263403</cx:pt>
          <cx:pt idx="2600">-3.34713208875284</cx:pt>
          <cx:pt idx="2601">8.2434229277255202</cx:pt>
          <cx:pt idx="2602">6.0641864548027504</cx:pt>
          <cx:pt idx="2603">-3.9622032021032401</cx:pt>
          <cx:pt idx="2604">1.37418157983374</cx:pt>
          <cx:pt idx="2605">-3.3463346201378199</cx:pt>
          <cx:pt idx="2606">-8.1096101198189299</cx:pt>
          <cx:pt idx="2607">-1.1755232679091301</cx:pt>
          <cx:pt idx="2608">8.0254009951695409</cx:pt>
          <cx:pt idx="2609">7.4813051761249003</cx:pt>
          <cx:pt idx="2610">-5.22328701914976</cx:pt>
          <cx:pt idx="2611">6.9856843198411402</cx:pt>
          <cx:pt idx="2612">7.5495728954597903</cx:pt>
          <cx:pt idx="2613">7.2246095772936796</cx:pt>
          <cx:pt idx="2614">-4.0721581423138904</cx:pt>
          <cx:pt idx="2615">6.4229666793878701</cx:pt>
          <cx:pt idx="2616">4.93611583838132</cx:pt>
          <cx:pt idx="2617">2.0702742761018</cx:pt>
          <cx:pt idx="2618">8.8978898517455907</cx:pt>
          <cx:pt idx="2619">6.8045178405667999</cx:pt>
          <cx:pt idx="2620">6.9936369240451697</cx:pt>
          <cx:pt idx="2621">8.3165073397342795</cx:pt>
          <cx:pt idx="2622">5.6320877118755099</cx:pt>
          <cx:pt idx="2623">10.2054320692753</cx:pt>
          <cx:pt idx="2624">8.1304754185969603</cx:pt>
          <cx:pt idx="2625">6.42297148138708</cx:pt>
          <cx:pt idx="2626">9.5510423496608006</cx:pt>
          <cx:pt idx="2627">-0.045940188049802898</cx:pt>
          <cx:pt idx="2628">6.2986477026021799</cx:pt>
          <cx:pt idx="2629">6.0298388123305404</cx:pt>
          <cx:pt idx="2630">6.4492020089783004</cx:pt>
          <cx:pt idx="2631">7.4361219072737201</cx:pt>
          <cx:pt idx="2632">2.0915463221353199</cx:pt>
          <cx:pt idx="2633">10.1273778990863</cx:pt>
          <cx:pt idx="2634">-4.3112652239376699</cx:pt>
          <cx:pt idx="2635">8.0384480707673092</cx:pt>
          <cx:pt idx="2636">5.0810887887911598</cx:pt>
          <cx:pt idx="2637">6.7943282698460097</cx:pt>
          <cx:pt idx="2638">7.8979123311736901</cx:pt>
          <cx:pt idx="2639">7.50650946162318</cx:pt>
          <cx:pt idx="2640">-9.0482158243901107</cx:pt>
          <cx:pt idx="2641">6.8045243116350402</cx:pt>
          <cx:pt idx="2642">6.5616761956186398</cx:pt>
          <cx:pt idx="2643">-2.67094720003404</cx:pt>
          <cx:pt idx="2644">7.5065041704970596</cx:pt>
          <cx:pt idx="2645">11.816311603199701</cx:pt>
          <cx:pt idx="2646">3.61324621707245</cx:pt>
          <cx:pt idx="2647">-0.32453075991689501</cx:pt>
          <cx:pt idx="2648">10.4409592501625</cx:pt>
          <cx:pt idx="2649">7.9901434988498696</cx:pt>
          <cx:pt idx="2650">7.9447559782495896</cx:pt>
          <cx:pt idx="2651">5.9456358180634403</cx:pt>
          <cx:pt idx="2652">6.6434608864998896</cx:pt>
          <cx:pt idx="2653">5.2976230629060703</cx:pt>
          <cx:pt idx="2654">8.9967968395307505</cx:pt>
          <cx:pt idx="2655">8.4360943666767891</cx:pt>
          <cx:pt idx="2656">6.8446059371323198</cx:pt>
          <cx:pt idx="2657">3.2392847942301302</cx:pt>
          <cx:pt idx="2658">9.0788920022104893</cx:pt>
          <cx:pt idx="2659">6.8835982930931703</cx:pt>
          <cx:pt idx="2660">0.95313744372351505</cx:pt>
          <cx:pt idx="2661">8.5373754065544798</cx:pt>
          <cx:pt idx="2662">6.4492095213271003</cx:pt>
          <cx:pt idx="2663">1.5977242449345399</cx:pt>
          <cx:pt idx="2664">-1.34360676292799</cx:pt>
          <cx:pt idx="2665">-5.4300345075944296</cx:pt>
          <cx:pt idx="2666">8.9447473714103207</cx:pt>
          <cx:pt idx="2667">6.8739504752264198</cx:pt>
          <cx:pt idx="2668">7.1625560193614897</cx:pt>
          <cx:pt idx="2669">6.8146544380447001</cx:pt>
          <cx:pt idx="2670">7.2397345705413398</cx:pt>
          <cx:pt idx="2671">-4.97858310265425</cx:pt>
          <cx:pt idx="2672">7.2170158905427204</cx:pt>
          <cx:pt idx="2673">2.0702734555497702</cx:pt>
          <cx:pt idx="2674">-10.4671555756603</cx:pt>
          <cx:pt idx="2675">-1.2392713484316</cx:pt>
          <cx:pt idx="2676">8.4229297239915208</cx:pt>
          <cx:pt idx="2677">8.5404391944408609</cx:pt>
          <cx:pt idx="2678">9.9203281635589509</cx:pt>
          <cx:pt idx="2679">8.6060236598415703</cx:pt>
          <cx:pt idx="2680">8.3724244815952407</cx:pt>
          <cx:pt idx="2681">10.312023022990999</cx:pt>
          <cx:pt idx="2682">7.8346701217246801</cx:pt>
          <cx:pt idx="2683">2.2212811514910999</cx:pt>
          <cx:pt idx="2684">8.0683832940533495</cx:pt>
          <cx:pt idx="2685">-0.31479156606709902</cx:pt>
          <cx:pt idx="2686">-8.5425847076056094</cx:pt>
          <cx:pt idx="2687">9.1425714866175998</cx:pt>
          <cx:pt idx="2688">10.5705815173615</cx:pt>
          <cx:pt idx="2689">8.8763241272224693</cx:pt>
          <cx:pt idx="2690">7.7369150165042697</cx:pt>
          <cx:pt idx="2691">7.9630997710858997</cx:pt>
          <cx:pt idx="2692">2.49027722298541</cx:pt>
          <cx:pt idx="2693">10.813308356839499</cx:pt>
          <cx:pt idx="2694">6.26864876044821</cx:pt>
          <cx:pt idx="2695">8.6205341521930201</cx:pt>
          <cx:pt idx="2696">9.4328087064288706</cx:pt>
          <cx:pt idx="2697">4.6977129488713896</cx:pt>
          <cx:pt idx="2698">9.1585675746853195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400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boxWhisker" uniqueId="{DD3CA10D-5B70-1740-806A-CBC4BA688703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078E905-BF6F-B648-8F45-54FDFF976D90}"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new!$B$2:$B$7215</cx:f>
        <cx:lvl ptCount="7214" formatCode="G/通用格式">
          <cx:pt idx="0">-0.42148516827979898</cx:pt>
          <cx:pt idx="1">1.79378154630503</cx:pt>
          <cx:pt idx="2">-1.0208030517144899</cx:pt>
          <cx:pt idx="3">-0.36259240955333299</cx:pt>
          <cx:pt idx="4">-0.18702038854504399</cx:pt>
          <cx:pt idx="5">0.34746886347681799</cx:pt>
          <cx:pt idx="6">0.66180397107326805</cx:pt>
          <cx:pt idx="7">1.1175397394044499</cx:pt>
          <cx:pt idx="8">-0.30050974877258901</cx:pt>
          <cx:pt idx="9">-0.70338001462212196</cx:pt>
          <cx:pt idx="10">0.39264756176943999</cx:pt>
          <cx:pt idx="11">0.54496089778907097</cx:pt>
          <cx:pt idx="12">-1.4824761804728901</cx:pt>
          <cx:pt idx="13">1.1488290619739101</cx:pt>
          <cx:pt idx="14">0.20358643508881</cx:pt>
          <cx:pt idx="15">-0.64021790387932198</cx:pt>
          <cx:pt idx="16">4.3154500109993004</cx:pt>
          <cx:pt idx="17">0.14110811067940501</cx:pt>
          <cx:pt idx="18">-0.82387926027227298</cx:pt>
          <cx:pt idx="19">0.33475784066863001</cx:pt>
          <cx:pt idx="20">-1.7142681863887601</cx:pt>
          <cx:pt idx="21">0.91858894952191605</cx:pt>
          <cx:pt idx="22">-0.351945714969572</cx:pt>
          <cx:pt idx="23">3.9004261523297701</cx:pt>
          <cx:pt idx="24">0.0106245775804725</cx:pt>
          <cx:pt idx="25">-1.7289143292628799</cx:pt>
          <cx:pt idx="26">0.26485343690283703</cx:pt>
          <cx:pt idx="27">1.2671158417311801</cx:pt>
          <cx:pt idx="28">-0.491874799278393</cx:pt>
          <cx:pt idx="29">0.70404452951557706</cx:pt>
          <cx:pt idx="30">0.80851974973600105</cx:pt>
          <cx:pt idx="31">2.1634748043957202</cx:pt>
          <cx:pt idx="32">3.0120864526411899</cx:pt>
          <cx:pt idx="33">-0.61343785922683502</cx:pt>
          <cx:pt idx="34">0.27108593539930698</cx:pt>
          <cx:pt idx="35">1.9299856398003601</cx:pt>
          <cx:pt idx="36">-1.42230619199946</cx:pt>
          <cx:pt idx="37">0.18377326893479301</cx:pt>
          <cx:pt idx="38">1.65251416593696</cx:pt>
          <cx:pt idx="39">0.83005216968977202</cx:pt>
          <cx:pt idx="40">-0.303430513576807</cx:pt>
          <cx:pt idx="41">3.0930864032084</cx:pt>
          <cx:pt idx="42">0.44100968857180101</cx:pt>
          <cx:pt idx="43">1.5785112422482199</cx:pt>
          <cx:pt idx="44">3.31545374065663</cx:pt>
          <cx:pt idx="45">-0.28786066706094998</cx:pt>
          <cx:pt idx="46">0.36875584919680898</cx:pt>
          <cx:pt idx="47">1.16469908237896</cx:pt>
          <cx:pt idx="48">0.31547925597308202</cx:pt>
          <cx:pt idx="49">-0.83979836878112901</cx:pt>
          <cx:pt idx="50">1.81143647441557</cx:pt>
          <cx:pt idx="51">-0.59780968963198899</cx:pt>
          <cx:pt idx="52">0.17872075017859701</cx:pt>
          <cx:pt idx="53">0.27108480733352402</cx:pt>
          <cx:pt idx="54">-0.49187375877707201</cx:pt>
          <cx:pt idx="55">0.52540196595992905</cx:pt>
          <cx:pt idx="56">2.6780470892922899</cx:pt>
          <cx:pt idx="57">0.68666209227918296</cx:pt>
          <cx:pt idx="58">0.71601736702167795</cx:pt>
          <cx:pt idx="59">-0.64595770945809505</cx:pt>
          <cx:pt idx="60">0.16453714412977</cx:pt>
          <cx:pt idx="61">1.3699270076638601</cx:pt>
          <cx:pt idx="62">0.474177552642707</cx:pt>
          <cx:pt idx="63">-1.6231169665246701</cx:pt>
          <cx:pt idx="64">-0.070579422996011595</cx:pt>
          <cx:pt idx="65">-2.41243547243098</cx:pt>
          <cx:pt idx="66">-0.854443416241501</cx:pt>
          <cx:pt idx="67">-1.2452347264741901</cx:pt>
          <cx:pt idx="68">0.21594547069946601</cx:pt>
          <cx:pt idx="69">-1.47806954633272</cx:pt>
          <cx:pt idx="70">0.894636121810093</cx:pt>
          <cx:pt idx="71">-0.93244612139469196</cx:pt>
          <cx:pt idx="72">-0.66541189597691697</cx:pt>
          <cx:pt idx="73">0.63098124034082004</cx:pt>
          <cx:pt idx="74">0.099973043646363502</cx:pt>
          <cx:pt idx="75">0.69489263041931204</cx:pt>
          <cx:pt idx="76">-0.491874040817874</cx:pt>
          <cx:pt idx="77">0.21359959614935201</cx:pt>
          <cx:pt idx="78">0.87490665777318699</cx:pt>
          <cx:pt idx="79">-0.66740703521727396</cx:pt>
          <cx:pt idx="80">-1.3569458937382901</cx:pt>
          <cx:pt idx="81">4.6373695847212399</cx:pt>
          <cx:pt idx="82">0.24880801736953001</cx:pt>
          <cx:pt idx="83">0.412776119643257</cx:pt>
          <cx:pt idx="84">0.73051709760014905</cx:pt>
          <cx:pt idx="85">0.13247400916516799</cx:pt>
          <cx:pt idx="86">0.042461265361071698</cx:pt>
          <cx:pt idx="87">2.31547304653412</cx:pt>
          <cx:pt idx="88">-0.42589656931853498</cx:pt>
          <cx:pt idx="89">-0.77127081015997601</cx:pt>
          <cx:pt idx="90">1.34864636511165</cx:pt>
          <cx:pt idx="91">2.51341820321956</cx:pt>
          <cx:pt idx="92">-0.39723679220130398</cx:pt>
          <cx:pt idx="93">0.079665826160518594</cx:pt>
          <cx:pt idx="94">3.2000001595928902</cx:pt>
          <cx:pt idx="95">0.10788352326690499</cx:pt>
          <cx:pt idx="96">-1.1954820624220099</cx:pt>
          <cx:pt idx="97">-1.9984098113187301</cx:pt>
          <cx:pt idx="98">-1.1359821099995899</cx:pt>
          <cx:pt idx="99">0.62245707979291798</cx:pt>
          <cx:pt idx="100">-4.02435917058156</cx:pt>
          <cx:pt idx="101">1.4674815006883299</cx:pt>
          <cx:pt idx="102">-0.163989862302096</cx:pt>
          <cx:pt idx="103">-0.73647318354023095</cx:pt>
          <cx:pt idx="104">0.73051744377459105</cx:pt>
          <cx:pt idx="105">-0.32194950888138402</cx:pt>
          <cx:pt idx="106">2.24508943991514</cx:pt>
          <cx:pt idx="107">-1.24720871419823</cx:pt>
          <cx:pt idx="108">3.72609797943828</cx:pt>
          <cx:pt idx="109">-1.7142659773304201</cx:pt>
          <cx:pt idx="110">-0.38495935182314001</cx:pt>
          <cx:pt idx="111">0.900442253327845</cx:pt>
          <cx:pt idx="112">1.55363891840048</cx:pt>
          <cx:pt idx="113">0.35561830911210701</cx:pt>
          <cx:pt idx="114">-0.787332069174287</cx:pt>
          <cx:pt idx="115">-0.40996482211582003</cx:pt>
          <cx:pt idx="116">0.69399098654126901</cx:pt>
          <cx:pt idx="117">2.4085877537704001</cx:pt>
          <cx:pt idx="118">0.0096710468422084601</cx:pt>
          <cx:pt idx="119">-0.12509310975510399</cx:pt>
          <cx:pt idx="120">0.012916255268324199</cx:pt>
          <cx:pt idx="121">-0.81380278250527704</cx:pt>
          <cx:pt idx="122">-1.4422177104961</cx:pt>
          <cx:pt idx="123">0.24699917872281399</cx:pt>
          <cx:pt idx="124">-1.1174787899679299</cx:pt>
          <cx:pt idx="125">0.13105518332069899</cx:pt>
          <cx:pt idx="126">1.66990951588967</cx:pt>
          <cx:pt idx="127">0.40858874818949298</cx:pt>
          <cx:pt idx="128">-0.39315787680439601</cx:pt>
          <cx:pt idx="129">-0.955624411635974</cx:pt>
          <cx:pt idx="130">0.221151934004161</cx:pt>
          <cx:pt idx="131">0.0135890335857465</cx:pt>
          <cx:pt idx="132">-0.57204476352036104</cx:pt>
          <cx:pt idx="133">1.2374768728599601</cx:pt>
          <cx:pt idx="134">1.28153180392068</cx:pt>
          <cx:pt idx="135">0.22801627783669701</cx:pt>
          <cx:pt idx="136">0.42566214686540199</cx:pt>
          <cx:pt idx="137">0.35612171838387102</cx:pt>
          <cx:pt idx="138">-0.0537541499750777</cx:pt>
          <cx:pt idx="139">-0.936059427154049</cx:pt>
          <cx:pt idx="140">2.4367853563308901</cx:pt>
          <cx:pt idx="141">0.66340247667204899</cx:pt>
          <cx:pt idx="142">0.15793806580435499</cx:pt>
          <cx:pt idx="143">-2.4803797690552098</cx:pt>
          <cx:pt idx="144">-1.0365061856475499</cx:pt>
          <cx:pt idx="145">-0.329339024866735</cx:pt>
          <cx:pt idx="146">4.6373936772784701</cx:pt>
          <cx:pt idx="147">-0.86585046975330104</cx:pt>
          <cx:pt idx="148">1.6634019511706499</cx:pt>
          <cx:pt idx="149">2.6175075969941202</cx:pt>
          <cx:pt idx="150">0.011085179983717599</cx:pt>
          <cx:pt idx="151">0.60178352914785704</cx:pt>
          <cx:pt idx="152">5.0158759617710302</cx:pt>
          <cx:pt idx="153">0.80090643606560497</cx:pt>
          <cx:pt idx="154">-0.26948267251406799</cx:pt>
          <cx:pt idx="155">-0.39167123190414199</cx:pt>
          <cx:pt idx="156">-0.131979644336777</cx:pt>
          <cx:pt idx="157">-0.269481733388172</cx:pt>
          <cx:pt idx="158">-0.15484119407909899</cx:pt>
          <cx:pt idx="159">-2.9575351891453301</cx:pt>
          <cx:pt idx="160">0.160202648536199</cx:pt>
          <cx:pt idx="161">-0.51106956439053897</cx:pt>
          <cx:pt idx="162">0.50424048290562495</cx:pt>
          <cx:pt idx="163">-0.95130588521234405</cx:pt>
          <cx:pt idx="164">0.241478812194481</cx:pt>
          <cx:pt idx="165">-0.127463833304237</cx:pt>
          <cx:pt idx="166">0.73051572780621299</cx:pt>
          <cx:pt idx="167">1.0722080301216399</cx:pt>
          <cx:pt idx="168">-0.57381736578013398</cx:pt>
          <cx:pt idx="169">-2.3283734818600301</cx:pt>
          <cx:pt idx="170">-0.44474199090341199</cx:pt>
          <cx:pt idx="171">1.8224391309043699</cx:pt>
          <cx:pt idx="172">2.4529822733052602</cx:pt>
          <cx:pt idx="173">-0.31255173853245499</cx:pt>
          <cx:pt idx="174">-0.326572980992345</cx:pt>
          <cx:pt idx="175">2.8300516417294799</cx:pt>
          <cx:pt idx="176">0.13748050483372201</cx:pt>
          <cx:pt idx="177">0.087673842349051997</cx:pt>
          <cx:pt idx="178">-0.48521205004957102</cx:pt>
          <cx:pt idx="179">0.19348943579589301</cx:pt>
          <cx:pt idx="180">0.067552028357281704</cx:pt>
          <cx:pt idx="181">-0.0233219474232523</cx:pt>
          <cx:pt idx="182">1.11384574847046</cx:pt>
          <cx:pt idx="183">-1.11747853690028</cx:pt>
          <cx:pt idx="184">-0.50894955246274098</cx:pt>
          <cx:pt idx="185">-0.491875049835855</cx:pt>
          <cx:pt idx="186">0.45661486231220999</cx:pt>
          <cx:pt idx="187">-1.7024409789025301</cx:pt>
          <cx:pt idx="188">0.50812473241127998</cx:pt>
          <cx:pt idx="189">0.371188617799243</cx:pt>
          <cx:pt idx="190">-0.43940753944162397</cx:pt>
          <cx:pt idx="191">1.0353711645780801</cx:pt>
          <cx:pt idx="192">0.176415135656116</cx:pt>
          <cx:pt idx="193">0.73051585714457601</cx:pt>
          <cx:pt idx="194">1.45508501296327</cx:pt>
          <cx:pt idx="195">0.44239092966456001</cx:pt>
          <cx:pt idx="196">1.09308741202863</cx:pt>
          <cx:pt idx="197">0.43353525885075</cx:pt>
          <cx:pt idx="198">-1.68451892487767</cx:pt>
          <cx:pt idx="199">1.18619598012637</cx:pt>
          <cx:pt idx="200">0.34147508061334197</cx:pt>
          <cx:pt idx="201">0.171643270855417</cx:pt>
          <cx:pt idx="202">-0.35694647301800803</cx:pt>
          <cx:pt idx="203">0.23604429883519801</cx:pt>
          <cx:pt idx="204">-1.00644765946448</cx:pt>
          <cx:pt idx="205">2.9579267692973898</cx:pt>
          <cx:pt idx="206">-1.16760355564194</cx:pt>
          <cx:pt idx="207">0.28153206459993402</cx:pt>
          <cx:pt idx="208">1.3405704678422099</cx:pt>
          <cx:pt idx="209">-1.3034302388289201</cx:pt>
          <cx:pt idx="210">0.113846772400443</cx:pt>
          <cx:pt idx="211">-0.027665858141910402</cx:pt>
          <cx:pt idx="212">2.3154790329839301</cx:pt>
          <cx:pt idx="213">0.067551973468856899</cx:pt>
          <cx:pt idx="214">1.4854040190760001</cx:pt>
          <cx:pt idx="215">-0.49187541449551803</cx:pt>
          <cx:pt idx="216">-0.022843643301632102</cx:pt>
          <cx:pt idx="217">-0.22449621883513099</cx:pt>
          <cx:pt idx="218">1.97444202200428</cx:pt>
          <cx:pt idx="219">-0.60205857244416205</cx:pt>
          <cx:pt idx="220">-0.32393048755821202</cx:pt>
          <cx:pt idx="221">-1.13298089479083</cx:pt>
          <cx:pt idx="222">-0.97462385124533502</cx:pt>
          <cx:pt idx="223">-1.5424964492286299</cx:pt>
          <cx:pt idx="224">1.8749071320667701</cx:pt>
          <cx:pt idx="225">1.3362377536059</cx:pt>
          <cx:pt idx="226">0.28573162667788099</cx:pt>
          <cx:pt idx="227">-2.0768342369733399</cx:pt>
          <cx:pt idx="228">-0.59780894339926405</cx:pt>
          <cx:pt idx="229">0.57851340423351305</cx:pt>
          <cx:pt idx="230">1.0088181959371501</cx:pt>
          <cx:pt idx="231">4.9003782303805297</cx:pt>
          <cx:pt idx="232">-1.0722506111791601</cx:pt>
          <cx:pt idx="233">0.61368066345037098</cx:pt>
          <cx:pt idx="234">2.9675545644457499</cx:pt>
          <cx:pt idx="235">-0.67276334997875198</cx:pt>
          <cx:pt idx="236">0.91858925727214003</cx:pt>
          <cx:pt idx="237">0.31547881285767299</cx:pt>
          <cx:pt idx="238">-3.6270297367013198</cx:pt>
          <cx:pt idx="239">-0.387319948276863</cx:pt>
          <cx:pt idx="240">1.05244449127272</cx:pt>
          <cx:pt idx="241">2.48540336663961</cx:pt>
          <cx:pt idx="242">0.16863801200617201</cx:pt>
          <cx:pt idx="243">1.17346027107302</cx:pt>
          <cx:pt idx="244">0.0244827811649974</cx:pt>
          <cx:pt idx="245">-0.73255402953045101</cx:pt>
          <cx:pt idx="246">0.84835320866066899</cx:pt>
          <cx:pt idx="247">0.46748421375224197</cx:pt>
          <cx:pt idx="248">-1.61051924241452</cx:pt>
          <cx:pt idx="249">0.99355066449163598</cx:pt>
          <cx:pt idx="250">0.47897796633237</cx:pt>
          <cx:pt idx="251">-0.035993351558949997</cx:pt>
          <cx:pt idx="252">-1.04207194688181</cx:pt>
          <cx:pt idx="253">-0.98830114139315295</cx:pt>
          <cx:pt idx="254">-0.54581421313531098</cx:pt>
          <cx:pt idx="255">-1.29922936955346</cx:pt>
          <cx:pt idx="256">0.90044114691003196</cx:pt>
          <cx:pt idx="257">0.28994433997190899</cx:pt>
          <cx:pt idx="258">-1.2814550516247301</cx:pt>
          <cx:pt idx="259">-0.236316595256335</cx:pt>
          <cx:pt idx="260">-0.17065380539525199</cx:pt>
          <cx:pt idx="261">0.408588576920068</cx:pt>
          <cx:pt idx="262">-1.0768375826593399</cx:pt>
          <cx:pt idx="263">-0.18153595425706801</cx:pt>
          <cx:pt idx="264">-0.42905994072565201</cx:pt>
          <cx:pt idx="265">0.093086715185431296</cx:pt>
          <cx:pt idx="266">-0.612785486960436</cx:pt>
          <cx:pt idx="267">2.43095618112135</cx:pt>
          <cx:pt idx="268">-2.1439502894760998</cx:pt>
          <cx:pt idx="269">0.39386697567530099</cx:pt>
          <cx:pt idx="270">1.6374069042923101</cx:pt>
          <cx:pt idx="271">1.0744709672960999</cx:pt>
          <cx:pt idx="272">-0.96462851597627197</cx:pt>
          <cx:pt idx="273">0.62394456842429602</cx:pt>
          <cx:pt idx="274">0.113846576124831</cx:pt>
          <cx:pt idx="275">0.056155815320967799</cx:pt>
          <cx:pt idx="276">-1.5145947658755401</cx:pt>
          <cx:pt idx="277">-0.72758974935273801</cx:pt>
          <cx:pt idx="278">-1.65950913467632</cx:pt>
          <cx:pt idx="279">-0.063032433412488806</cx:pt>
          <cx:pt idx="280">-0.62937877896206396</cx:pt>
          <cx:pt idx="281">-0.31255144928524597</cx:pt>
          <cx:pt idx="282">-0.38495946749161097</cx:pt>
          <cx:pt idx="283">0.80090610932283202</cx:pt>
          <cx:pt idx="284">-0.56987827190190099</cx:pt>
          <cx:pt idx="285">0.35039707222961802</cx:pt>
          <cx:pt idx="286">1.40120899755016</cx:pt>
          <cx:pt idx="287">-2.1439432883334901</cx:pt>
          <cx:pt idx="288">-0.51459566091330899</cx:pt>
          <cx:pt idx="289">-0.028475351722736401</cx:pt>
          <cx:pt idx="290">-0.60081041264147905</cx:pt>
          <cx:pt idx="291">-0.75588250813001401</cx:pt>
          <cx:pt idx="292">1.2085643403917199</cx:pt>
          <cx:pt idx="293">-0.695747656490175</cx:pt>
          <cx:pt idx="294">-0.47617746535574801</cx:pt>
          <cx:pt idx="295">-0.60018219343995605</cx:pt>
          <cx:pt idx="296">0.35612116963544899</cx:pt>
          <cx:pt idx="297">-1.47593360960359</cx:pt>
          <cx:pt idx="298">-0.49187627488219199</cx:pt>
          <cx:pt idx="299">-1.2117673266550699</cx:pt>
          <cx:pt idx="300">-0.26948272028410297</cx:pt>
          <cx:pt idx="301">-0.258990743857479</cx:pt>
          <cx:pt idx="302">-3.0768304962970499</cx:pt>
          <cx:pt idx="303">-0.35289913294317299</cx:pt>
          <cx:pt idx="304">-0.36553021771438199</cx:pt>
          <cx:pt idx="305">0.46748273665453399</cx:pt>
          <cx:pt idx="306">0.018862468899629701</cx:pt>
          <cx:pt idx="307">-0.69398174469102003</cx:pt>
          <cx:pt idx="308">-0.092605216347943595</cx:pt>
          <cx:pt idx="309">-0.37841722454097299</cx:pt>
          <cx:pt idx="310">-0.65693523975548496</cx:pt>
          <cx:pt idx="311">-0.30135430828964799</cx:pt>
          <cx:pt idx="312">-0.96992318289218404</cx:pt>
          <cx:pt idx="313">0.23575191458292799</cx:pt>
          <cx:pt idx="314">0.172026249030066</cx:pt>
          <cx:pt idx="315">0.900441851894345</cx:pt>
          <cx:pt idx="316">-0.21701641979039199</cx:pt>
          <cx:pt idx="317">-0.368685396452479</cx:pt>
          <cx:pt idx="318">-0.074980603451659106</cx:pt>
          <cx:pt idx="319">-1.38999655598145</cx:pt>
          <cx:pt idx="320">-0.31678825278723299</cx:pt>
          <cx:pt idx="321">-0.220573215731828</cx:pt>
          <cx:pt idx="322">-0.13703298438536499</cx:pt>
          <cx:pt idx="323">1.06868512245943</cx:pt>
          <cx:pt idx="324">-0.41453381747846302</cx:pt>
          <cx:pt idx="325">2.10602578484494</cx:pt>
          <cx:pt idx="326">0.42418532403439302</cx:pt>
          <cx:pt idx="327">1.00672660307022</cx:pt>
          <cx:pt idx="328">0.200002785672657</cx:pt>
          <cx:pt idx="329">-0.41917673829115898</cx:pt>
          <cx:pt idx="330">1.5992721718151</cx:pt>
          <cx:pt idx="331">-2.1439507452714199</cx:pt>
          <cx:pt idx="332">0.51846620833301105</cx:pt>
          <cx:pt idx="333">2.31542975826504</cx:pt>
          <cx:pt idx="334">0.37688027181697198</cx:pt>
          <cx:pt idx="335">0.83005264821561398</cx:pt>
          <cx:pt idx="336">0.57851438212571304</cx:pt>
          <cx:pt idx="337">0.052445799071417401</cx:pt>
          <cx:pt idx="338">0.52569668936615899</cx:pt>
          <cx:pt idx="339">0.98849764295159204</cx:pt>
          <cx:pt idx="340">-0.491874115085496</cx:pt>
          <cx:pt idx="341">-1.2028461106144499</cx:pt>
          <cx:pt idx="342">1.13490706835976</cx:pt>
          <cx:pt idx="343">-0.94548090986183897</cx:pt>
          <cx:pt idx="344">0.34028237709570502</cx:pt>
          <cx:pt idx="345">-0.581251596166247</cx:pt>
          <cx:pt idx="346">0.68869698003597402</cx:pt>
          <cx:pt idx="347">-0.34163343047337602</cx:pt>
          <cx:pt idx="348">0.99355132851955197</cx:pt>
          <cx:pt idx="349">-0.53537750766944503</cx:pt>
          <cx:pt idx="350">0.052445205493627099</cx:pt>
          <cx:pt idx="351">-0.32971874408247298</cx:pt>
          <cx:pt idx="352">1.43095665858725</cx:pt>
          <cx:pt idx="353">-1.43175490496247</cx:pt>
          <cx:pt idx="354">1.2450899445860599</cx:pt>
          <cx:pt idx="355">-2.62137684554803</cx:pt>
          <cx:pt idx="356">0.082818714745713798</cx:pt>
          <cx:pt idx="357">-0.89706576783290803</cx:pt>
          <cx:pt idx="358">-0.400727886693311</cx:pt>
          <cx:pt idx="359">-0.19148112267287801</cx:pt>
          <cx:pt idx="360">-1.0699517032770001</cx:pt>
          <cx:pt idx="361">-1.10598498835902</cx:pt>
          <cx:pt idx="362">0.187004506452363</cx:pt>
          <cx:pt idx="363">1.09308581379324</cx:pt>
          <cx:pt idx="364">-0.61167033001771298</cx:pt>
          <cx:pt idx="365">-0.35437143004827498</cx:pt>
          <cx:pt idx="366">1.18559882030594</cx:pt>
          <cx:pt idx="367">-0.82407206229963803</cx:pt>
          <cx:pt idx="368">-1.2137736187963499</cx:pt>
          <cx:pt idx="369">0.020023380379045299</cx:pt>
          <cx:pt idx="370">-0.61217014836905903</cx:pt>
          <cx:pt idx="371">-0.26314208328531802</cx:pt>
          <cx:pt idx="372">-0.63205241619296604</cx:pt>
          <cx:pt idx="373">-0.16256775528879999</cx:pt>
          <cx:pt idx="374">-0.20179701831072799</cx:pt>
          <cx:pt idx="375">1.3154794824724101</cx:pt>
          <cx:pt idx="376">0.91108870790554897</cx:pt>
          <cx:pt idx="377">0.62033426948834702</cx:pt>
          <cx:pt idx="378">-1.37101966516441</cx:pt>
          <cx:pt idx="379">-1.0064492035781001</cx:pt>
          <cx:pt idx="380">-1.2275525267004499</cx:pt>
          <cx:pt idx="381">0.20000317134124501</cx:pt>
          <cx:pt idx="382">-0.36634479555984001</cx:pt>
          <cx:pt idx="383">-0.66799131196668105</cx:pt>
          <cx:pt idx="384">-1.11497345275987</cx:pt>
          <cx:pt idx="385">0.69772677274862904</cx:pt>
          <cx:pt idx="386">-1.26948094927235</cx:pt>
          <cx:pt idx="387">-0.87520443884300503</cx:pt>
          <cx:pt idx="388">-0.90309192078599898</cx:pt>
          <cx:pt idx="389">-0.83426798889530596</cx:pt>
          <cx:pt idx="390">-1.0630312273021201</cx:pt>
          <cx:pt idx="391">-0.29655177051465198</cx:pt>
          <cx:pt idx="392">-2.6541428145578601</cx:pt>
          <cx:pt idx="393">-1.07057952978056</cx:pt>
          <cx:pt idx="394">3.3154726442454598</cx:pt>
          <cx:pt idx="395">1.57851319215465</cx:pt>
          <cx:pt idx="396">0.145555112650259</cx:pt>
          <cx:pt idx="397">-0.49187380560668398</cx:pt>
          <cx:pt idx="398">0.404016094119034</cx:pt>
          <cx:pt idx="399">-1.23706101846601</cx:pt>
          <cx:pt idx="400">0.92316187247036396</cx:pt>
          <cx:pt idx="401">-0.85444326034925799</cx:pt>
          <cx:pt idx="402">1.66340224022052</cx:pt>
          <cx:pt idx="403">0.40858907100172798</cx:pt>
          <cx:pt idx="404">-0.60481466275883899</cx:pt>
          <cx:pt idx="405">1.52698323590716</cx:pt>
          <cx:pt idx="406">3.8656743694656202</cx:pt>
          <cx:pt idx="407">-0.94986505169880397</cx:pt>
          <cx:pt idx="408">-0.073217975289971801</cx:pt>
          <cx:pt idx="409">-0.54838469783496002</cx:pt>
          <cx:pt idx="410">-0.12509288899346299</cx:pt>
          <cx:pt idx="411">0.438627260590158</cx:pt>
          <cx:pt idx="412">0.71791656053029296</cx:pt>
          <cx:pt idx="413">1.6236011741055101</cx:pt>
          <cx:pt idx="414">-0.094396805388035701</cx:pt>
          <cx:pt idx="415">-0.76955690577274405</cx:pt>
          <cx:pt idx="416">0.61504099373795695</cx:pt>
          <cx:pt idx="417">-0.42148437800915201</cx:pt>
          <cx:pt idx="418">-0.14395249408477701</cx:pt>
          <cx:pt idx="419">-0.53866935124798299</cx:pt>
          <cx:pt idx="420">-0.78909259298566803</cx:pt>
          <cx:pt idx="421">-0.59650984261445605</cx:pt>
          <cx:pt idx="422">-0.71271716282668596</cx:pt>
          <cx:pt idx="423">-0.169947925385043</cx:pt>
          <cx:pt idx="424">-1.8274756993826</cx:pt>
          <cx:pt idx="425">-0.440851649666748</cx:pt>
          <cx:pt idx="426">-1.1748462015454699</cx:pt>
          <cx:pt idx="427">-0.28443354415700101</cx:pt>
          <cx:pt idx="428">0.97152469465268598</cx:pt>
          <cx:pt idx="429">2.0524446115599799</cx:pt>
          <cx:pt idx="430">-1.4214833430874101</cx:pt>
          <cx:pt idx="431">-0.66724271510758904</cx:pt>
          <cx:pt idx="432">-1.1317322666787899</cx:pt>
          <cx:pt idx="433">1.90701433515685</cx:pt>
          <cx:pt idx="434">0.28668172877195103</cx:pt>
          <cx:pt idx="435">-0.47111594163234299</cx:pt>
          <cx:pt idx="436">-0.43659343754005397</cx:pt>
          <cx:pt idx="437">0.237476863821412</cx:pt>
          <cx:pt idx="438">-2.0682241122826102</cx:pt>
          <cx:pt idx="439">0.77342498129358905</cx:pt>
          <cx:pt idx="440">-0.96374488528878199</cx:pt>
          <cx:pt idx="441">0.12170721263697799</cx:pt>
          <cx:pt idx="442">-0.44533197553762699</cx:pt>
          <cx:pt idx="443">4.3154304543846402</cx:pt>
          <cx:pt idx="444">4.1228236656375099</cx:pt>
          <cx:pt idx="445">0.95639810259355196</cx:pt>
          <cx:pt idx="446">-0.64799352381558994</cx:pt>
          <cx:pt idx="447">0.40120906833565001</cx:pt>
          <cx:pt idx="448">-0.70688809023233801</cx:pt>
          <cx:pt idx="449">0.71313443971749702</cx:pt>
          <cx:pt idx="450">1.2759507237755601</cx:pt>
          <cx:pt idx="451">0.73051733077875103</cx:pt>
          <cx:pt idx="452">-0.354372310238389</cx:pt>
          <cx:pt idx="453">-0.80553541169648102</cx:pt>
          <cx:pt idx="454">-0.53734656305692297</cx:pt>
          <cx:pt idx="455">0.44002392160958997</cx:pt>
          <cx:pt idx="456">-0.16597912122953401</cx:pt>
          <cx:pt idx="457">-1.4493924854676301</cx:pt>
          <cx:pt idx="458">0.57851538995392804</cx:pt>
          <cx:pt idx="459">0.44101115007209402</cx:pt>
          <cx:pt idx="460">-0.32899791169444498</cx:pt>
          <cx:pt idx="461">0.57401216365737595</cx:pt>
          <cx:pt idx="462">-0.80443070956630602</cx:pt>
          <cx:pt idx="463">-0.54250160796492097</cx:pt>
          <cx:pt idx="464">0.98483364627728798</cx:pt>
          <cx:pt idx="465">-0.38495982999097</cx:pt>
          <cx:pt idx="466">-0.051892087067977398</cx:pt>
          <cx:pt idx="467">1.98831430164524</cx:pt>
          <cx:pt idx="468">1.5972501670136301</cx:pt>
          <cx:pt idx="469">0.95639805973112701</cx:pt>
          <cx:pt idx="470">-0.85444352901430398</cx:pt>
          <cx:pt idx="471">0.79191690439040396</cx:pt>
          <cx:pt idx="472">-0.56038491208615204</cx:pt>
          <cx:pt idx="473">-1.1809453059720001</cx:pt>
          <cx:pt idx="474">-2.12192348832856</cx:pt>
          <cx:pt idx="475">-0.92759380782183198</cx:pt>
          <cx:pt idx="476">-0.44351179141078501</cx:pt>
          <cx:pt idx="477">1.31547942497245</cx:pt>
          <cx:pt idx="478">0.73051753605894598</cx:pt>
          <cx:pt idx="479">0.80958847466230999</cx:pt>
          <cx:pt idx="480">-0.80921617377412203</cx:pt>
          <cx:pt idx="481">0.73051649332024404</cx:pt>
          <cx:pt idx="482">0.76528202495092701</cx:pt>
          <cx:pt idx="483">0.97444217007110101</cx:pt>
          <cx:pt idx="484">-0.99530801660085799</cx:pt>
          <cx:pt idx="485">0.064517823052616496</cx:pt>
          <cx:pt idx="486">-0.54959066649475896</cx:pt>
          <cx:pt idx="487">-1.59140570823515</cx:pt>
          <cx:pt idx="488">-0.25220529098987499</cx:pt>
          <cx:pt idx="489">-0.54959111457293097</cx:pt>
          <cx:pt idx="490">7.1227782866138298</cx:pt>
          <cx:pt idx="491">1.89365242856417</cx:pt>
          <cx:pt idx="492">-0.60012872558851504</cx:pt>
          <cx:pt idx="493">0.34380761600740101</cx:pt>
          <cx:pt idx="494">-1.1990928199455899</cx:pt>
          <cx:pt idx="495">0.039147693750326597</cx:pt>
          <cx:pt idx="496">-0.017503676390131898</cx:pt>
          <cx:pt idx="497">0.56059211547958299</cx:pt>
          <cx:pt idx="498">-0.435292173072509</cx:pt>
          <cx:pt idx="499">-0.42868070590473001</cx:pt>
          <cx:pt idx="500">1.4923574941353299</cx:pt>
          <cx:pt idx="501">-1.1293048535003101</cx:pt>
          <cx:pt idx="502">-0.46392209441918297</cx:pt>
          <cx:pt idx="503">-1.3849562373427999</cx:pt>
          <cx:pt idx="504">-2.0064490380758602</cx:pt>
          <cx:pt idx="505">-1.44651541478652</cx:pt>
          <cx:pt idx="506">0.47220497922481902</cx:pt>
          <cx:pt idx="507">0.83904105056739298</cx:pt>
          <cx:pt idx="508">0.49834385301883699</cx:pt>
          <cx:pt idx="509">0.51251597019096096</cx:pt>
          <cx:pt idx="510">-1.1647861380885201</cx:pt>
          <cx:pt idx="511">-0.48613926543983899</cx:pt>
          <cx:pt idx="512">0.82409055925266705</cx:pt>
          <cx:pt idx="513">2.3154790330185202</cx:pt>
          <cx:pt idx="514">-0.27286629479783903</cx:pt>
          <cx:pt idx="515">-0.778334868321369</cx:pt>
          <cx:pt idx="516">0.0215652644142483</cx:pt>
          <cx:pt idx="517">-0.123942733110552</cx:pt>
          <cx:pt idx="518">0.404746112470872</cx:pt>
          <cx:pt idx="519">-0.62312063806916196</cx:pt>
          <cx:pt idx="520">-1.4149132595874101</cx:pt>
          <cx:pt idx="521">0.44319713317801102</cx:pt>
          <cx:pt idx="522">-0.31899682347630798</cx:pt>
          <cx:pt idx="523">1.75476421130597</cx:pt>
          <cx:pt idx="524">3.7305093452545002</cx:pt>
          <cx:pt idx="525">2.3154779381328598</cx:pt>
          <cx:pt idx="526">0.50812533950538596</cx:pt>
          <cx:pt idx="527">-0.436261779006826</cx:pt>
          <cx:pt idx="528">-0.75491025554830804</cx:pt>
          <cx:pt idx="529">-0.472484762783343</cx:pt>
          <cx:pt idx="530">0.25513581621321402</cx:pt>
          <cx:pt idx="531">0.45418528397888802</cx:pt>
          <cx:pt idx="532">0.54207154170433702</cx:pt>
          <cx:pt idx="533">-0.54250102085741703</cx:pt>
          <cx:pt idx="534">-1.38495835465074</cx:pt>
          <cx:pt idx="535">-0.62937920797209601</cx:pt>
          <cx:pt idx="536">1.67324171728777</cx:pt>
          <cx:pt idx="537">-0.17192846607828599</cx:pt>
          <cx:pt idx="538">-0.84934830082614898</cx:pt>
          <cx:pt idx="539">0.928456797840163</cx:pt>
          <cx:pt idx="540">-0.88963558181071001</cx:pt>
          <cx:pt idx="541">1.1710895483658501</cx:pt>
          <cx:pt idx="542">0.56545687808031797</cx:pt>
          <cx:pt idx="543">0.860912866780285</cx:pt>
          <cx:pt idx="544">1.31547955968716</cx:pt>
          <cx:pt idx="545">0.29880030892822201</cx:pt>
          <cx:pt idx="546">-1.88999026106126</cx:pt>
          <cx:pt idx="547">0.025973625520460199</cx:pt>
          <cx:pt idx="548">1.3154793282471899</cx:pt>
          <cx:pt idx="549">-0.56444430268717705</cx:pt>
          <cx:pt idx="550">0.48540489716743401</cx:pt>
          <cx:pt idx="551">1.0524444994632001</cx:pt>
          <cx:pt idx="552">0.95290917660540098</cx:pt>
          <cx:pt idx="553">1.1519802894721201</cx:pt>
          <cx:pt idx="554">-0.40237753357182898</cx:pt>
          <cx:pt idx="555">0.93465704611353595</cx:pt>
          <cx:pt idx="556">-1.4994889541530201</cx:pt>
          <cx:pt idx="557">0.0524451210888068</cx:pt>
          <cx:pt idx="558">0.10248556279897</cx:pt>
          <cx:pt idx="559">-1.54250023662585</cx:pt>
          <cx:pt idx="560">-0.384959620117584</cx:pt>
          <cx:pt idx="561">0.26129475069913599</cx:pt>
          <cx:pt idx="562">0.33565725793808299</cx:pt>
          <cx:pt idx="563">-1.2080815551441799</cx:pt>
          <cx:pt idx="564">-0.73763250473902697</cx:pt>
          <cx:pt idx="565">0.48258945300019601</cx:pt>
          <cx:pt idx="566">-0.26948192944779198</cx:pt>
          <cx:pt idx="567">0.086661340142829502</cx:pt>
          <cx:pt idx="568">0.093088129272121303</cx:pt>
          <cx:pt idx="569">0.031188189484240202</cx:pt>
          <cx:pt idx="570">6.2223176954984503</cx:pt>
          <cx:pt idx="571">-0.190873499757301</cx:pt>
          <cx:pt idx="572">-1.55279043643084</cx:pt>
          <cx:pt idx="573">0.48028998164455999</cx:pt>
          <cx:pt idx="574">-1.0889102198184699</cx:pt>
          <cx:pt idx="575">-0.81149414769128603</cx:pt>
          <cx:pt idx="576">0.73051671188540501</cx:pt>
          <cx:pt idx="577">1.02859804043659</cx:pt>
          <cx:pt idx="578">-0.80790382607506706</cx:pt>
          <cx:pt idx="579">0.35200563275472702</cx:pt>
          <cx:pt idx="580">0.29710085150745602</cx:pt>
          <cx:pt idx="581">2.6049851552419598</cx:pt>
          <cx:pt idx="582">-0.56463244710176397</cx:pt>
          <cx:pt idx="583">1.63233612247406</cx:pt>
          <cx:pt idx="584">0.177975459090877</cx:pt>
          <cx:pt idx="585">-0.46742249786016299</cx:pt>
          <cx:pt idx="586">-0.59204869831010798</cx:pt>
          <cx:pt idx="587">-0.86048273829799504</cx:pt>
          <cx:pt idx="588">-0.21392571710061301</cx:pt>
          <cx:pt idx="589">2.7305123589820099</cx:pt>
          <cx:pt idx="590">-0.86324331358022</cx:pt>
          <cx:pt idx="591">2.3154783673037702</cx:pt>
          <cx:pt idx="592">-0.269480693107716</cx:pt>
          <cx:pt idx="593">-0.37754298226396099</cx:pt>
          <cx:pt idx="594">-0.47593339566016701</cx:pt>
          <cx:pt idx="595">-1.3034301990222299</cx:pt>
          <cx:pt idx="596">-1.85444263722665</cx:pt>
          <cx:pt idx="597">-1.5139024126404601</cx:pt>
          <cx:pt idx="598">-0.38330354675046502</cx:pt>
          <cx:pt idx="599">-1.1059837796080001</cx:pt>
          <cx:pt idx="600">-1.49186919764366</cx:pt>
          <cx:pt idx="601">-0.130080552402417</cx:pt>
          <cx:pt idx="602">-0.39444158913537603</cx:pt>
          <cx:pt idx="603">-0.57433775071738202</cx:pt>
          <cx:pt idx="604">1.15501425812666</cx:pt>
          <cx:pt idx="605">-1.29241989804623</cx:pt>
          <cx:pt idx="606">1.2513486480034</cx:pt>
          <cx:pt idx="607">0.60606920779047402</cx:pt>
          <cx:pt idx="608">0.74546662858310797</cx:pt>
          <cx:pt idx="609">0.43095624267309701</cx:pt>
          <cx:pt idx="610">1.1060258843780799</cx:pt>
          <cx:pt idx="611">-0.57760494840547505</cx:pt>
          <cx:pt idx="612">1.49235708191175</cx:pt>
          <cx:pt idx="613">-0.32696892875276601</cx:pt>
          <cx:pt idx="614">-0.045708214952794</cx:pt>
          <cx:pt idx="615">0.65014315764848796</cx:pt>
          <cx:pt idx="616">1.8653131100054201</cx:pt>
          <cx:pt idx="617">-0.105983941349415</cx:pt>
          <cx:pt idx="618">-0.68452006773551199</cx:pt>
          <cx:pt idx="619">-0.11714257635481901</cx:pt>
          <cx:pt idx="620">0.86617177777491405</cx:pt>
          <cx:pt idx="621">-1.7506079456097601</cx:pt>
          <cx:pt idx="622">-1.1293049883963999</cx:pt>
          <cx:pt idx="623">0.26485267894005698</cx:pt>
          <cx:pt idx="624">-1.96064441774382</cx:pt>
          <cx:pt idx="625">0.73051399831949204</cx:pt>
          <cx:pt idx="626">-1.11078551575856</cx:pt>
          <cx:pt idx="627">-1.1439524752758801</cx:pt>
          <cx:pt idx="628">0.508124546622992</cx:pt>
          <cx:pt idx="629">-0.87638897094562296</cx:pt>
          <cx:pt idx="630">0.020023672072137701</cx:pt>
          <cx:pt idx="631">3.9004199820023899</cx:pt>
          <cx:pt idx="632">0.315479788388564</cx:pt>
          <cx:pt idx="633">-2.8301958072659099</cx:pt>
          <cx:pt idx="634">-0.34748563878965899</cx:pt>
          <cx:pt idx="635">-0.90526021714175497</cx:pt>
          <cx:pt idx="636">-0.053754530319052501</cx:pt>
          <cx:pt idx="637">-0.68664143651363696</cx:pt>
          <cx:pt idx="638">-0.0064487106156476204</cx:pt>
          <cx:pt idx="639">1.8009049074027199</cx:pt>
          <cx:pt idx="640">0.38948117572983498</cx:pt>
          <cx:pt idx="641">0.87735805223975905</cx:pt>
          <cx:pt idx="642">0.163228532413113</cx:pt>
          <cx:pt idx="643">-0.31130309987562199</cx:pt>
          <cx:pt idx="644">-1.58077672926178</cx:pt>
          <cx:pt idx="645">-0.735801394251685</cx:pt>
          <cx:pt idx="646">-0.52102181297616201</cx:pt>
          <cx:pt idx="647">-0.263880782462668</cx:pt>
          <cx:pt idx="648">1.8586216224191701</cx:pt>
          <cx:pt idx="649">0.48862779359143399</cx:pt>
          <cx:pt idx="650">-0.52582148087557401</cx:pt>
          <cx:pt idx="651">3.3858662845235101</cx:pt>
          <cx:pt idx="652">1.24368858603413</cx:pt>
          <cx:pt idx="653">0.42066133417925</cx:pt>
          <cx:pt idx="654">-0.64429118666783303</cx:pt>
          <cx:pt idx="655">-2.0608962989592801</cx:pt>
          <cx:pt idx="656">0.23357857852143801</cx:pt>
          <cx:pt idx="657">-0.37456582427465301</cx:pt>
          <cx:pt idx="658">-1.8653341106720001</cx:pt>
          <cx:pt idx="659">-0.45390762048219901</cx:pt>
          <cx:pt idx="660">0.36794675838917501</cx:pt>
          <cx:pt idx="661">1.10248584885804</cx:pt>
          <cx:pt idx="662">-0.81380414731710904</cx:pt>
          <cx:pt idx="663">0.79763089879742599</cx:pt>
          <cx:pt idx="664">-0.38496040938530801</cx:pt>
          <cx:pt idx="665">-1.4606235829488801</cx:pt>
          <cx:pt idx="666">0.145553869605132</cx:pt>
          <cx:pt idx="667">0.093087448223013</cx:pt>
          <cx:pt idx="668">-1.95753848040995</cx:pt>
          <cx:pt idx="669">-0.88466057680850896</cx:pt>
          <cx:pt idx="670">0.25082596583325201</cx:pt>
          <cx:pt idx="671">-0.491876134195256</cx:pt>
          <cx:pt idx="672">1.4529829199465201</cx:pt>
          <cx:pt idx="673">0.88251975996115894</cx:pt>
          <cx:pt idx="674">-0.76949172432859303</cx:pt>
          <cx:pt idx="675">-0.62544201779869502</cx:pt>
          <cx:pt idx="676">-0.54664169034718402</cx:pt>
          <cx:pt idx="677">-0.33088405002002502</cx:pt>
          <cx:pt idx="678">1.1779752502249701</cx:pt>
          <cx:pt idx="679">0.28573215517310002</cx:pt>
          <cx:pt idx="680">-1.58634034694579</cx:pt>
          <cx:pt idx="681">-1.40698546331034</cx:pt>
          <cx:pt idx="682">-1.68451894346987</cx:pt>
          <cx:pt idx="683">0.31547913773048802</cx:pt>
          <cx:pt idx="684">0.12727520882843299</cx:pt>
          <cx:pt idx="685">-0.25648652151907803</cx:pt>
          <cx:pt idx="686">0.23141511628283801</cx:pt>
          <cx:pt idx="687">-0.779678478315459</cx:pt>
          <cx:pt idx="688">2.3694177826788101</cx:pt>
          <cx:pt idx="689">0.15501484985012301</cx:pt>
          <cx:pt idx="690">-0.081411369010014598</cx:pt>
          <cx:pt idx="691">2.4529812399065398</cx:pt>
          <cx:pt idx="692">-0.24930419647426599</cx:pt>
          <cx:pt idx="693">-0.00644873272741098</cx:pt>
          <cx:pt idx="694">-0.54701631087781299</cx:pt>
          <cx:pt idx="695">-2.5914026869400102</cx:pt>
          <cx:pt idx="696">-2.1625666835808999</cx:pt>
          <cx:pt idx="697">1.9935504576338801</cx:pt>
          <cx:pt idx="698">-1.1508389320560799</cx:pt>
          <cx:pt idx="699">-0.50277099242761403</cx:pt>
          <cx:pt idx="700">-2.3569441159954798</cx:pt>
          <cx:pt idx="701">0.83435343255245797</cx:pt>
          <cx:pt idx="702">0.16671283753188501</cx:pt>
          <cx:pt idx="703">1.5081236932345801</cx:pt>
          <cx:pt idx="704">-1.91333616900235</cx:pt>
          <cx:pt idx="705">0.65836690365155304</cx:pt>
          <cx:pt idx="706">0.84599451577533202</cx:pt>
          <cx:pt idx="707">-1.4571090569034799</cx:pt>
          <cx:pt idx="708">1.0011640910220401</cx:pt>
          <cx:pt idx="709">0.77115872101944305</cx:pt>
          <cx:pt idx="710">3.0276764444957398</cx:pt>
          <cx:pt idx="711">0.18083026386836701</cx:pt>
          <cx:pt idx="712">-1.1918042159438</cx:pt>
          <cx:pt idx="713">-1.2694790106598599</cx:pt>
          <cx:pt idx="714">2.1779752299831401</cx:pt>
          <cx:pt idx="715">-1.48132225294535</cx:pt>
          <cx:pt idx="716">-0.239109542102943</cx:pt>
          <cx:pt idx="717">-1.7634724249585001</cx:pt>
          <cx:pt idx="718">-0.255569072540973</cx:pt>
          <cx:pt idx="719">1.31548015571225</cx:pt>
          <cx:pt idx="720">-0.18277168631510701</cx:pt>
          <cx:pt idx="721">-0.0192166454787231</cx:pt>
          <cx:pt idx="722">-0.70760474923789396</cx:pt>
          <cx:pt idx="723">0.115052003100518</cx:pt>
          <cx:pt idx="724">-0.0064479832967786</cx:pt>
          <cx:pt idx="725">-0.40698369813000901</cx:pt>
          <cx:pt idx="726">0.25134889018026702</cx:pt>
          <cx:pt idx="727">0.10103543890861599</cx:pt>
          <cx:pt idx="728">0.64805453365226195</cx:pt>
          <cx:pt idx="729">0.441009573921187</cx:pt>
          <cx:pt idx="730">-0.086618220481843103</cx:pt>
          <cx:pt idx="731">-1.542497540232</cx:pt>
          <cx:pt idx="732">-0.78654178085697901</cx:pt>
          <cx:pt idx="733">1.9504821251939899</cx:pt>
          <cx:pt idx="734">-0.00644842853760584</cx:pt>
          <cx:pt idx="735">-0.35571609216101502</cx:pt>
          <cx:pt idx="736">0.116170346415346</cx:pt>
          <cx:pt idx="737">0.245091802801785</cx:pt>
          <cx:pt idx="738">1.0762915761065699</cx:pt>
          <cx:pt idx="739">0.28691037923440599</cx:pt>
          <cx:pt idx="740">-0.96462843282449295</cx:pt>
          <cx:pt idx="741">-0.48037930976278298</cx:pt>
          <cx:pt idx="742">0.559404387342747</cx:pt>
          <cx:pt idx="743">1.08599705273418</cx:pt>
          <cx:pt idx="744">-2.7289059686771799</cx:pt>
          <cx:pt idx="745">-0.19909355960987299</cx:pt>
          <cx:pt idx="746">-0.38169321725765398</cx:pt>
          <cx:pt idx="747">-0.21942690430827799</cx:pt>
          <cx:pt idx="748">0.40763626200792602</cx:pt>
          <cx:pt idx="749">-0.80980981317619305</cx:pt>
          <cx:pt idx="750">0.88252064962376398</cx:pt>
          <cx:pt idx="751">0.27215153396203801</cx:pt>
          <cx:pt idx="752">-0.0064486195746352804</cx:pt>
          <cx:pt idx="753">0.75476456320456098</cx:pt>
          <cx:pt idx="754">1.1796469549093</cx:pt>
          <cx:pt idx="755">0.48950913828348303</cx:pt>
          <cx:pt idx="756">-0.54886592364958497</cx:pt>
          <cx:pt idx="757">0.70666983851418697</cx:pt>
          <cx:pt idx="758">-0.90175114136162804</cx:pt>
          <cx:pt idx="759">-0.227047670692958</cx:pt>
          <cx:pt idx="760">0.68321144405095802</cx:pt>
          <cx:pt idx="761">0.50812488761032404</cx:pt>
          <cx:pt idx="762">0.0025963304383559401</cx:pt>
          <cx:pt idx="763">0.84657450286373104</cx:pt>
          <cx:pt idx="764">-0.95398160435504997</cx:pt>
          <cx:pt idx="765">-2.7289150834952198</cx:pt>
          <cx:pt idx="766">-1.18532286537816</cx:pt>
          <cx:pt idx="767">-1.16647575235256</cx:pt>
          <cx:pt idx="768">-0.31387706439076801</cx:pt>
          <cx:pt idx="769">0.58965435475321404</cx:pt>
          <cx:pt idx="770">-1.4394079396514901</cx:pt>
          <cx:pt idx="771">0.79807964175514801</cx:pt>
          <cx:pt idx="772">0.73051409456257699</cx:pt>
          <cx:pt idx="773">-0.698326149826765</cx:pt>
          <cx:pt idx="774">-0.72516283202976795</cx:pt>
          <cx:pt idx="775">0.093087226617028798</cx:pt>
          <cx:pt idx="776">-0.23661900729080301</cx:pt>
          <cx:pt idx="777">-0.061678787598035502</cx:pt>
          <cx:pt idx="778">-2.18701768485584</cx:pt>
          <cx:pt idx="779">-0.022389662798846299</cx:pt>
          <cx:pt idx="780">1.5081243398483799</cx:pt>
          <cx:pt idx="781">0.41021955008180799</cx:pt>
          <cx:pt idx="782">1.5081231090173599</cx:pt>
          <cx:pt idx="783">1.15109256473373</cx:pt>
          <cx:pt idx="784">0.73051674812526601</cx:pt>
          <cx:pt idx="785">0.102807325648254</cx:pt>
          <cx:pt idx="786">-0.97209695595577705</cx:pt>
          <cx:pt idx="787">1.2203222112769501</cx:pt>
          <cx:pt idx="788">1.5564872632128699</cx:pt>
          <cx:pt idx="789">0.29611411087353301</cx:pt>
          <cx:pt idx="790">0.76528194160955099</cx:pt>
          <cx:pt idx="791">1.2879982740120299</cx:pt>
          <cx:pt idx="792">-1.2959544200227</cx:pt>
          <cx:pt idx="793">-0.096646599758665699</cx:pt>
          <cx:pt idx="794">-0.406986882179734</cx:pt>
          <cx:pt idx="795">0.83005205344928601</cx:pt>
          <cx:pt idx="796">-0.144969211324498</cx:pt>
          <cx:pt idx="797">0.48110055630921</cx:pt>
          <cx:pt idx="798">-0.81380382350334302</cx:pt>
          <cx:pt idx="799">-0.39286598470887901</cx:pt>
          <cx:pt idx="800">2.6049830624845001</cx:pt>
          <cx:pt idx="801">-0.36008554835745099</cx:pt>
          <cx:pt idx="802">1.61503922303209</cx:pt>
          <cx:pt idx="803">2.4854035771199099</cx:pt>
          <cx:pt idx="804">-0.41491378498286702</cx:pt>
          <cx:pt idx="805">-1.4286812620682801</cx:pt>
          <cx:pt idx="806">1.30140388288484</cx:pt>
          <cx:pt idx="807">-0.35237604096888903</cx:pt>
          <cx:pt idx="808">0.99355201877766497</cx:pt>
          <cx:pt idx="809">-0.63071192281744404</cx:pt>
          <cx:pt idx="810">0.72302212501182395</cx:pt>
          <cx:pt idx="811">1.1371416508829899</cx:pt>
          <cx:pt idx="812">0.57851349370937899</cx:pt>
          <cx:pt idx="813">-0.044005341251276801</cx:pt>
          <cx:pt idx="814">0.23233769690483599</cx:pt>
          <cx:pt idx="815">-0.066990466322205497</cx:pt>
          <cx:pt idx="816">-1.18951512920659</cx:pt>
          <cx:pt idx="817">1.8773580763130699</cx:pt>
          <cx:pt idx="818">-0.030294837716412198</cx:pt>
          <cx:pt idx="819">0.093087062920741703</cx:pt>
          <cx:pt idx="820">-0.27459049775692401</cx:pt>
          <cx:pt idx="821">0.022171342457006801</cx:pt>
          <cx:pt idx="822">0.21204967194551799</cx:pt>
          <cx:pt idx="823">-1.2059182950327001</cx:pt>
          <cx:pt idx="824">0.22801654686843301</cx:pt>
          <cx:pt idx="825">-0.96305650556615396</cx:pt>
          <cx:pt idx="826">0.331479248045706</cx:pt>
          <cx:pt idx="827">1.3743737687309101</cx:pt>
          <cx:pt idx="828">-1.4678968414184701</cx:pt>
          <cx:pt idx="829">0.99355123062846395</cx:pt>
          <cx:pt idx="830">-0.68452092259544495</cx:pt>
          <cx:pt idx="831">-1.2899474853669599</cx:pt>
          <cx:pt idx="832">1.1899482111666599</cx:pt>
          <cx:pt idx="833">0.20000262241636299</cx:pt>
          <cx:pt idx="834">0.88252003471408902</cx:pt>
          <cx:pt idx="835">2.7305161736621502</cx:pt>
          <cx:pt idx="836">0.18023821100620699</cx:pt>
          <cx:pt idx="837">-1.33987207886816</cx:pt>
          <cx:pt idx="838">0.75605199497621101</cx:pt>
          <cx:pt idx="839">-1.7219950959388499</cx:pt>
          <cx:pt idx="840">1.5081243515562499</cx:pt>
          <cx:pt idx="841">-0.050842927753774199</cx:pt>
          <cx:pt idx="842">0.133275944280348</cx:pt>
          <cx:pt idx="843">-0.95398150068934795</cx:pt>
          <cx:pt idx="844">-2.0208035288512498</cx:pt>
          <cx:pt idx="845">0.068153826547809604</cx:pt>
          <cx:pt idx="846">-0.55076957480701505</cx:pt>
          <cx:pt idx="847">-0.947554319193329</cx:pt>
          <cx:pt idx="848">0.73051651673472695</cx:pt>
          <cx:pt idx="849">-0.039725303061156403</cx:pt>
          <cx:pt idx="850">-0.87434490648899099</cx:pt>
          <cx:pt idx="851">-0.125092766963704</cx:pt>
          <cx:pt idx="852">1.93840931043408</cx:pt>
          <cx:pt idx="853">-1.38495985402427</cx:pt>
          <cx:pt idx="854">-1.2319441096155701</cx:pt>
          <cx:pt idx="855">1.3035064803196701</cx:pt>
          <cx:pt idx="856">2.1899483376813902</cx:pt>
          <cx:pt idx="857">-0.53389881116215898</cx:pt>
          <cx:pt idx="858">-1.18094525259137</cx:pt>
          <cx:pt idx="859">-1.3267274722882501</cx:pt>
          <cx:pt idx="860">1.4923573576109701</cx:pt>
          <cx:pt idx="861">0.73051632216385298</cx:pt>
          <cx:pt idx="862">-1.33477405335841</cx:pt>
          <cx:pt idx="863">0.15042002292402101</cx:pt>
          <cx:pt idx="864">3.5081200562699202</cx:pt>
          <cx:pt idx="865">-0.71779749563695305</cx:pt>
          <cx:pt idx="866">0.18138614158338401</cx:pt>
          <cx:pt idx="867">-0.119720238380223</cx:pt>
          <cx:pt idx="868">-0.13518198710694099</cx:pt>
          <cx:pt idx="869">0.264854492873211</cx:pt>
          <cx:pt idx="870">0.0042772770929332803</cx:pt>
          <cx:pt idx="871">0.0085529108047146599</cx:pt>
          <cx:pt idx="872">-2.7930401013114499</cx:pt>
          <cx:pt idx="873">1.39348146700968</cx:pt>
          <cx:pt idx="874">0.32986266486655702</cx:pt>
          <cx:pt idx="875">1.2085640477180599</cx:pt>
          <cx:pt idx="876">-1.0064450818166</cx:pt>
          <cx:pt idx="877">1.99355062081329</cx:pt>
          <cx:pt idx="878">-0.64816673967695904</cx:pt>
          <cx:pt idx="879">-1.1439512656119499</cx:pt>
          <cx:pt idx="880">2.1386017313793499</cx:pt>
          <cx:pt idx="881">0.42385491448458201</cx:pt>
          <cx:pt idx="882">0.49605158733079402</cx:pt>
          <cx:pt idx="883">0.77942660553876297</cx:pt>
          <cx:pt idx="884">-0.60012769792184695</cx:pt>
          <cx:pt idx="885">0.45884331589958099</cx:pt>
          <cx:pt idx="886">-0.143952883710738</cx:pt>
          <cx:pt idx="887">0.83974579284064299</cx:pt>
          <cx:pt idx="888">1.31547864776775</cx:pt>
          <cx:pt idx="889">1.76293847242604</cx:pt>
          <cx:pt idx="890">-0.099557742898247995</cx:pt>
          <cx:pt idx="891">-0.78138238300836504</cx:pt>
          <cx:pt idx="892">0.83904105574098597</cx:pt>
          <cx:pt idx="893">-0.813802782321286</cx:pt>
          <cx:pt idx="894">-0.34855533208603801</cx:pt>
          <cx:pt idx="895">0.467482428386019</cx:pt>
          <cx:pt idx="896">-0.23910880901836001</cx:pt>
          <cx:pt idx="897">2.2450891806920699</cx:pt>
          <cx:pt idx="898">-1.08932968536092</cx:pt>
          <cx:pt idx="899">-0.39999887528837502</cx:pt>
          <cx:pt idx="900">-0.36044459617378899</cx:pt>
          <cx:pt idx="901">-1.29649670870457</cx:pt>
          <cx:pt idx="902">-0.59159450760881904</cx:pt>
          <cx:pt idx="903">0.400595621950186</cx:pt>
          <cx:pt idx="904">-0.28786096050256099</cx:pt>
          <cx:pt idx="905">0.112922804417734</cx:pt>
          <cx:pt idx="906">1.31547342802588</cx:pt>
          <cx:pt idx="907">0.012287727192508299</cx:pt>
          <cx:pt idx="908">-1.07212552673141</cx:pt>
          <cx:pt idx="909">0.65051686844073797</cx:pt>
          <cx:pt idx="910">-0.95979859883296503</cx:pt>
          <cx:pt idx="911">-0.370087353077869</cx:pt>
          <cx:pt idx="912">0.71579489053672796</cx:pt>
          <cx:pt idx="913">0.25319478181927302</cx:pt>
          <cx:pt idx="914">-1.2774752151908899</cx:pt>
          <cx:pt idx="915">1.7928009892761301</cx:pt>
          <cx:pt idx="916">-0.29431527669645302</cx:pt>
          <cx:pt idx="917">0.95159539112899905</cx:pt>
          <cx:pt idx="918">1.1149459432041</cx:pt>
          <cx:pt idx="919">0.42795403484728101</cx:pt>
          <cx:pt idx="920">1.31547894564308</cx:pt>
          <cx:pt idx="921">0.067551150207695698</cx:pt>
          <cx:pt idx="922">-1.31457139809035</cx:pt>
          <cx:pt idx="923">-0.395013742972531</cx:pt>
          <cx:pt idx="924">-0.99489242138856304</cx:pt>
          <cx:pt idx="925">-0.477078150370501</cx:pt>
          <cx:pt idx="926">-0.186155265897337</cx:pt>
          <cx:pt idx="927">-1.32837600822747</cx:pt>
          <cx:pt idx="928">1.0159185530518899</cx:pt>
          <cx:pt idx="929">-1.49187579387585</cx:pt>
          <cx:pt idx="930">-0.69524757142786497</cx:pt>
          <cx:pt idx="931">0.32661951884144103</cx:pt>
          <cx:pt idx="932">1.8129785280217501</cx:pt>
          <cx:pt idx="933">1.08281887555881</cx:pt>
          <cx:pt idx="934">0.567018418915339</cx:pt>
          <cx:pt idx="935">-0.91400303408261796</cx:pt>
          <cx:pt idx="936">-1.0167168299337299</cx:pt>
          <cx:pt idx="937">-0.39347106750840699</cx:pt>
          <cx:pt idx="938">-1.39876599671633</cx:pt>
          <cx:pt idx="939">0.29311137769815998</cx:pt>
          <cx:pt idx="940">-0.42926374197635297</cx:pt>
          <cx:pt idx="941">-0.471116578816764</cx:pt>
          <cx:pt idx="942">-0.46588013155758601</cx:pt>
          <cx:pt idx="943">-1.9699178327457201</cx:pt>
          <cx:pt idx="944">-0.64352371482591997</cx:pt>
          <cx:pt idx="945">-1.1199057701466</cx:pt>
          <cx:pt idx="946">-0.23415059623692999</cx:pt>
          <cx:pt idx="947">-0.41899697677252101</cx:pt>
          <cx:pt idx="948">1.67804915647576</cx:pt>
          <cx:pt idx="949">-0.076836495067925295</cx:pt>
          <cx:pt idx="950">0.43796308657970301</cx:pt>
          <cx:pt idx="951">-0.46802934466104301</cx:pt>
          <cx:pt idx="952">-1.6073525617801401</cx:pt>
          <cx:pt idx="953">-0.87302775403864796</cx:pt>
          <cx:pt idx="954">0.22801663514428699</cx:pt>
          <cx:pt idx="955">0.80090577196298396</cx:pt>
          <cx:pt idx="956">-0.83832501083057798</cx:pt>
          <cx:pt idx="957">0.47271901556713902</cx:pt>
          <cx:pt idx="958">1.43095620612429</cx:pt>
          <cx:pt idx="959">0.074471342421048498</cx:pt>
          <cx:pt idx="960">0.96038405831281304</cx:pt>
          <cx:pt idx="961">1.2170753882785501</cx:pt>
          <cx:pt idx="962">1.4529823837165301</cx:pt>
          <cx:pt idx="963">-0.455579117704492</cx:pt>
          <cx:pt idx="964">-0.73265775333500704</cx:pt>
          <cx:pt idx="965">1.6017832788425199</cx:pt>
          <cx:pt idx="966">0.20000287002241501</cx:pt>
          <cx:pt idx="967">0.84154775569358997</cx:pt>
          <cx:pt idx="968">0.020023722098306</cx:pt>
          <cx:pt idx="969">-0.143951910747186</cx:pt>
          <cx:pt idx="970">-2.61525231435858</cx:pt>
          <cx:pt idx="971">-0.95398167590251703</cx:pt>
          <cx:pt idx="972">0.21744738576832601</cx:pt>
          <cx:pt idx="973">0.39963926428355301</cx:pt>
          <cx:pt idx="974">-0.712987812170358</cx:pt>
          <cx:pt idx="975">1.61093527744399</cx:pt>
          <cx:pt idx="976">-0.44533305549247099</cx:pt>
          <cx:pt idx="977">0.57851401732381502</cx:pt>
          <cx:pt idx="978">-1.9324375500047</cx:pt>
          <cx:pt idx="979">0.53037697436053099</cx:pt>
          <cx:pt idx="980">-0.61525853091637805</cx:pt>
          <cx:pt idx="981">-0.24795063031407399</cx:pt>
          <cx:pt idx="982">-0.26278882762100297</cx:pt>
          <cx:pt idx="983">-0.121925954987793</cx:pt>
          <cx:pt idx="984">-0.623120289579699</cx:pt>
          <cx:pt idx="985">-0.315287183593707</cx:pt>
          <cx:pt idx="986">-0.63593056453761498</cx:pt>
          <cx:pt idx="987">1.57851372888777</cx:pt>
          <cx:pt idx="988">-0.14395117999947099</cx:pt>
          <cx:pt idx="989">-0.94325505748844996</cx:pt>
          <cx:pt idx="990">-1.68451631673078</cx:pt>
          <cx:pt idx="991">1.8560473153078301</cx:pt>
          <cx:pt idx="992">3.5696168089071998</cx:pt>
          <cx:pt idx="993">-1.4823533749091999</cx:pt>
          <cx:pt idx="994">0.62480707866833796</cx:pt>
          <cx:pt idx="995">4.1899276949644699</cx:pt>
          <cx:pt idx="996">-0.22508862730142801</cx:pt>
          <cx:pt idx="997">-1.41787375828256</cx:pt>
          <cx:pt idx="998">0.240190975913984</cx:pt>
          <cx:pt idx="999">0.85051611479646005</cx:pt>
          <cx:pt idx="1000">1.3934814877124699</cx:pt>
          <cx:pt idx="1001">0.0259742222239863</cx:pt>
          <cx:pt idx="1002">-0.96992000068901596</cx:pt>
          <cx:pt idx="1003">1.50812405459211</cx:pt>
          <cx:pt idx="1004">0.076692223485551297</cx:pt>
          <cx:pt idx="1005">-1.7719824441398599</cx:pt>
          <cx:pt idx="1006">1.2032692289828699</cx:pt>
          <cx:pt idx="1007">0.0889709230809341</cx:pt>
          <cx:pt idx="1008">0.97065065158916797</cx:pt>
          <cx:pt idx="1009">1.31547759513217</cx:pt>
          <cx:pt idx="1010">-0.41114401507772902</cx:pt>
          <cx:pt idx="1011">0.83005437598291099</cx:pt>
          <cx:pt idx="1012">0.50812412854269395</cx:pt>
          <cx:pt idx="1013">-0.90691144471472096</cx:pt>
          <cx:pt idx="1014">0.93961220191958295</cx:pt>
          <cx:pt idx="1015">-0.047089956503675499</cx:pt>
          <cx:pt idx="1016">2.1349067214552999</cx:pt>
          <cx:pt idx="1017">-0.29483906476869798</cx:pt>
          <cx:pt idx="1018">1.4825888565151299</cx:pt>
          <cx:pt idx="1019">1.0524450527431899</cx:pt>
          <cx:pt idx="1020">-1.6541468722827199</cx:pt>
          <cx:pt idx="1021">-0.87434562070003097</cx:pt>
          <cx:pt idx="1022">-0.19087371249254001</cx:pt>
          <cx:pt idx="1023">-0.70918324191304905</cx:pt>
          <cx:pt idx="1024">2.3154644186309898</cx:pt>
          <cx:pt idx="1025">2.3154675666269098</cx:pt>
          <cx:pt idx="1026">-0.085400375041337406</cx:pt>
          <cx:pt idx="1027">-1.7201433190907001</cx:pt>
          <cx:pt idx="1028">-0.90507182957853605</cx:pt>
          <cx:pt idx="1029">-1.3096118119672999</cx:pt>
          <cx:pt idx="1030">-0.53001104437318303</cx:pt>
          <cx:pt idx="1031">-0.26948133521697498</cx:pt>
          <cx:pt idx="1032">0.24509017895215601</cx:pt>
          <cx:pt idx="1033">0.817979933436912</cx:pt>
          <cx:pt idx="1034">-0.071058440478751303</cx:pt>
          <cx:pt idx="1035">0.936968230863645</cx:pt>
          <cx:pt idx="1036">-0.45711029026142402</cx:pt>
          <cx:pt idx="1037">-0.044696506024359497</cx:pt>
          <cx:pt idx="1038">-2.2694761336468199</cx:pt>
          <cx:pt idx="1039">-0.35912092106168902</cx:pt>
          <cx:pt idx="1040">-1.5630825653123901</cx:pt>
          <cx:pt idx="1041">-0.50706222633708997</cx:pt>
          <cx:pt idx="1042">-0.68452059206318205</cx:pt>
          <cx:pt idx="1043">0.31547926047087099</cx:pt>
          <cx:pt idx="1044">-0.269481996323713</cx:pt>
          <cx:pt idx="1045">1.4410092582288501</cx:pt>
          <cx:pt idx="1046">-0.33317833440306499</cx:pt>
          <cx:pt idx="1047">-0.73436954133072496</cx:pt>
          <cx:pt idx="1048">-0.050729813477033599</cx:pt>
          <cx:pt idx="1049">-0.56832771355731804</cx:pt>
          <cx:pt idx="1050">-0.162568286162139</cx:pt>
          <cx:pt idx="1051">-0.25336310370589799</cx:pt>
          <cx:pt idx="1052">0.022697438416836201</cx:pt>
          <cx:pt idx="1053">-0.52125345112825505</cx:pt>
          <cx:pt idx="1054">0.2681735779478</cx:pt>
          <cx:pt idx="1055">4.0899176449291499</cx:pt>
          <cx:pt idx="1056">0.73051632989279502</cx:pt>
          <cx:pt idx="1057">0.70250250215322096</cx:pt>
          <cx:pt idx="1058">0.47594361031738203</cx:pt>
          <cx:pt idx="1059">1.61382026281196</cx:pt>
          <cx:pt idx="1060">-0.35437136144936099</cx:pt>
          <cx:pt idx="1061">-0.070579174745491399</cx:pt>
          <cx:pt idx="1062">0.39963936594528399</cx:pt>
          <cx:pt idx="1063">0.042462002786503</cx:pt>
          <cx:pt idx="1064">0.59558734343536901</cx:pt>
          <cx:pt idx="1065">0.31547998006739097</cx:pt>
          <cx:pt idx="1066">-0.42845069558070897</cx:pt>
          <cx:pt idx="1067">-0.25086761168059402</cx:pt>
          <cx:pt idx="1068">-0.88792090543926905</cx:pt>
          <cx:pt idx="1069">-0.55013533609788601</cx:pt>
          <cx:pt idx="1070">-0.053754014952325298</cx:pt>
          <cx:pt idx="1071">-0.051302953223222203</cx:pt>
          <cx:pt idx="1072">0.20856397729394899</cx:pt>
          <cx:pt idx="1073">-0.0064489906356022201</cx:pt>
          <cx:pt idx="1074">-0.70441958461177701</cx:pt>
          <cx:pt idx="1075">1.4328360351712099</cx:pt>
          <cx:pt idx="1076">-0.83652374246647998</cx:pt>
          <cx:pt idx="1077">-0.26948322648756801</cx:pt>
          <cx:pt idx="1078">-0.38495905131477198</cx:pt>
          <cx:pt idx="1079">-0.43271405327415202</cx:pt>
          <cx:pt idx="1080">-0.47301607829205899</cx:pt>
          <cx:pt idx="1081">-0.088910697715542997</cx:pt>
          <cx:pt idx="1082">-0.063033008967608203</cx:pt>
          <cx:pt idx="1083">0.094602776923925505</cx:pt>
          <cx:pt idx="1084">-0.0866191647762313</cx:pt>
          <cx:pt idx="1085">-1.13664742643991</cx:pt>
          <cx:pt idx="1086">-0.35505923865003203</cx:pt>
          <cx:pt idx="1087">-0.55899041645143199</cx:pt>
          <cx:pt idx="1088">-2.5548825821997401</cx:pt>
          <cx:pt idx="1089">-0.86672451242725301</cx:pt>
          <cx:pt idx="1090">-2.77197429090453</cx:pt>
          <cx:pt idx="1091">-0.22508969132703899</cx:pt>
          <cx:pt idx="1092">2.31546493841816</cx:pt>
          <cx:pt idx="1093">0.96400658913573201</cx:pt>
          <cx:pt idx="1094">-0.00364529321682455</cx:pt>
          <cx:pt idx="1095">-0.43740878890824603</cx:pt>
          <cx:pt idx="1096">0.90519504492547598</cx:pt>
          <cx:pt idx="1097">-0.366345014888799</cx:pt>
          <cx:pt idx="1098">-0.43940865758056502</cx:pt>
          <cx:pt idx="1099">0.77491091529431</cx:pt>
          <cx:pt idx="1100">2.5785074162531201</cx:pt>
          <cx:pt idx="1101">0.39210059822902599</cx:pt>
          <cx:pt idx="1102">-1.56321474645911</cx:pt>
          <cx:pt idx="1103">1.04246175413738</cx:pt>
          <cx:pt idx="1104">-0.49187488934915502</cx:pt>
          <cx:pt idx="1105">0.59872647743027896</cx:pt>
          <cx:pt idx="1106">0.57851386924338899</cx:pt>
          <cx:pt idx="1107">1.4347778603868699</cx:pt>
          <cx:pt idx="1108">-0.74341236747811901</cx:pt>
          <cx:pt idx="1109">-0.48366353016667502</cx:pt>
          <cx:pt idx="1110">1.0524443610913301</cx:pt>
          <cx:pt idx="1111">-1.1263580801742299</cx:pt>
          <cx:pt idx="1112">1.286910005073</cx:pt>
          <cx:pt idx="1113">0.0386388008853761</cx:pt>
          <cx:pt idx="1114">-0.68452035563679503</cx:pt>
          <cx:pt idx="1115">-0.46257423164314698</cx:pt>
          <cx:pt idx="1116">-1.2347169250786401</cx:pt>
          <cx:pt idx="1117">0.252469439701142</cx:pt>
          <cx:pt idx="1118">-1.18094582182658</cx:pt>
          <cx:pt idx="1119">-0.72891357448170702</cx:pt>
          <cx:pt idx="1120">-0.12970383544914901</cx:pt>
          <cx:pt idx="1121">-1.77197895576119</cx:pt>
          <cx:pt idx="1122">-0.39347202126168301</cx:pt>
          <cx:pt idx="1123">-0.65414738048087095</cx:pt>
          <cx:pt idx="1124">1.18994849626356</cx:pt>
          <cx:pt idx="1125">0.95558330786714596</cx:pt>
          <cx:pt idx="1126">-1.2293183869075801</cx:pt>
          <cx:pt idx="1127">1.78179706109841</cx:pt>
          <cx:pt idx="1128">0.69051820205351</cx:pt>
          <cx:pt idx="1129">0.122834106082874</cx:pt>
          <cx:pt idx="1130">-1.5080550941858299</cx:pt>
          <cx:pt idx="1131">0.56105616273537395</cx:pt>
          <cx:pt idx="1132">-0.010814321367444301</cx:pt>
          <cx:pt idx="1133">-0.70034594596085098</cx:pt>
          <cx:pt idx="1134">-1.7429708601016201</cx:pt>
          <cx:pt idx="1135">-2.11747880644227</cx:pt>
          <cx:pt idx="1136">-0.67446744319471696</cx:pt>
          <cx:pt idx="1137">1.0259733426661499</cx:pt>
          <cx:pt idx="1138">-1.50121304982677</cx:pt>
          <cx:pt idx="1139">0.69838373392846198</cx:pt>
          <cx:pt idx="1140">1.6374072625346701</cx:pt>
          <cx:pt idx="1141">1.05561163990465</cx:pt>
          <cx:pt idx="1142">-0.65693514317158197</cx:pt>
          <cx:pt idx="1143">-0.76315053558136403</cx:pt>
          <cx:pt idx="1144">-0.74249135932422405</cx:pt>
          <cx:pt idx="1145">1.0025957530231799</cx:pt>
          <cx:pt idx="1146">1.81024383007295</cx:pt>
          <cx:pt idx="1147">0.220961195399522</cx:pt>
          <cx:pt idx="1148">0.102485469657567</cx:pt>
          <cx:pt idx="1149">-0.31467253179485499</cx:pt>
          <cx:pt idx="1150">-0.69947088128363999</cx:pt>
          <cx:pt idx="1151">1.0200231821493499</cx:pt>
          <cx:pt idx="1152">0.38001935339144999</cx:pt>
          <cx:pt idx="1153">-1.3690187315864599</cx:pt>
          <cx:pt idx="1154">1.2531950342489699</cx:pt>
          <cx:pt idx="1155">-0.22980011872240599</cx:pt>
          <cx:pt idx="1156">-0.75980792434353805</cx:pt>
          <cx:pt idx="1157">0.34486283643409199</cx:pt>
          <cx:pt idx="1158">0.17252158981971899</cx:pt>
          <cx:pt idx="1159">-0.62817040588556505</cx:pt>
          <cx:pt idx="1160">-0.110784788132699</cx:pt>
          <cx:pt idx="1161">-1.6898148347222599</cx:pt>
          <cx:pt idx="1162">-0.29332997259474303</cx:pt>
          <cx:pt idx="1163">-0.55898854566795597</cx:pt>
          <cx:pt idx="1164">-0.75010927897285695</cx:pt>
          <cx:pt idx="1165">-0.47301712133762602</cx:pt>
          <cx:pt idx="1166">-0.42974080674446302</cx:pt>
          <cx:pt idx="1167">0.21972003076996399</cx:pt>
          <cx:pt idx="1168">-0.76354951329560505</cx:pt>
          <cx:pt idx="1169">0.28489067525483402</cx:pt>
          <cx:pt idx="1170">-0.934771427302453</cx:pt>
          <cx:pt idx="1171">0.31547964556799102</cx:pt>
          <cx:pt idx="1172">-1.2684194497711201</cx:pt>
          <cx:pt idx="1173">0.216222580493871</cx:pt>
          <cx:pt idx="1174">2.0735061065588698</cx:pt>
          <cx:pt idx="1175">0.84417321548593305</cx:pt>
          <cx:pt idx="1176">0.531208645493362</cx:pt>
          <cx:pt idx="1177">-2.2080776529812498</cx:pt>
          <cx:pt idx="1178">-0.71599880476375599</cx:pt>
          <cx:pt idx="1179">0.055984697657530599</cx:pt>
          <cx:pt idx="1180">1.8009054785121801</cx:pt>
          <cx:pt idx="1181">-1.8617134671772599</cx:pt>
          <cx:pt idx="1182">-1.28655520742018</cx:pt>
          <cx:pt idx="1183">-0.67532218670698196</cx:pt>
          <cx:pt idx="1184">-2.1027753246789498</cx:pt>
          <cx:pt idx="1185">0.087265027433460304</cx:pt>
          <cx:pt idx="1186">-0.466828728318334</cx:pt>
          <cx:pt idx="1187">-0.118004417803118</cx:pt>
          <cx:pt idx="1188">-0.94504801434983898</cx:pt>
          <cx:pt idx="1189">-0.52102255029441702</cx:pt>
          <cx:pt idx="1190">0.34349408370474999</cx:pt>
          <cx:pt idx="1191">3.9004200155183399</cx:pt>
          <cx:pt idx="1192">0.28994480236880998</cx:pt>
          <cx:pt idx="1193">0.93696738745252695</cx:pt>
          <cx:pt idx="1194">-1.6845203577617101</cx:pt>
          <cx:pt idx="1195">2.3904408985571202</cx:pt>
          <cx:pt idx="1196">-0.099558542950431594</cx:pt>
          <cx:pt idx="1197">0.12644537957417601</cx:pt>
          <cx:pt idx="1198">-0.55898859821059399</cx:pt>
          <cx:pt idx="1199">0.070856917750359599</cx:pt>
          <cx:pt idx="1200">-2.2522041787509099</cx:pt>
          <cx:pt idx="1201">-0.92292513554336797</cx:pt>
          <cx:pt idx="1202">-0.0064491030430531898</cx:pt>
          <cx:pt idx="1203">-1.14395165823173</cx:pt>
          <cx:pt idx="1204">-2.02436861784162</cx:pt>
          <cx:pt idx="1205">-0.26948290198480201</cx:pt>
          <cx:pt idx="1206">1.09308707777655</cx:pt>
          <cx:pt idx="1207">-0.82089319938114902</cx:pt>
          <cx:pt idx="1208">-0.71058356738711403</cx:pt>
          <cx:pt idx="1209">0.080262947264824303</cx:pt>
          <cx:pt idx="1210">-0.34633540655726602</cx:pt>
          <cx:pt idx="1211">1.15721697626026</cx:pt>
          <cx:pt idx="1212">-2.0064409149887199</cx:pt>
          <cx:pt idx="1213">0.120831687266339</cx:pt>
          <cx:pt idx="1214">-1.0420713668920101</cx:pt>
          <cx:pt idx="1215">-0.31678901885389399</cx:pt>
          <cx:pt idx="1216">0.87938020569540198</cx:pt>
          <cx:pt idx="1217">0.74100886030247504</cx:pt>
          <cx:pt idx="1218">-0.143951438767357</cx:pt>
          <cx:pt idx="1219">-0.28655674510090801</cx:pt>
          <cx:pt idx="1220">-1.93244593205722</cx:pt>
          <cx:pt idx="1221">0.356898572522381</cx:pt>
          <cx:pt idx="1222">0.301932478587778</cx:pt>
          <cx:pt idx="1223">2.3154770131712401</cx:pt>
          <cx:pt idx="1224">-0.15960549868725901</cx:pt>
          <cx:pt idx="1225">0.87938057818072202</cx:pt>
          <cx:pt idx="1226">-0.79999709650648898</cx:pt>
          <cx:pt idx="1227">0.072207775503149205</cx:pt>
          <cx:pt idx="1228">0.21036232876069499</cx:pt>
          <cx:pt idx="1229">-0.71200192479826196</cx:pt>
          <cx:pt idx="1230">0.53787154583733499</cx:pt>
          <cx:pt idx="1231">0.35612183065113701</cx:pt>
          <cx:pt idx="1232">0.42385541400376903</cx:pt>
          <cx:pt idx="1233">-2.1324306989230699</cx:pt>
          <cx:pt idx="1234">0.15320781352693499</cx:pt>
          <cx:pt idx="1235">0.54289071228105901</cx:pt>
          <cx:pt idx="1236">-1.0312055053206499</cx:pt>
          <cx:pt idx="1237">-0.110784619666595</cx:pt>
          <cx:pt idx="1238">-0.66941359680548496</cx:pt>
          <cx:pt idx="1239">4.7748757436585896</cx:pt>
          <cx:pt idx="1240">0.17592820863102299</cx:pt>
          <cx:pt idx="1241">0.49731756217017298</cx:pt>
          <cx:pt idx="1242">-2.1107801798626098</cx:pt>
          <cx:pt idx="1243">0.093088204220186294</cx:pt>
          <cx:pt idx="1244">-0.72014260447155898</cx:pt>
          <cx:pt idx="1245">0.27595110642037202</cx:pt>
          <cx:pt idx="1246">0.25909636720615098</cx:pt>
          <cx:pt idx="1247">3.4150114568257801</cx:pt>
          <cx:pt idx="1248">0.208563845483213</cx:pt>
          <cx:pt idx="1249">-1.55622243186328</cx:pt>
          <cx:pt idx="1250">1.4256617061004999</cx:pt>
          <cx:pt idx="1251">-0.70688776232347905</cx:pt>
          <cx:pt idx="1252">1.75476422519853</cx:pt>
          <cx:pt idx="1253">1.51524871663663</cx:pt>
          <cx:pt idx="1254">2.4999032482665098</cx:pt>
          <cx:pt idx="1255">0.37613501082430301</cx:pt>
          <cx:pt idx="1256">-0.704419986789382</cx:pt>
          <cx:pt idx="1257">0.63740692723608705</cx:pt>
          <cx:pt idx="1258">-2.1843654836803101</cx:pt>
          <cx:pt idx="1259">0.70844773362384506</cx:pt>
          <cx:pt idx="1260">-0.168038051489169</cx:pt>
          <cx:pt idx="1261">1.2998821870691</cx:pt>
          <cx:pt idx="1262">0.64710052206843904</cx:pt>
          <cx:pt idx="1263">-0.57852996419340896</cx:pt>
          <cx:pt idx="1264">0.027903335582747001</cx:pt>
          <cx:pt idx="1265">-0.113363613784766</cx:pt>
          <cx:pt idx="1266">-0.0118830681807545</cx:pt>
          <cx:pt idx="1267">-1.4711149235229</cx:pt>
          <cx:pt idx="1268">0.341474954744653</cx:pt>
          <cx:pt idx="1269">-0.140304852185342</cx:pt>
          <cx:pt idx="1270">-0.14395199157135199</cx:pt>
          <cx:pt idx="1271">0.106025925362749</cx:pt>
          <cx:pt idx="1272">-1.1174800835818799</cx:pt>
          <cx:pt idx="1273">0.024247942551843801</cx:pt>
          <cx:pt idx="1274">-0.38495957792105001</cx:pt>
          <cx:pt idx="1275">1.25493750714379</cx:pt>
          <cx:pt idx="1276">0.24019140794808899</cx:pt>
          <cx:pt idx="1277">-2.8939698643615501</cx:pt>
          <cx:pt idx="1278">2.73051573808777</cx:pt>
          <cx:pt idx="1279">-0.67058096502469799</cx:pt>
          <cx:pt idx="1280">2.2192640253146201</cx:pt>
          <cx:pt idx="1281">0.65251407239647596</cx:pt>
          <cx:pt idx="1282">-1.5914099339648</cx:pt>
          <cx:pt idx="1283">0.900441850870632</cx:pt>
          <cx:pt idx="1284">0.70250252716476203</cx:pt>
          <cx:pt idx="1285">0.14555414689780199</cx:pt>
          <cx:pt idx="1286">2.1842342660925702</cx:pt>
          <cx:pt idx="1287">-0.53251666430063005</cx:pt>
          <cx:pt idx="1288">0.228017083505547</cx:pt>
          <cx:pt idx="1289">-0.63871720624861295</cx:pt>
          <cx:pt idx="1290">0.054951343060144701</cx:pt>
          <cx:pt idx="1291">2.31547748020893</cx:pt>
          <cx:pt idx="1292">0.277343945701787</cx:pt>
          <cx:pt idx="1293">-0.26020513154441899</cx:pt>
          <cx:pt idx="1294">-0.69114425732186102</cx:pt>
          <cx:pt idx="1295">-2.0768302213158099</cx:pt>
          <cx:pt idx="1296">-0.54560826775238802</cx:pt>
          <cx:pt idx="1297">-0.70244210729206802</cx:pt>
          <cx:pt idx="1298">-0.214140193608823</cx:pt>
          <cx:pt idx="1299">-0.81380377788298597</cx:pt>
          <cx:pt idx="1300">0.22584198283513801</cx:pt>
          <cx:pt idx="1301">0.53787184617745298</cx:pt>
          <cx:pt idx="1302">0.069500122152756</cx:pt>
          <cx:pt idx="1303">-1.0537529792111699</cx:pt>
          <cx:pt idx="1304">0.18302911638067201</cx:pt>
          <cx:pt idx="1305">0.81797958312217001</cx:pt>
          <cx:pt idx="1306">-0.16994660126866701</cx:pt>
          <cx:pt idx="1307">-0.51137154399128404</cx:pt>
          <cx:pt idx="1308">-0.97140197582186205</cx:pt>
          <cx:pt idx="1309">0.51402445871057201</cx:pt>
          <cx:pt idx="1310">-2.7506049180051102</cx:pt>
          <cx:pt idx="1311">-0.44667667219400298</cx:pt>
          <cx:pt idx="1312">-0.58068413537512098</cx:pt>
          <cx:pt idx="1313">1.67543586565375</cx:pt>
          <cx:pt idx="1314">2.035371117575</cx:pt>
          <cx:pt idx="1315">-2.12746157388804</cx:pt>
          <cx:pt idx="1316">0.14998866778290201</cx:pt>
          <cx:pt idx="1317">0.12283561449675399</cx:pt>
          <cx:pt idx="1318">0.162736658872838</cx:pt>
          <cx:pt idx="1319">-1.1439495376133599</cx:pt>
          <cx:pt idx="1320">-0.68451905025551296</cx:pt>
          <cx:pt idx="1321">1.5143833110357201</cx:pt>
          <cx:pt idx="1322">-1.9324417801720599</cx:pt>
          <cx:pt idx="1323">-1.78605704576589</cx:pt>
          <cx:pt idx="1324">-0.31757797971335999</cx:pt>
          <cx:pt idx="1325">0.198903299370675</cx:pt>
          <cx:pt idx="1326">-0.071543711149379602</cx:pt>
          <cx:pt idx="1327">0.74562295334611595</cx:pt>
          <cx:pt idx="1328">1.6049858235877901</cx:pt>
          <cx:pt idx="1329">-1.6597169200280699</cx:pt>
          <cx:pt idx="1330">1.39794149279924</cx:pt>
          <cx:pt idx="1331">-0.18201978409626199</cx:pt>
          <cx:pt idx="1332">-0.15018485764283601</cx:pt>
          <cx:pt idx="1333">-0.17280741044436601</cx:pt>
          <cx:pt idx="1334">-0.44254783944230203</cx:pt>
          <cx:pt idx="1335">-1.00644590692584</cx:pt>
          <cx:pt idx="1336">2.3154789143691801</cx:pt>
          <cx:pt idx="1337">-0.97730223940218997</cx:pt>
          <cx:pt idx="1338">0.10902894517471599</cx:pt>
          <cx:pt idx="1339">-0.24745708010381301</cx:pt>
          <cx:pt idx="1340">0.640519439473071</cx:pt>
          <cx:pt idx="1341">0.223146924304821</cx:pt>
          <cx:pt idx="1342">-0.35694576460036898</cx:pt>
          <cx:pt idx="1343">0.387032214578027</cx:pt>
          <cx:pt idx="1344">-0.58917298716815303</cx:pt>
          <cx:pt idx="1345">1.46400188731553</cx:pt>
          <cx:pt idx="1346">0.12920575954658001</cx:pt>
          <cx:pt idx="1347">-0.16256822876284499</cx:pt>
          <cx:pt idx="1348">-0.41170566693251098</cx:pt>
          <cx:pt idx="1349">-0.082695712287988707</cx:pt>
          <cx:pt idx="1350">-0.525821310022342</cx:pt>
          <cx:pt idx="1351">0.040472149206299601</cx:pt>
          <cx:pt idx="1352">-0.205687106400048</cx:pt>
          <cx:pt idx="1353">1.3934825224973499</cx:pt>
          <cx:pt idx="1354">-1.6293773626230399</cx:pt>
          <cx:pt idx="1355">-0.69633697825808905</cx:pt>
          <cx:pt idx="1356">-1.1174790015581</cx:pt>
          <cx:pt idx="1357">-0.244961473877225</cx:pt>
          <cx:pt idx="1358">-0.63871737904778103</cx:pt>
          <cx:pt idx="1359">0.093086681494634102</cx:pt>
          <cx:pt idx="1360">-0.042071800319410803</cx:pt>
          <cx:pt idx="1361">3.81372950690018</cx:pt>
          <cx:pt idx="1362">0.26711589670941599</cx:pt>
          <cx:pt idx="1363">-0.069184961449431107</cx:pt>
          <cx:pt idx="1364">1.7849641977799799</cx:pt>
          <cx:pt idx="1365">-0.94755317079706902</cx:pt>
          <cx:pt idx="1366">-2.6845123036263701</cx:pt>
          <cx:pt idx="1367">0.65745300978385501</cx:pt>
          <cx:pt idx="1368">-0.43025662776727602</cx:pt>
          <cx:pt idx="1369">0.54994505962239604</cx:pt>
          <cx:pt idx="1370">-0.71753572701171497</cx:pt>
          <cx:pt idx="1371">-0.292323711883888</cx:pt>
          <cx:pt idx="1372">-1.5720457488809301</cx:pt>
          <cx:pt idx="1373">-0.79544288575326305</cx:pt>
          <cx:pt idx="1374">-1.0889111398142199</cx:pt>
          <cx:pt idx="1375">-0.583203042886976</cx:pt>
          <cx:pt idx="1376">0.936969264494252</cx:pt>
          <cx:pt idx="1377">-0.89167876921037903</cx:pt>
          <cx:pt idx="1378">0.86801999322819001</cx:pt>
          <cx:pt idx="1379">-0.36008601438808002</cx:pt>
          <cx:pt idx="1380">0.25263803828561499</cx:pt>
          <cx:pt idx="1381">-0.67016595660402201</cx:pt>
          <cx:pt idx="1382">-0.336596733168669</cx:pt>
          <cx:pt idx="1383">0.0591391779692872</cx:pt>
          <cx:pt idx="1384">-1.10624490085714</cx:pt>
          <cx:pt idx="1385">-0.36901861727540303</cx:pt>
          <cx:pt idx="1386">-0.26388088665215498</cx:pt>
          <cx:pt idx="1387">1.3154789865558201</cx:pt>
          <cx:pt idx="1388">0.055243237843793203</cx:pt>
          <cx:pt idx="1389">-0.15205463541436601</cx:pt>
          <cx:pt idx="1390">-0.021961703430860201</cx:pt>
          <cx:pt idx="1391">3.6373989613719799</cx:pt>
          <cx:pt idx="1392">0.14555422595007</cx:pt>
          <cx:pt idx="1393">0.228016989890131</cx:pt>
          <cx:pt idx="1394">-0.29333007553628399</cx:pt>
          <cx:pt idx="1395">-0.82500156118351797</cx:pt>
          <cx:pt idx="1396">-0.46503401525586902</cx:pt>
          <cx:pt idx="1397">-0.98317873330183803</cx:pt>
          <cx:pt idx="1398">0.79931527676929304</cx:pt>
          <cx:pt idx="1399">-0.93933452260760797</cx:pt>
          <cx:pt idx="1400">-0.59141165558538999</cx:pt>
          <cx:pt idx="1401">-0.143952243428319</cx:pt>
          <cx:pt idx="1402">-0.65852547368749204</cx:pt>
          <cx:pt idx="1403">-0.64799400900022996</cx:pt>
          <cx:pt idx="1404">0.56923592982694105</cx:pt>
          <cx:pt idx="1405">1.57851371582028</cx:pt>
          <cx:pt idx="1406">1.77115866691789</cx:pt>
          <cx:pt idx="1407">2.0291749884272798</cx:pt>
          <cx:pt idx="1408">2.50812109208315</cx:pt>
          <cx:pt idx="1409">0.93696769449942496</cx:pt>
          <cx:pt idx="1410">-0.86509254438679495</cx:pt>
          <cx:pt idx="1411">0.16347744700203601</cx:pt>
          <cx:pt idx="1412">-1.0876443824820701</cx:pt>
          <cx:pt idx="1413">-0.44351246190501897</cx:pt>
          <cx:pt idx="1414">1.1424145331340301</cx:pt>
          <cx:pt idx="1415">-0.47301638457525103</cx:pt>
          <cx:pt idx="1416">0.47753568098952998</cx:pt>
          <cx:pt idx="1417">1.0200234929282599</cx:pt>
          <cx:pt idx="1418">0.14016057056366599</cx:pt>
          <cx:pt idx="1419">3.1169329960268599</cx:pt>
          <cx:pt idx="1420">-0.33659757058293099</cx:pt>
          <cx:pt idx="1421">1.75476387877604</cx:pt>
          <cx:pt idx="1422">-0.87318164402981302</cx:pt>
          <cx:pt idx="1423">0.65251416880131197</cx:pt>
          <cx:pt idx="1424">1.7723368457803701</cx:pt>
          <cx:pt idx="1425">0.025259872720414502</cx:pt>
          <cx:pt idx="1426">-1.0387822360239001</cx:pt>
          <cx:pt idx="1427">1.6374070119611399</cx:pt>
          <cx:pt idx="1428">-0.73384902015399001</cx:pt>
          <cx:pt idx="1429">0.38948043273671101</cx:pt>
          <cx:pt idx="1430">0.103559720354546</cx:pt>
          <cx:pt idx="1431">1.9004407451688301</cx:pt>
          <cx:pt idx="1432">0.92845597042938099</cx:pt>
          <cx:pt idx="1433">-0.39954410083173297</cx:pt>
          <cx:pt idx="1434">0.224876617957668</cx:pt>
          <cx:pt idx="1435">-0.48684049044004601</cx:pt>
          <cx:pt idx="1436">1.36794640738782</cx:pt>
          <cx:pt idx="1437">-0.269483397642795</cx:pt>
          <cx:pt idx="1438">-2.0109499188822499</cx:pt>
          <cx:pt idx="1439">4.1634667670116503</cx:pt>
          <cx:pt idx="1440">0.100310641909687</cx:pt>
          <cx:pt idx="1441">-1.98568927830666</cx:pt>
          <cx:pt idx="1442">0.34244616729492899</cx:pt>
          <cx:pt idx="1443">-0.90222138092020798</cx:pt>
          <cx:pt idx="1444">1.0798512112360401</cx:pt>
          <cx:pt idx="1445">-1.3569460105986</cx:pt>
          <cx:pt idx="1446">0.82071412166838098</cx:pt>
          <cx:pt idx="1447">-1.42148489204401</cx:pt>
          <cx:pt idx="1448">-1.3498563692932299</cx:pt>
          <cx:pt idx="1449">0.44101037309716901</cx:pt>
          <cx:pt idx="1450">-1.5822224173609201</cx:pt>
          <cx:pt idx="1451">-0.59141146496225006</cx:pt>
          <cx:pt idx="1452">-1.32837431116689</cx:pt>
          <cx:pt idx="1453">-0.771982348045822</cx:pt>
          <cx:pt idx="1454">0.431672149810648</cx:pt>
          <cx:pt idx="1455">-0.43988158269998501</cx:pt>
          <cx:pt idx="1456">1.1934886140505201</cx:pt>
          <cx:pt idx="1457">-0.29595354825749998</cx:pt>
          <cx:pt idx="1458">-0.68451855136159001</cx:pt>
          <cx:pt idx="1459">3.1455516867219901</cx:pt>
          <cx:pt idx="1460">-0.92914268553182999</cx:pt>
          <cx:pt idx="1461">0.60004619018053296</cx:pt>
          <cx:pt idx="1462">0.78204670204739601</cx:pt>
          <cx:pt idx="1463">-1.38495625635806</cx:pt>
          <cx:pt idx="1464">-0.126119359433541</cx:pt>
          <cx:pt idx="1465">0.25962654817516001</cx:pt>
          <cx:pt idx="1466">0.093087612180312099</cx:pt>
          <cx:pt idx="1467">1.14555388442661</cx:pt>
          <cx:pt idx="1468">0.33025961291920097</cx:pt>
          <cx:pt idx="1469">0.41021947637957501</cx:pt>
          <cx:pt idx="1470">-2.5914054148255299</cx:pt>
          <cx:pt idx="1471">-0.115155042982768</cx:pt>
          <cx:pt idx="1472">1.2374769697875401</cx:pt>
          <cx:pt idx="1473">-0.44098884648047798</cx:pt>
          <cx:pt idx="1474">0.022214482399023901</cx:pt>
          <cx:pt idx="1475">0.13465080106395799</cx:pt>
          <cx:pt idx="1476">-0.19041184775338199</cx:pt>
          <cx:pt idx="1477">-2.0332482406087302</cx:pt>
          <cx:pt idx="1478">-0.75980932950938196</cx:pt>
          <cx:pt idx="1479">-0.32533690670571103</cx:pt>
          <cx:pt idx="1480">0.73051649862121204</cx:pt>
          <cx:pt idx="1481">-0.38495959677531699</cx:pt>
          <cx:pt idx="1482">0.94202111908390296</cx:pt>
          <cx:pt idx="1483">-0.18701982328898001</cx:pt>
          <cx:pt idx="1484">-0.28655679864848599</cx:pt>
          <cx:pt idx="1485">3.0259721904967498</cx:pt>
          <cx:pt idx="1486">1.16863757837527</cx:pt>
          <cx:pt idx="1487">0.51642629766393</cx:pt>
          <cx:pt idx="1488">-0.0167173378895457</cx:pt>
          <cx:pt idx="1489">-1.56226532724024</cx:pt>
          <cx:pt idx="1490">-1.4069854636533601</cx:pt>
          <cx:pt idx="1491">1.3419510289323999</cx:pt>
          <cx:pt idx="1492">0.028316248884294699</cx:pt>
          <cx:pt idx="1493">3.0930862688467302</cx:pt>
          <cx:pt idx="1494">1.74432280727515</cx:pt>
          <cx:pt idx="1495">-1.3748360502292301</cx:pt>
          <cx:pt idx="1496">0.19209717531328399</cx:pt>
          <cx:pt idx="1497">2.0639403965819598</cx:pt>
          <cx:pt idx="1498">1.2958502792876601</cx:pt>
          <cx:pt idx="1499">-1.4658785288662901</cx:pt>
          <cx:pt idx="1500">-0.69676469365138105</cx:pt>
          <cx:pt idx="1501">-1.7880579369213601</cx:pt>
          <cx:pt idx="1502">-1.27614706720774</cx:pt>
          <cx:pt idx="1503">-0.67244745634105496</cx:pt>
          <cx:pt idx="1504">0.54994449102576304</cx:pt>
          <cx:pt idx="1505">0.58508683868357703</cx:pt>
          <cx:pt idx="1506">0.32997829334289602</cx:pt>
          <cx:pt idx="1507">-0.177853136414834</cx:pt>
          <cx:pt idx="1508">-0.34217898769435201</cx:pt>
          <cx:pt idx="1509">0.160201592681776</cx:pt>
          <cx:pt idx="1510">1.46748188115149</cx:pt>
          <cx:pt idx="1511">0.087372881674836797</cx:pt>
          <cx:pt idx="1512">-0.338524783978913</cx:pt>
          <cx:pt idx="1513">1.99354986656558</cx:pt>
          <cx:pt idx="1514">0.23930701948543101</cx:pt>
          <cx:pt idx="1515">0.628978481779076</cx:pt>
          <cx:pt idx="1516">-0.74341361252428395</cx:pt>
          <cx:pt idx="1517">1.0930879516993</cx:pt>
          <cx:pt idx="1518">-1.19231489537779</cx:pt>
          <cx:pt idx="1519">-0.45242798646837401</cx:pt>
          <cx:pt idx="1520">-0.92552873641127797</cx:pt>
          <cx:pt idx="1521">-0.20086696911408899</cx:pt>
          <cx:pt idx="1522">-1.1439511535725</cx:pt>
          <cx:pt idx="1523">-1.29365000849474</cx:pt>
          <cx:pt idx="1524">-0.49187533910129699</cx:pt>
          <cx:pt idx="1525">-1.3849579102345</cx:pt>
          <cx:pt idx="1526">0.38607081127189302</cx:pt>
          <cx:pt idx="1527">-1.4108391200863599</cx:pt>
          <cx:pt idx="1528">-0.199094189744179</cx:pt>
          <cx:pt idx="1529">0.32309212752593203</cx:pt>
          <cx:pt idx="1530">-0.028904118692166001</cx:pt>
          <cx:pt idx="1531">0.56059133456503196</cx:pt>
          <cx:pt idx="1532">-0.0064490654512684899</cx:pt>
          <cx:pt idx="1533">0.23530905878403699</cx:pt>
          <cx:pt idx="1534">0.83435288478886804</cx:pt>
          <cx:pt idx="1535">-0.19471566868168799</cx:pt>
          <cx:pt idx="1536">1.3446254317954101</cx:pt>
          <cx:pt idx="1537">-0.044416441909078203</cx:pt>
          <cx:pt idx="1538">-0.99327362170579703</cx:pt>
          <cx:pt idx="1539">1.7025028668814199</cx:pt>
          <cx:pt idx="1540">-1.00644693619049</cx:pt>
          <cx:pt idx="1541">2.3154654894184499</cx:pt>
          <cx:pt idx="1542">-0.148177231815461</cx:pt>
          <cx:pt idx="1543">-0.73896817578850604</cx:pt>
          <cx:pt idx="1544">-2.3738177797857798</cx:pt>
          <cx:pt idx="1545">0.078439950243922904</cx:pt>
          <cx:pt idx="1546">0.96184233038591105</cx:pt>
          <cx:pt idx="1547">-1.0441411796298601</cx:pt>
          <cx:pt idx="1548">-0.93977829026289605</cx:pt>
          <cx:pt idx="1549">-0.19909411162793</cx:pt>
          <cx:pt idx="1550">-1.4041330207321701</cx:pt>
          <cx:pt idx="1551">2.1228323816249199</cx:pt>
          <cx:pt idx="1552">1.0617225982773399</cx:pt>
          <cx:pt idx="1553">1.53787147654207</cx:pt>
          <cx:pt idx="1554">-0.48494354359993702</cx:pt>
          <cx:pt idx="1555">0.18508266950539101</cx:pt>
          <cx:pt idx="1556">-0.92060982798837698</cx:pt>
          <cx:pt idx="1557">1.1797022333599101</cx:pt>
          <cx:pt idx="1558">-0.334621351393038</cx:pt>
          <cx:pt idx="1559">0.55171313181332504</cx:pt>
          <cx:pt idx="1560">-0.37462726530260299</cx:pt>
          <cx:pt idx="1561">-1.14395097667303</cx:pt>
          <cx:pt idx="1562">0.51402481221445195</cx:pt>
          <cx:pt idx="1563">0.94869715829439805</cx:pt>
          <cx:pt idx="1564">-1.3849567341140601</cx:pt>
          <cx:pt idx="1565">-1.11246254579464</cx:pt>
          <cx:pt idx="1566">-1.11302065204984</cx:pt>
          <cx:pt idx="1567">2.03007706049925</cx:pt>
          <cx:pt idx="1568">-0.158780300208961</cx:pt>
          <cx:pt idx="1569">-0.37257662609338099</cx:pt>
          <cx:pt idx="1570">-0.220573193013444</cx:pt>
          <cx:pt idx="1571">0.315479381955454</cx:pt>
          <cx:pt idx="1572">-0.94226900582764295</cx:pt>
          <cx:pt idx="1573">-3.7719784369543099</cx:pt>
          <cx:pt idx="1574">-1.591406862545</cx:pt>
          <cx:pt idx="1575">2.5634065862051298</cx:pt>
          <cx:pt idx="1576">-2.6845121563266701</cx:pt>
          <cx:pt idx="1577">-0.22884025676616801</cx:pt>
          <cx:pt idx="1578">1.55940461409223</cx:pt>
          <cx:pt idx="1579">2.5785086747428099</cx:pt>
          <cx:pt idx="1580">-0.095453995214564893</cx:pt>
          <cx:pt idx="1581">-2.0584737971553899</cx:pt>
          <cx:pt idx="1582">-1.0579785092888201</cx:pt>
          <cx:pt idx="1583">-0.10237357192485699</cx:pt>
          <cx:pt idx="1584">0.101354690230129</cx:pt>
          <cx:pt idx="1585">-2.9821968265605001</cx:pt>
          <cx:pt idx="1586">0.17520711830477101</cx:pt>
          <cx:pt idx="1587">-0.68451736627432003</cx:pt>
          <cx:pt idx="1588">-0.77198335175272603</cx:pt>
          <cx:pt idx="1589">-0.62937914518687299</cx:pt>
          <cx:pt idx="1590">1.37022188313325</cx:pt>
          <cx:pt idx="1591">0.81797945520509296</cx:pt>
          <cx:pt idx="1592">0.50812424776223997</cx:pt>
          <cx:pt idx="1593">0.263390188569879</cx:pt>
          <cx:pt idx="1594">-2.8274762724202298</cx:pt>
          <cx:pt idx="1595">1.2395304740929201</cx:pt>
          <cx:pt idx="1596">-1.36165285512867</cx:pt>
          <cx:pt idx="1597">-0.084070314978798896</cx:pt>
          <cx:pt idx="1598">0.57344218906327205</cx:pt>
          <cx:pt idx="1599">-0.57204448386876805</cx:pt>
          <cx:pt idx="1600">-0.82572189351296599</cx:pt>
          <cx:pt idx="1601">0.309742293940935</cx:pt>
          <cx:pt idx="1602">-1.1923156900687399</cx:pt>
          <cx:pt idx="1603">0.65251423502609296</cx:pt>
          <cx:pt idx="1604">1.7066701322790701</cx:pt>
          <cx:pt idx="1605">-0.217016125084742</cx:pt>
          <cx:pt idx="1606">-1.2651837808637401</cx:pt>
          <cx:pt idx="1607">2.2955793316903201</cx:pt>
          <cx:pt idx="1608">0.66097577330573298</cx:pt>
          <cx:pt idx="1609">0.038141301913345298</cx:pt>
          <cx:pt idx="1610">-0.0293491814011894</cx:pt>
          <cx:pt idx="1611">1.3768795052417</cx:pt>
          <cx:pt idx="1612">0.31548124102187503</cx:pt>
          <cx:pt idx="1613">-0.63061342804217801</cx:pt>
          <cx:pt idx="1614">-0.60735226823977095</cx:pt>
          <cx:pt idx="1615">-1.6387123186313199</cx:pt>
          <cx:pt idx="1616">-0.85444362695195297</cx:pt>
          <cx:pt idx="1617">0.0930884016149396</cx:pt>
          <cx:pt idx="1618">-0.0516055850467202</cx:pt>
          <cx:pt idx="1619">0.27595054290620502</cx:pt>
          <cx:pt idx="1620">-2.0064451016117402</cx:pt>
          <cx:pt idx="1621">0.331246745278166</cx:pt>
          <cx:pt idx="1622">-0.26948328531365601</cx:pt>
          <cx:pt idx="1623">-0.57760515156972803</cx:pt>
          <cx:pt idx="1624">1.14555495396181</cx:pt>
          <cx:pt idx="1625">-0.0161972617743435</cx:pt>
          <cx:pt idx="1626">-1.1763715677147699</cx:pt>
          <cx:pt idx="1627">-1.29991541202364</cx:pt>
          <cx:pt idx="1628">1.14555452101633</cx:pt>
          <cx:pt idx="1629">-0.61262785527265196</cx:pt>
          <cx:pt idx="1630">1.85604794814837</cx:pt>
          <cx:pt idx="1631">3.7577890659049702</cx:pt>
          <cx:pt idx="1632">-0.031871632561867702</cx:pt>
          <cx:pt idx="1633">-2.6694108800159602</cx:pt>
          <cx:pt idx="1634">-0.336597067810746</cx:pt>
          <cx:pt idx="1635">-1.18823317787933</cx:pt>
          <cx:pt idx="1636">-0.351477061506071</cx:pt>
          <cx:pt idx="1637">0.64087943579912898</cx:pt>
          <cx:pt idx="1638">0.0283805793257834</cx:pt>
          <cx:pt idx="1639">2.6565158620485301</cx:pt>
          <cx:pt idx="1640">-0.19548261231814901</cx:pt>
          <cx:pt idx="1641">-0.137693082593487</cx:pt>
          <cx:pt idx="1642">0.21439300587758101</cx:pt>
          <cx:pt idx="1643">0.171643331294693</cx:pt>
          <cx:pt idx="1644">-0.43940784786409298</cx:pt>
          <cx:pt idx="1645">0.16863777962033299</cx:pt>
          <cx:pt idx="1646">1.2754014609197799</cx:pt>
          <cx:pt idx="1647">-0.75226501087512898</cx:pt>
          <cx:pt idx="1648">-0.81262578362542803</cx:pt>
          <cx:pt idx="1649">0.73051764170703504</cx:pt>
          <cx:pt idx="1650">-0.26572185215651201</cx:pt>
          <cx:pt idx="1651">-3.1107772114548999</cx:pt>
          <cx:pt idx="1652">0.29661997631831799</cx:pt>
          <cx:pt idx="1653">-0.30343015568107201</cx:pt>
          <cx:pt idx="1654">-0.26948330756676098</cx:pt>
          <cx:pt idx="1655">1.17671481190405</cx:pt>
          <cx:pt idx="1656">-0.80651117508033199</cx:pt>
          <cx:pt idx="1657">0.18031961367307001</cx:pt>
          <cx:pt idx="1658">-0.267701553146525</cx:pt>
          <cx:pt idx="1659">-0.14395061574446399</cx:pt>
          <cx:pt idx="1660">0.078439737988074507</cx:pt>
          <cx:pt idx="1661">-1.13926080841948</cx:pt>
          <cx:pt idx="1662">-0.28037145139872</cx:pt>
          <cx:pt idx="1663">-0.35476862381205798</cx:pt>
          <cx:pt idx="1664">-0.72716509993089695</cx:pt>
          <cx:pt idx="1665">1.77998528111984</cx:pt>
          <cx:pt idx="1666">-0.69478923642667001</cx:pt>
          <cx:pt idx="1667">0.14882922795586101</cx:pt>
          <cx:pt idx="1668">-0.112550860278731</cx:pt>
          <cx:pt idx="1669">-1.4447416409765199</cx:pt>
          <cx:pt idx="1670">1.00060580099819</cx:pt>
          <cx:pt idx="1671">-1.2329568643340301</cx:pt>
          <cx:pt idx="1672">1.36278481624809</cx:pt>
          <cx:pt idx="1673">0.85604791349054699</cx:pt>
          <cx:pt idx="1674">0.39171480522909402</cx:pt>
          <cx:pt idx="1675">-1.07683598226838</cx:pt>
          <cx:pt idx="1676">0.19126672354854399</cx:pt>
          <cx:pt idx="1677">-0.81778740298969899</cx:pt>
          <cx:pt idx="1678">-0.40072735032606599</cx:pt>
          <cx:pt idx="1679">-0.91296275940773497</cx:pt>
          <cx:pt idx="1680">0.67989058628941501</cx:pt>
          <cx:pt idx="1681">0.076407532444697501</cx:pt>
          <cx:pt idx="1682">0.39491458851452899</cx:pt>
          <cx:pt idx="1683">-0.46212811384278202</cx:pt>
          <cx:pt idx="1684">-1.2798107485479799</cx:pt>
          <cx:pt idx="1685">-2.3283748183159201</cx:pt>
          <cx:pt idx="1686">1.84981605234562</cx:pt>
          <cx:pt idx="1687">0.18994889326139</cx:pt>
          <cx:pt idx="1688">-2.0537539281617301</cx:pt>
          <cx:pt idx="1689">0.82362714898442302</cx:pt>
          <cx:pt idx="1690">-0.72891442466492495</cx:pt>
          <cx:pt idx="1691">-0.22294082321136999</cx:pt>
          <cx:pt idx="1692">-0.052804667774117901</cx:pt>
          <cx:pt idx="1693">-0.0195053005732598</cx:pt>
          <cx:pt idx="1694">1.12046341147429</cx:pt>
          <cx:pt idx="1695">2.6049854766943401</cx:pt>
          <cx:pt idx="1696">4.2330137682836799</cx:pt>
          <cx:pt idx="1697">1.10602633782797</cx:pt>
          <cx:pt idx="1698">-0.51916106118233696</cx:pt>
          <cx:pt idx="1699">-2.43940070450014</cx:pt>
          <cx:pt idx="1700">0.0300777284678817</cx:pt>
          <cx:pt idx="1701">0.0077645630288007399</cx:pt>
          <cx:pt idx="1702">-1.47111705595352</cx:pt>
          <cx:pt idx="1703">0.83215699197539705</cx:pt>
          <cx:pt idx="1704">-0.23495612137362801</cx:pt>
          <cx:pt idx="1705">-0.212899298562961</cx:pt>
          <cx:pt idx="1706">0.49444955753492698</cx:pt>
          <cx:pt idx="1707">1.51251593633781</cx:pt>
          <cx:pt idx="1708">-2.22883710216417</cx:pt>
          <cx:pt idx="1709">-1.0651805636698299</cx:pt>
          <cx:pt idx="1710">-0.59465020970684501</cx:pt>
          <cx:pt idx="1711">-0.41682492649069802</cx:pt>
          <cx:pt idx="1712">-0.239648550720651</cx:pt>
          <cx:pt idx="1713">-0.96085211902911905</cx:pt>
          <cx:pt idx="1714">0.076943082192771295</cx:pt>
          <cx:pt idx="1715">-0.95080115897670803</cx:pt>
          <cx:pt idx="1716">-2.3849586138419099</cx:pt>
          <cx:pt idx="1717">-0.599935859286996</cx:pt>
          <cx:pt idx="1718">1.4747867238477199</cx:pt>
          <cx:pt idx="1719">-0.32010972535739202</cx:pt>
          <cx:pt idx="1720">-1.0459770816048</cx:pt>
          <cx:pt idx="1721">1.02597289162802</cx:pt>
          <cx:pt idx="1722">0.52888243126920897</cx:pt>
          <cx:pt idx="1723">-1.09955765775012</cx:pt>
          <cx:pt idx="1724">-1.3907892862153499</cx:pt>
          <cx:pt idx="1725">0.093087583178547206</cx:pt>
          <cx:pt idx="1726">-1.05017046517566</cx:pt>
          <cx:pt idx="1727">0.64746085951021204</cx:pt>
          <cx:pt idx="1728">0.94693996756722898</cx:pt>
          <cx:pt idx="1729">-2.0939095576023301</cx:pt>
          <cx:pt idx="1730">-0.132981719920578</cx:pt>
          <cx:pt idx="1731">-0.40254518726246202</cx:pt>
          <cx:pt idx="1732">-0.61051887410942696</cx:pt>
          <cx:pt idx="1733">3.8009046912930602</cx:pt>
          <cx:pt idx="1734">-1.50652171699368</cx:pt>
          <cx:pt idx="1735">-1.5613875601155001</cx:pt>
          <cx:pt idx="1736">0.99355133025166198</cx:pt>
          <cx:pt idx="1737">-1.11748053367188</cx:pt>
          <cx:pt idx="1738">-0.187019787963776</cx:pt>
          <cx:pt idx="1739">0.86028469511372696</cx:pt>
          <cx:pt idx="1740">0.61774869725016002</cx:pt>
          <cx:pt idx="1741">-0.854445323018591</cx:pt>
          <cx:pt idx="1742">2.5911128806675499</cx:pt>
          <cx:pt idx="1743">0.28621431619411097</cx:pt>
          <cx:pt idx="1744">-0.069421266765716097</cx:pt>
          <cx:pt idx="1745">-2.29922906781395</cx:pt>
          <cx:pt idx="1746">-2.23542139782354</cx:pt>
          <cx:pt idx="1747">-1.9324459683199899</cx:pt>
          <cx:pt idx="1748">0.461330114542501</cx:pt>
          <cx:pt idx="1749">-0.49187470464463101</cx:pt>
          <cx:pt idx="1750">0.95213094993323699</cx:pt>
          <cx:pt idx="1751">-1.7289134173153899</cx:pt>
          <cx:pt idx="1752">0.86967903495300503</cx:pt>
          <cx:pt idx="1753">-0.16077761492150799</cx:pt>
          <cx:pt idx="1754">-0.0368226311875769</cx:pt>
          <cx:pt idx="1755">-1.1439480071242001</cx:pt>
          <cx:pt idx="1756">0.808519744041161</cx:pt>
          <cx:pt idx="1757">-0.30343072639165802</cx:pt>
          <cx:pt idx="1758">-0.29381307281514601</cx:pt>
          <cx:pt idx="1759">2.0073571344058401</cx:pt>
          <cx:pt idx="1760">0.78710061820534605</cx:pt>
          <cx:pt idx="1761">0.96647113206399804</cx:pt>
          <cx:pt idx="1762">0.31547928920400697</cx:pt>
          <cx:pt idx="1763">0.435060817082073</cx:pt>
          <cx:pt idx="1764">2.0259730119553998</cx:pt>
          <cx:pt idx="1765">-0.11078514873887001</cx:pt>
          <cx:pt idx="1766">2.1939170333606302</cx:pt>
          <cx:pt idx="1767">-0.794027659910858</cx:pt>
          <cx:pt idx="1768">1.10248553433554</cx:pt>
          <cx:pt idx="1769">-0.26948177799550299</cx:pt>
          <cx:pt idx="1770">0.56612968518763895</cx:pt>
          <cx:pt idx="1771">1.50812424063523</cx:pt>
          <cx:pt idx="1772">0.94869704907087704</cx:pt>
          <cx:pt idx="1773">0.59762220928910903</cx:pt>
          <cx:pt idx="1774">-0.37754229200658501</cx:pt>
          <cx:pt idx="1775">-1.6039020617116</cx:pt>
          <cx:pt idx="1776">-0.40291458211186498</cx:pt>
          <cx:pt idx="1777">1.31547915565118</cx:pt>
          <cx:pt idx="1778">-0.79751920118820996</cx:pt>
          <cx:pt idx="1779">-0.21865952794507601</cx:pt>
          <cx:pt idx="1780">0.00615091103455915</cx:pt>
          <cx:pt idx="1781">1.0815218116779901</cx:pt>
          <cx:pt idx="1782">0.78496503557321096</cx:pt>
          <cx:pt idx="1783">-1.1439528131174399</cx:pt>
          <cx:pt idx="1784">-0.25057517737936102</cx:pt>
          <cx:pt idx="1785">-1.3474844686695</cx:pt>
          <cx:pt idx="1786">-0.68451451443414002</cx:pt>
          <cx:pt idx="1787">1.6008812571463999</cx:pt>
          <cx:pt idx="1788">0.46561947664618702</cx:pt>
          <cx:pt idx="1789">-1.18094694215373</cx:pt>
          <cx:pt idx="1790">0.35770716222432303</cx:pt>
          <cx:pt idx="1791">-1.5032789603502399</cx:pt>
          <cx:pt idx="1792">0.90044247410817602</cx:pt>
          <cx:pt idx="1793">-1.17637279528343</cx:pt>
          <cx:pt idx="1794">-0.099558841420747099</cx:pt>
          <cx:pt idx="1795">0.230590382153991</cx:pt>
          <cx:pt idx="1796">0.40567708662584101</cx:pt>
          <cx:pt idx="1797">0.60156857554395005</cx:pt>
          <cx:pt idx="1798">-1.5671621449334701</cx:pt>
          <cx:pt idx="1799">0.60582060240904401</cx:pt>
          <cx:pt idx="1800">-0.047090639951204799</cx:pt>
          <cx:pt idx="1801">0.46748209044183298</cx:pt>
          <cx:pt idx="1802">-0.033670560466739101</cx:pt>
          <cx:pt idx="1803">-1.5174094520692101</cx:pt>
          <cx:pt idx="1804">-0.15083853576925499</cx:pt>
          <cx:pt idx="1805">0.64880146100673697</cx:pt>
          <cx:pt idx="1806">-0.55898952772181798</cx:pt>
          <cx:pt idx="1807">-0.55898948262460002</cx:pt>
          <cx:pt idx="1808">-0.91718099247115104</cx:pt>
          <cx:pt idx="1809">0.59745483641592401</cx:pt>
          <cx:pt idx="1810">0.12785266628237699</cx:pt>
          <cx:pt idx="1811">-1.50469856795618</cx:pt>
          <cx:pt idx="1812">0.96184324903131302</cx:pt>
          <cx:pt idx="1813">-1.0064479667536099</cx:pt>
          <cx:pt idx="1814">-1.59141037632788</cx:pt>
          <cx:pt idx="1815">-0.23200902815324101</cx:pt>
          <cx:pt idx="1816">0.25407844339679297</cx:pt>
          <cx:pt idx="1817">0.84154801376170496</cx:pt>
          <cx:pt idx="1818">3.4829354490452999</cx:pt>
          <cx:pt idx="1819">2.1138450979497398</cx:pt>
          <cx:pt idx="1820">-0.37966599294883702</cx:pt>
          <cx:pt idx="1821">1.1138457725909401</cx:pt>
          <cx:pt idx="1822">-1.00325413948481</cx:pt>
          <cx:pt idx="1823">-0.14395196016582901</cx:pt>
          <cx:pt idx="1824">-0.065469843868201594</cx:pt>
          <cx:pt idx="1825">-0.95753930696405698</cx:pt>
          <cx:pt idx="1826">1.5269830332885701</cx:pt>
          <cx:pt idx="1827">1.5269830280549299</cx:pt>
          <cx:pt idx="1828">0.50812419571583001</cx:pt>
          <cx:pt idx="1829">0.42239454894853501</cx:pt>
          <cx:pt idx="1830">-0.38051465771134801</cx:pt>
          <cx:pt idx="1831">-0.54701741863265796</cx:pt>
          <cx:pt idx="1832">-0.39268272030448298</cx:pt>
          <cx:pt idx="1833">-0.34748451305903999</cx:pt>
          <cx:pt idx="1834">1.70975846417567</cx:pt>
          <cx:pt idx="1835">2.7560505637585</cx:pt>
          <cx:pt idx="1836">-1.12746277617001</cx:pt>
          <cx:pt idx="1837">-0.61413145035556105</cx:pt>
          <cx:pt idx="1838">0.96184267799135903</cx:pt>
          <cx:pt idx="1839">-0.14395170268593299</cx:pt>
          <cx:pt idx="1840">-0.88091775033337905</cx:pt>
          <cx:pt idx="1841">-1.1219239540911701</cx:pt>
          <cx:pt idx="1842">-0.38495832135709501</cx:pt>
          <cx:pt idx="1843">-1.5258213779685801</cx:pt>
          <cx:pt idx="1844">-0.0032397049198285401</cx:pt>
          <cx:pt idx="1845">1.1779754631589301</cx:pt>
          <cx:pt idx="1846">-1.0768375204417</cx:pt>
          <cx:pt idx="1847">1.6765779763456801</cx:pt>
          <cx:pt idx="1848">-0.67821663322950898</cx:pt>
          <cx:pt idx="1849">-0.119831241504085</cx:pt>
          <cx:pt idx="1850">2.5154165268857702</cx:pt>
          <cx:pt idx="1851">-1.13797829115196</cx:pt>
          <cx:pt idx="1852">-0.0097244510850295791</cx:pt>
          <cx:pt idx="1853">-0.048443543754709398</cx:pt>
          <cx:pt idx="1854">-0.131407582828446</cx:pt>
          <cx:pt idx="1855">-1.45005527804856</cx:pt>
          <cx:pt idx="1856">-1.1804784974539</cx:pt>
          <cx:pt idx="1857">0.25921069362105797</cx:pt>
          <cx:pt idx="1858">0.29501502477020602</cx:pt>
          <cx:pt idx="1859">-0.55144532344921005</cx:pt>
          <cx:pt idx="1860">-0.73749573318366002</cx:pt>
          <cx:pt idx="1861">2.6049852007950598</cx:pt>
          <cx:pt idx="1862">0.17797753373179401</cx:pt>
          <cx:pt idx="1863">-0.54250091510564402</cx:pt>
          <cx:pt idx="1864">-1.3600852148575</cx:pt>
          <cx:pt idx="1865">0.39794192860010102</cx:pt>
          <cx:pt idx="1866">2.3154778851887898</cx:pt>
          <cx:pt idx="1867">-1.2635197352987499</cx:pt>
          <cx:pt idx="1868">-0.623119385677949</cx:pt>
          <cx:pt idx="1869">-1.4681271358241901</cx:pt>
          <cx:pt idx="1870">-0.099557613765390698</cx:pt>
          <cx:pt idx="1871">-1.73763086467257</cx:pt>
          <cx:pt idx="1872">-1.8544390401250701</cx:pt>
          <cx:pt idx="1873">-1.19548141691017</cx:pt>
          <cx:pt idx="1874">3.9004363222139702</cx:pt>
          <cx:pt idx="1875">0.68500181316099595</cx:pt>
          <cx:pt idx="1876">0.137142186813835</cx:pt>
          <cx:pt idx="1877">2.5499443180305299</cx:pt>
          <cx:pt idx="1878">1.7624592572550799</cx:pt>
          <cx:pt idx="1879">-0.11747915200244299</cx:pt>
          <cx:pt idx="1880">0.34168380999771197</cx:pt>
          <cx:pt idx="1881">-0.21176738436945899</cx:pt>
          <cx:pt idx="1882">-0.53867028336776601</cx:pt>
          <cx:pt idx="1883">0.674773714179836</cx:pt>
          <cx:pt idx="1884">0.28911402888705201</cx:pt>
          <cx:pt idx="1885">0.21594438082191</cx:pt>
          <cx:pt idx="1886">0.088970359042828795</cx:pt>
          <cx:pt idx="1887">1.4410094227154999</cx:pt>
          <cx:pt idx="1888">-2.8138027394832501</cx:pt>
          <cx:pt idx="1889">0.138285640155527</cx:pt>
          <cx:pt idx="1890">0.31548019380061798</cx:pt>
          <cx:pt idx="1891">0.095280617793161604</cx:pt>
          <cx:pt idx="1892">0.24019136233083299</cx:pt>
          <cx:pt idx="1893">-0.94190855190269696</cx:pt>
          <cx:pt idx="1894">-0.90948762052686205</cx:pt>
          <cx:pt idx="1895">-1.09955727412662</cx:pt>
          <cx:pt idx="1896">-1.21701580469774</cx:pt>
          <cx:pt idx="1897">-1.0768351421200799</cx:pt>
          <cx:pt idx="1898">-0.80714037289932306</cx:pt>
          <cx:pt idx="1899">4.5525087603772496</cx:pt>
          <cx:pt idx="1900">-0.055446429600554202</cx:pt>
          <cx:pt idx="1901">-0.46139534040174301</cx:pt>
          <cx:pt idx="1902">1.2337951138293699</cx:pt>
          <cx:pt idx="1903">-2.3283693863486099</cx:pt>
          <cx:pt idx="1904">0.042460282032385097</cx:pt>
          <cx:pt idx="1905">-0.78688264519495099</cx:pt>
          <cx:pt idx="1906">-0.31353851436114399</cx:pt>
          <cx:pt idx="1907">2.7305159560680701</cx:pt>
          <cx:pt idx="1908">0.50812463766692595</cx:pt>
          <cx:pt idx="1909">-0.17196708591356599</cx:pt>
          <cx:pt idx="1910">-0.023322797572357098</cx:pt>
          <cx:pt idx="1911">-0.94190923485531097</cx:pt>
          <cx:pt idx="1912">1.2450896027578799</cx:pt>
          <cx:pt idx="1913">0.38948021358935297</cx:pt>
          <cx:pt idx="1914">-0.269483413341922</cx:pt>
          <cx:pt idx="1915">1.4954575959502301</cx:pt>
          <cx:pt idx="1916">-1.01867573086653</cx:pt>
          <cx:pt idx="1917">0.095912413945517402</cx:pt>
          <cx:pt idx="1918">0.21338064588439001</cx:pt>
          <cx:pt idx="1919">-0.27166799267496999</cx:pt>
          <cx:pt idx="1920">-1.4781411144757901</cx:pt>
          <cx:pt idx="1921">-1.12422728960174</cx:pt>
          <cx:pt idx="1922">3.5955806100258001</cx:pt>
          <cx:pt idx="1923">-0.74521665026022699</cx:pt>
          <cx:pt idx="1924">-0.591411194751299</cx:pt>
          <cx:pt idx="1925">-1.94755449187811</cx:pt>
          <cx:pt idx="1926">-1.4918737751904501</cx:pt>
          <cx:pt idx="1927">-0.49187603746576902</cx:pt>
          <cx:pt idx="1928">-2.2288371882006701</cx:pt>
          <cx:pt idx="1929">-0.28443408312241703</cx:pt>
          <cx:pt idx="1930">-0.99437645524006002</cx:pt>
          <cx:pt idx="1931">-1.37639784572381</cx:pt>
          <cx:pt idx="1932">-0.67665838648778498</cx:pt>
          <cx:pt idx="1933">0.24854762270970701</cx:pt>
          <cx:pt idx="1934">-0.42919493069181103</cx:pt>
          <cx:pt idx="1935">-0.67465060816749201</cx:pt>
          <cx:pt idx="1936">3.48794591203258</cx:pt>
          <cx:pt idx="1937">-0.143951735557243</cx:pt>
          <cx:pt idx="1938">0.52457450406786199</cx:pt>
          <cx:pt idx="1939">-0.888879340102953</cx:pt>
          <cx:pt idx="1940">0.95878548026677501</cx:pt>
          <cx:pt idx="1941">-0.74341455716913696</cx:pt>
          <cx:pt idx="1942">0.25658581085266202</cx:pt>
          <cx:pt idx="1943">1.0259728861031301</cx:pt>
          <cx:pt idx="1944">1.46748115142186</cx:pt>
          <cx:pt idx="1945">-1.5589866983401099</cx:pt>
          <cx:pt idx="1946">0.21861719804566901</cx:pt>
          <cx:pt idx="1947">1.2549373232910499</cx:pt>
          <cx:pt idx="1948">0.50812445712036602</cx:pt>
          <cx:pt idx="1949">-0.30901114062192497</cx:pt>
          <cx:pt idx="1950">-0.027665588681648302</cx:pt>
          <cx:pt idx="1951">0.192420357286439</cx:pt>
          <cx:pt idx="1952">-1.65135303398832</cx:pt>
          <cx:pt idx="1953">0.80646566163655797</cx:pt>
          <cx:pt idx="1954">-0.53438100489294105</cx:pt>
          <cx:pt idx="1955">-2.42476118549909</cx:pt>
          <cx:pt idx="1956">-1.5826407847261199</cx:pt>
          <cx:pt idx="1957">-1.2288405861830201</cx:pt>
          <cx:pt idx="1958">0.46630379191983001</cx:pt>
          <cx:pt idx="1959">0.69595922980191005</cx:pt>
          <cx:pt idx="1960">0.087673567741506003</cx:pt>
          <cx:pt idx="1961">1.1228338201032699</cx:pt>
          <cx:pt idx="1962">-0.17566145224683499</cx:pt>
          <cx:pt idx="1963">1.7193757857710901</cx:pt>
          <cx:pt idx="1964">1.6274234820544</cx:pt>
          <cx:pt idx="1965">-0.22367932733849999</cx:pt>
          <cx:pt idx="1966">-0.30619545530914999</cx:pt>
          <cx:pt idx="1967">-1.5914106057970401</cx:pt>
          <cx:pt idx="1968">-0.80873311839228901</cx:pt>
          <cx:pt idx="1969">-2.7289059417807602</cx:pt>
          <cx:pt idx="1970">-1.3569432566986701</cx:pt>
          <cx:pt idx="1971">-1.4069867259365401</cx:pt>
          <cx:pt idx="1972">-0.63871628145551196</cx:pt>
          <cx:pt idx="1973">-0.25505663861893202</cx:pt>
          <cx:pt idx="1974">-0.36464085386491102</cx:pt>
          <cx:pt idx="1975">1.7013701613102701</cx:pt>
          <cx:pt idx="1976">0.78298396476549004</cx:pt>
          <cx:pt idx="1977">-0.69478938632115195</cx:pt>
          <cx:pt idx="1978">1.31547910189168</cx:pt>
          <cx:pt idx="1979">1.1268173909369601</cx:pt>
          <cx:pt idx="1980">1.3539543895635899</cx:pt>
          <cx:pt idx="1981">0.103975446535993</cx:pt>
          <cx:pt idx="1982">-1.76666993080255</cx:pt>
          <cx:pt idx="1983">-1.5524165358383899</cx:pt>
          <cx:pt idx="1984">-0.52954657941696803</cx:pt>
          <cx:pt idx="1985">0.15968408252633301</cx:pt>
          <cx:pt idx="1986">-0.69269490268425504</cx:pt>
          <cx:pt idx="1987">0.626627038565578</cx:pt>
          <cx:pt idx="1988">0.25493776667026102</cx:pt>
          <cx:pt idx="1989">0.20000296437827</cx:pt>
          <cx:pt idx="1990">-0.14517809711045601</cx:pt>
          <cx:pt idx="1991">-0.364640237865965</cx:pt>
          <cx:pt idx="1992">0.14555450346734999</cx:pt>
          <cx:pt idx="1993">0.145554308644398</cx:pt>
          <cx:pt idx="1994">-0.59141118122868197</cx:pt>
          <cx:pt idx="1995">-0.0064485542553562401</cx:pt>
          <cx:pt idx="1996">-0.30901053609968199</cx:pt>
          <cx:pt idx="1997">-0.85444218090048696</cx:pt>
          <cx:pt idx="1998">-0.497150598973923</cx:pt>
          <cx:pt idx="1999">-0.81605073862115396</cx:pt>
          <cx:pt idx="2000">0.82673196068644506</cx:pt>
          <cx:pt idx="2001">0.078440445088755195</cx:pt>
          <cx:pt idx="2002">0.315479266182144</cx:pt>
          <cx:pt idx="2003">-0.131757733332942</cx:pt>
          <cx:pt idx="2004">-0.84162223322563301</cx:pt>
          <cx:pt idx="2005">-0.38731994105981499</cx:pt>
          <cx:pt idx="2006">-1.4334584873146099</cx:pt>
          <cx:pt idx="2007">-1.5622639268779199</cx:pt>
          <cx:pt idx="2008">0.24886446153807901</cx:pt>
          <cx:pt idx="2009">0.94624563374034798</cx:pt>
          <cx:pt idx="2010">0.61503942600789496</cx:pt>
          <cx:pt idx="2011">0.052446752570871599</cx:pt>
          <cx:pt idx="2012">2.63740398078289</cx:pt>
          <cx:pt idx="2013">0.165732126200064</cx:pt>
          <cx:pt idx="2014">0.69098865129678</cx:pt>
          <cx:pt idx="2015">0.23747707756186101</cx:pt>
          <cx:pt idx="2016">0.75605238039137301</cx:pt>
          <cx:pt idx="2017">0.74663687646955101</cx:pt>
          <cx:pt idx="2018">0.80646564182175895</cx:pt>
          <cx:pt idx="2019">2.3579140834464298</cx:pt>
          <cx:pt idx="2020">-0.0064488945027247804</cx:pt>
          <cx:pt idx="2021">0.19115153717337199</cx:pt>
          <cx:pt idx="2022">0.483601712309015</cx:pt>
          <cx:pt idx="2023">-0.067848917668608497</cx:pt>
          <cx:pt idx="2024">-0.32393055406367099</cx:pt>
          <cx:pt idx="2025">0.71883474281620297</cx:pt>
          <cx:pt idx="2026">-1.2731220158379499</cx:pt>
          <cx:pt idx="2027">-1.2694824932472299</cx:pt>
          <cx:pt idx="2028">1.8901730771377501</cx:pt>
          <cx:pt idx="2029">-0.419423985490877</cx:pt>
          <cx:pt idx="2030">-1.4333957975494001</cx:pt>
          <cx:pt idx="2031">-0.42406038799343099</cx:pt>
          <cx:pt idx="2032">0.58527062953817299</cx:pt>
          <cx:pt idx="2033">0.50011632647394599</cx:pt>
          <cx:pt idx="2034">-1.2827791799016599</cx:pt>
          <cx:pt idx="2035">-0.82957062691217798</cx:pt>
          <cx:pt idx="2036">0.026465270826854601</cx:pt>
          <cx:pt idx="2037">-0.896025040753617</cx:pt>
          <cx:pt idx="2038">-0.78821218727106701</cx:pt>
          <cx:pt idx="2039">2.5147877237758598</cx:pt>
          <cx:pt idx="2040">1.31547992431297</cx:pt>
          <cx:pt idx="2041">-0.69623458440168595</cx:pt>
          <cx:pt idx="2042">1.2724105661760601</cx:pt>
          <cx:pt idx="2043">-0.91718107695825302</cx:pt>
          <cx:pt idx="2044">-0.097823555619532404</cx:pt>
          <cx:pt idx="2045">0.65836762275983896</cx:pt>
          <cx:pt idx="2046">-0.59664836915507702</cx:pt>
          <cx:pt idx="2047">0.19165041369187999</cx:pt>
          <cx:pt idx="2048">-0.55168525730891504</cx:pt>
          <cx:pt idx="2049">1.9212001393962199</cx:pt>
          <cx:pt idx="2050">-0.049092851305665798</cx:pt>
          <cx:pt idx="2051">-1.73601457139826</cx:pt>
          <cx:pt idx="2052">1.4256619553774399</cx:pt>
          <cx:pt idx="2053">-1.86332353913092</cx:pt>
          <cx:pt idx="2054">-0.70927723004140397</cx:pt>
          <cx:pt idx="2055">0.45749820760857601</cx:pt>
          <cx:pt idx="2056">0.799229619395185</cx:pt>
          <cx:pt idx="2057">-0.59705793932628104</cx:pt>
          <cx:pt idx="2058">1.8230826178721999</cx:pt>
          <cx:pt idx="2059">0.34991261506483201</cx:pt>
          <cx:pt idx="2060">-0.577372890811365</cx:pt>
          <cx:pt idx="2061">-0.31678900213321098</cx:pt>
          <cx:pt idx="2062">-0.123093846022736</cx:pt>
          <cx:pt idx="2063">-0.71005416052842796</cx:pt>
          <cx:pt idx="2064">-0.33697476975886398</cx:pt>
          <cx:pt idx="2065">-0.023321873920619199</cx:pt>
          <cx:pt idx="2066">-0.19792993142718401</cx:pt>
          <cx:pt idx="2067">-1.6353890050059801</cx:pt>
          <cx:pt idx="2068">-0.26948203566610801</cx:pt>
          <cx:pt idx="2069">-0.41244045897731602</cx:pt>
          <cx:pt idx="2070">0.96038418520951996</cx:pt>
          <cx:pt idx="2071">-0.46062460367663099</cx:pt>
          <cx:pt idx="2072">-0.66080501094271005</cx:pt>
          <cx:pt idx="2073">1.2837701049738399</cx:pt>
          <cx:pt idx="2074">1.5587511162282199</cx:pt>
          <cx:pt idx="2075">0.073404612158173302</cx:pt>
          <cx:pt idx="2076">-1.2891661770227301</cx:pt>
          <cx:pt idx="2077">0.964981861735137</cx:pt>
          <cx:pt idx="2078">-0.31070629469112199</cx:pt>
          <cx:pt idx="2079">-0.64252709247169904</cx:pt>
          <cx:pt idx="2080">0.800906100746413</cx:pt>
          <cx:pt idx="2081">0.62742293151198303</cx:pt>
          <cx:pt idx="2082">-0.54958985343241795</cx:pt>
          <cx:pt idx="2083">5.3154376569966502</cx:pt>
          <cx:pt idx="2084">1.67227123925931</cx:pt>
          <cx:pt idx="2085">-1.0064476684152299</cx:pt>
          <cx:pt idx="2086">-0.76458574982111804</cx:pt>
          <cx:pt idx="2087">-0.42148509743665002</cx:pt>
          <cx:pt idx="2088">-2.0939109557142301</cx:pt>
          <cx:pt idx="2089">-1.1081447982630299</cx:pt>
          <cx:pt idx="2090">-0.16256754386890901</cx:pt>
          <cx:pt idx="2091">2.3539530814443501</cx:pt>
          <cx:pt idx="2092">1.27595063089765</cx:pt>
          <cx:pt idx="2093">0.53120858300535501</cx:pt>
          <cx:pt idx="2094">-0.48247695954468101</cx:pt>
          <cx:pt idx="2095">0.27108629891216302</cx:pt>
          <cx:pt idx="2096">-0.72227620343510002</cx:pt>
          <cx:pt idx="2097">0.31547931385821898</cx:pt>
          <cx:pt idx="2098">0.341165499484331</cx:pt>
          <cx:pt idx="2099">0.99355223408164495</cx:pt>
          <cx:pt idx="2100">-0.0064493535517205604</cx:pt>
          <cx:pt idx="2101">-0.93244734447797994</cx:pt>
          <cx:pt idx="2102">0.73051662211630697</cx:pt>
          <cx:pt idx="2103">-0.237674948698292</cx:pt>
          <cx:pt idx="2104">0.25330983322442002</cx:pt>
          <cx:pt idx="2105">0.94511098820345496</cx:pt>
          <cx:pt idx="2106">1.5670181598372599</cx:pt>
          <cx:pt idx="2107">-0.10160654233576701</cx:pt>
          <cx:pt idx="2108">0.050134701003384997</cx:pt>
          <cx:pt idx="2109">0.15041964487085299</cx:pt>
          <cx:pt idx="2110">-0.52405584782528603</cx:pt>
          <cx:pt idx="2111">1.6164812889362801</cx:pt>
          <cx:pt idx="2112">4.6373893704798004</cx:pt>
          <cx:pt idx="2113">-3.4832574183775198</cx:pt>
          <cx:pt idx="2114">-0.65619235334544201</cx:pt>
          <cx:pt idx="2115">-0.51822703131376502</cx:pt>
          <cx:pt idx="2116">-0.36259170301960397</cx:pt>
          <cx:pt idx="2117">1.3502445569280399</cx:pt>
          <cx:pt idx="2118">0.20856362878574</cx:pt>
          <cx:pt idx="2119">0.59927275265219604</cx:pt>
          <cx:pt idx="2120">0.200002123482283</cx:pt>
          <cx:pt idx="2121">-0.065342177106687702</cx:pt>
          <cx:pt idx="2122">0.059279877404169803</cx:pt>
          <cx:pt idx="2123">0.900441756641014</cx:pt>
          <cx:pt idx="2124">-0.58068428096854696</cx:pt>
          <cx:pt idx="2125">-1.0844509031526799</cx:pt>
          <cx:pt idx="2126">0.27595152755670699</cx:pt>
          <cx:pt idx="2127">-1.1373795107060001</cx:pt>
          <cx:pt idx="2128">3.8008994817391</cx:pt>
          <cx:pt idx="2129">0.32389123349364801</cx:pt>
          <cx:pt idx="2130">-0.35040372477690501</cx:pt>
          <cx:pt idx="2131">-0.48360787457696502</cx:pt>
          <cx:pt idx="2132">-0.17326803749453501</cx:pt>
          <cx:pt idx="2133">0.16863847776291899</cx:pt>
          <cx:pt idx="2134">-0.40018719924844998</cx:pt>
          <cx:pt idx="2135">-1.0586454924193101</cx:pt>
          <cx:pt idx="2136">-2.0995570576804399</cx:pt>
          <cx:pt idx="2137">-0.54959039101145202</cx:pt>
          <cx:pt idx="2138">0.52029882489431301</cx:pt>
          <cx:pt idx="2139">-1.23910645080086</cx:pt>
          <cx:pt idx="2140">-0.38496031021828597</cx:pt>
          <cx:pt idx="2141">-0.23048943008649</cx:pt>
          <cx:pt idx="2142">0.30052897782269899</cx:pt>
          <cx:pt idx="2143">-0.16054925104718901</cx:pt>
          <cx:pt idx="2144">0.75571708579623598</cx:pt>
          <cx:pt idx="2145">0.48177260176044601</cx:pt>
          <cx:pt idx="2146">-1.10630545319291</cx:pt>
          <cx:pt idx="2147">-0.80346242424193604</cx:pt>
          <cx:pt idx="2148">-1.38496047122679</cx:pt>
          <cx:pt idx="2149">2.0316862892162302</cx:pt>
          <cx:pt idx="2150">0.020024604398163701</cx:pt>
          <cx:pt idx="2151">-0.26948380587564602</cx:pt>
          <cx:pt idx="2152">-0.095454341178380003</cx:pt>
          <cx:pt idx="2153">1.49056605930012</cx:pt>
          <cx:pt idx="2154">0.69880783220982101</cx:pt>
          <cx:pt idx="2155">-1.20217986203025</cx:pt>
          <cx:pt idx="2156">0.13414961015942301</cx:pt>
          <cx:pt idx="2157">-2.0302931571577298</cx:pt>
          <cx:pt idx="2158">1.4085887336280201</cx:pt>
          <cx:pt idx="2159">-0.13555667155637299</cx:pt>
          <cx:pt idx="2160">-0.70688809584231105</cx:pt>
          <cx:pt idx="2161">2.1805496682373602</cx:pt>
          <cx:pt idx="2162">-1.24930543175065</cx:pt>
          <cx:pt idx="2163">-1.7719786763328</cx:pt>
          <cx:pt idx="2164">-0.042072459498718101</cx:pt>
          <cx:pt idx="2165">0.44949656192245802</cx:pt>
          <cx:pt idx="2166">-1.50214339163171</cx:pt>
          <cx:pt idx="2167">2.1455528091603502</cx:pt>
          <cx:pt idx="2168">-0.90175180057887006</cx:pt>
          <cx:pt idx="2169">0.82673204912911802</cx:pt>
          <cx:pt idx="2170">-0.84579451085345003</cx:pt>
          <cx:pt idx="2171">0.038639487316327902</cx:pt>
          <cx:pt idx="2172">0.84154812698622505</cx:pt>
          <cx:pt idx="2173">-0.39347112131005102</cx:pt>
          <cx:pt idx="2174">1.3934814662314901</cx:pt>
          <cx:pt idx="2175">0.69880772199937602</cx:pt>
          <cx:pt idx="2176">0.16680156199794599</cx:pt>
          <cx:pt idx="2177">-0.22806362877171801</cx:pt>
          <cx:pt idx="2178">-0.77490693665993005</cx:pt>
          <cx:pt idx="2179">0.049933006608991699</cx:pt>
          <cx:pt idx="2180">-1.3056175062170401</cx:pt>
          <cx:pt idx="2181">1.3381989132983301</cx:pt>
          <cx:pt idx="2182">1.78204681622454</cx:pt>
          <cx:pt idx="2183">1.18756122908582</cx:pt>
          <cx:pt idx="2184">-0.46599982227139702</cx:pt>
          <cx:pt idx="2185">0.200002270703452</cx:pt>
          <cx:pt idx="2186">-1.37605495882691</cx:pt>
          <cx:pt idx="2187">-0.57381696601135801</cx:pt>
          <cx:pt idx="2188">0.13261496172996901</cx:pt>
          <cx:pt idx="2189">-0.60099766854030101</cx:pt>
          <cx:pt idx="2190">0.97308721858244596</cx:pt>
          <cx:pt idx="2191">-0.73288376180216697</cx:pt>
          <cx:pt idx="2192">-0.31457108259105399</cx:pt>
          <cx:pt idx="2193">-0.88615394990580698</cx:pt>
          <cx:pt idx="2194">-0.71452250467901601</cx:pt>
          <cx:pt idx="2195">0.26485356050790598</cx:pt>
          <cx:pt idx="2196">-0.101929037802428</cx:pt>
          <cx:pt idx="2197">-0.97730187453179096</cx:pt>
          <cx:pt idx="2198">0.62878649694084399</cx:pt>
          <cx:pt idx="2199">-0.18701981919115801</cx:pt>
          <cx:pt idx="2200">-2.6422918089824599</cx:pt>
          <cx:pt idx="2201">0.27595174410168999</cx:pt>
          <cx:pt idx="2202">0.51158208902846902</cx:pt>
          <cx:pt idx="2203">0.73051764266038199</cx:pt>
          <cx:pt idx="2204">0.0032012077725720599</cx:pt>
          <cx:pt idx="2205">-0.89397348869209103</cx:pt>
          <cx:pt idx="2206">0.0567451009178572</cx:pt>
          <cx:pt idx="2207">0.90044174441173896</cx:pt>
          <cx:pt idx="2208">-0.47483620706878898</cx:pt>
          <cx:pt idx="2209">-0.86285763672381699</cx:pt>
          <cx:pt idx="2210">1.1564893290310501</cx:pt>
          <cx:pt idx="2211">-0.97730141646014401</cx:pt>
          <cx:pt idx="2212">-0.99657882396442998</cx:pt>
          <cx:pt idx="2213">0.069722768482815903</cx:pt>
          <cx:pt idx="2214">-0.081411322674942402</cx:pt>
          <cx:pt idx="2215">-0.30510727875819998</cx:pt>
          <cx:pt idx="2216">0.49919080543396899</cx:pt>
          <cx:pt idx="2217">-0.12192622974593</cx:pt>
          <cx:pt idx="2218">-0.92268063404328104</cx:pt>
          <cx:pt idx="2219">1.3768795557793601</cx:pt>
          <cx:pt idx="2220">1.0587036059731201</cx:pt>
          <cx:pt idx="2221">0.078439614799189705</cx:pt>
          <cx:pt idx="2222">0.042462102660904298</cx:pt>
          <cx:pt idx="2223">0.010134032638421201</cx:pt>
          <cx:pt idx="2224">-0.73763061339625502</cx:pt>
          <cx:pt idx="2225">0.56175907673749403</cx:pt>
          <cx:pt idx="2226">0.82071413042549102</cx:pt>
          <cx:pt idx="2227">-0.88147624310374895</cx:pt>
          <cx:pt idx="2228">3.11693294196724</cx:pt>
          <cx:pt idx="2229">1.8300524958793001</cx:pt>
          <cx:pt idx="2230">-1.6152576602751201</cx:pt>
          <cx:pt idx="2231">-0.22367877779870701</cx:pt>
          <cx:pt idx="2232">0.26485323760933899</cx:pt>
          <cx:pt idx="2233">-0.0064485080165912903</cx:pt>
          <cx:pt idx="2234">-0.21795295700345499</cx:pt>
          <cx:pt idx="2235">-1.5369620948123099</cx:pt>
          <cx:pt idx="2236">0.99828878501597096</cx:pt>
          <cx:pt idx="2237">0.76614037781960298</cx:pt>
          <cx:pt idx="2238">0.0687570166901703</cx:pt>
          <cx:pt idx="2239">-1.2560617593982299</cx:pt>
          <cx:pt idx="2240">-0.34163359676904198</cx:pt>
          <cx:pt idx="2241">1.18619609178701</cx:pt>
          <cx:pt idx="2242">0.20856368571741599</cx:pt>
          <cx:pt idx="2243">-0.38742489632004101</cx:pt>
          <cx:pt idx="2244">-0.023831491003825599</cx:pt>
          <cx:pt idx="2245">-0.053754680947486803</cx:pt>
          <cx:pt idx="2246">-1.8956682295640701</cx:pt>
          <cx:pt idx="2247">-1.5524156912739999</cx:pt>
          <cx:pt idx="2248">0.41662577157007502</cx:pt>
          <cx:pt idx="2249">0.46011863404519998</cx:pt>
          <cx:pt idx="2250">-0.119907140718867</cx:pt>
          <cx:pt idx="2251">-0.51048999793254701</cx:pt>
          <cx:pt idx="2252">-0.94986465191119995</cx:pt>
          <cx:pt idx="2253">-0.68451237777589502</cx:pt>
          <cx:pt idx="2254">-0.86015933259690602</cx:pt>
          <cx:pt idx="2255">-0.169947867430154</cx:pt>
          <cx:pt idx="2256">-1.99410717708818</cx:pt>
          <cx:pt idx="2257">0.71193475392104599</cx:pt>
          <cx:pt idx="2258">0.299882095771629</cx:pt>
          <cx:pt idx="2259">1.0841534211850301</cx:pt>
          <cx:pt idx="2260">0.13327658676792101</cx:pt>
          <cx:pt idx="2261">-0.57390203644642102</cx:pt>
          <cx:pt idx="2262">-0.69118504084917998</cx:pt>
          <cx:pt idx="2263">0.54559875370351296</cx:pt>
          <cx:pt idx="2264">-0.39315800923444499</cx:pt>
          <cx:pt idx="2265">1.37867308979605</cx:pt>
          <cx:pt idx="2266">0.60630419061413299</cx:pt>
          <cx:pt idx="2267">-0.26948368482920698</cx:pt>
          <cx:pt idx="2268">-0.92552859260220099</cx:pt>
          <cx:pt idx="2269">1.3667044586285999</cx:pt>
          <cx:pt idx="2270">-0.27099529406671102</cx:pt>
          <cx:pt idx="2271">-0.24523500883993399</cx:pt>
          <cx:pt idx="2272">0.10364027982732001</cx:pt>
          <cx:pt idx="2273">0.042461330187485199</cx:pt>
          <cx:pt idx="2274">0.27623707764079902</cx:pt>
          <cx:pt idx="2275">1.3154784821632699</cx:pt>
          <cx:pt idx="2276">-0.24567285844717299</cx:pt>
          <cx:pt idx="2277">-0.59141037153227405</cx:pt>
          <cx:pt idx="2278">0.0731181830379736</cx:pt>
          <cx:pt idx="2279">0.422394780018924</cx:pt>
          <cx:pt idx="2280">0.179964179456265</cx:pt>
          <cx:pt idx="2281">-0.031686283372553602</cx:pt>
          <cx:pt idx="2282">-0.29117792448354901</cx:pt>
          <cx:pt idx="2283">-0.552415959011758</cx:pt>
          <cx:pt idx="2284">1.8300524763364701</cx:pt>
          <cx:pt idx="2285">0.90044134750664495</cx:pt>
          <cx:pt idx="2286">-0.72344002640158001</cx:pt>
          <cx:pt idx="2287">-1.1333614522833699</cx:pt>
          <cx:pt idx="2288">1.31547870845465</cx:pt>
          <cx:pt idx="2289">-0.93131499803499396</cx:pt>
          <cx:pt idx="2290">0.235105707790074</cx:pt>
          <cx:pt idx="2291">0.82166459311210005</cx:pt>
          <cx:pt idx="2292">-1.6039028165253799</cx:pt>
          <cx:pt idx="2293">-1.08211335169732</cx:pt>
          <cx:pt idx="2294">-0.27097661276884299</cx:pt>
          <cx:pt idx="2295">-0.663881113097465</cx:pt>
          <cx:pt idx="2296">0.20000239976267101</cx:pt>
          <cx:pt idx="2297">-0.053754190950734901</cx:pt>
          <cx:pt idx="2298">1.7849643895587399</cx:pt>
          <cx:pt idx="2299">-2.1274622794675002</cx:pt>
          <cx:pt idx="2300">-1.5914063888129599</cx:pt>
          <cx:pt idx="2301">-0.49591159719237698</cx:pt>
          <cx:pt idx="2302">-0.068068041089048695</cx:pt>
          <cx:pt idx="2303">0.856047953599403</cx:pt>
          <cx:pt idx="2304">0.18031944293729199</cx:pt>
          <cx:pt idx="2305">0.88138311233828204</cx:pt>
          <cx:pt idx="2306">-0.29393621020107802</cx:pt>
          <cx:pt idx="2307">1.36610542893457</cx:pt>
          <cx:pt idx="2308">-0.013143726333920599</cx:pt>
          <cx:pt idx="2309">1.42795452879272</cx:pt>
          <cx:pt idx="2310">-0.354372125485102</cx:pt>
          <cx:pt idx="2311">0.64562767466445004</cx:pt>
          <cx:pt idx="2312">-0.39347203981193801</cx:pt>
          <cx:pt idx="2313">0.40059582701927499</cx:pt>
          <cx:pt idx="2314">0.098061258136121099</cx:pt>
          <cx:pt idx="2315">1.3699268412624901</cx:pt>
          <cx:pt idx="2316">-0.62039061094756198</cx:pt>
          <cx:pt idx="2317">-0.0064478249210677</cx:pt>
          <cx:pt idx="2318">0.45298255243557001</cx:pt>
          <cx:pt idx="2319">-1.1439514164336799</cx:pt>
          <cx:pt idx="2320">0.470303914829727</cx:pt>
          <cx:pt idx="2321">-0.410345533051374</cx:pt>
          <cx:pt idx="2322">-0.68451950111646198</cx:pt>
          <cx:pt idx="2323">-1.1045587950221201</cx:pt>
          <cx:pt idx="2324">-0.23048884094451999</cx:pt>
          <cx:pt idx="2325">0.41857297229143903</cx:pt>
          <cx:pt idx="2326">-2.1439504684324602</cx:pt>
          <cx:pt idx="2327">-1.32837507140422</cx:pt>
          <cx:pt idx="2328">-0.043251432044213597</cx:pt>
          <cx:pt idx="2329">2.3154788042551799</cx:pt>
          <cx:pt idx="2330">2.2085636626594898</cx:pt>
          <cx:pt idx="2331">-0.52276990378196897</cx:pt>
          <cx:pt idx="2332">2.0159185090895502</cx:pt>
          <cx:pt idx="2333">-1.7999942400837901</cx:pt>
          <cx:pt idx="2334">-1.8658489372339</cx:pt>
          <cx:pt idx="2335">1.6988074856540001</cx:pt>
          <cx:pt idx="2336">0.39794171322313099</cx:pt>
          <cx:pt idx="2337">0.361283108595646</cx:pt>
          <cx:pt idx="2338">-0.12930495230407299</cx:pt>
          <cx:pt idx="2339">-0.62729611954778197</cx:pt>
          <cx:pt idx="2340">-1.38495573810495</cx:pt>
          <cx:pt idx="2341">0.45298431572001102</cx:pt>
          <cx:pt idx="2342">0.154486972220503</cx:pt>
          <cx:pt idx="2343">-1.28938258039821</cx:pt>
          <cx:pt idx="2344">-0.26466658926452902</cx:pt>
          <cx:pt idx="2345">0.083532145001418798</cx:pt>
          <cx:pt idx="2346">0.44553971655397401</cx:pt>
          <cx:pt idx="2347">0.40401608046142901</cx:pt>
          <cx:pt idx="2348">-0.90691145034663001</cx:pt>
          <cx:pt idx="2349">-1.67320439734217</cx:pt>
          <cx:pt idx="2350">-0.83136178488118895</cx:pt>
          <cx:pt idx="2351">-0.65135359941612903</cx:pt>
          <cx:pt idx="2352">-0.35222378812578398</cx:pt>
          <cx:pt idx="2353">-1.4378298386017601</cx:pt>
          <cx:pt idx="2354">0.55184517903277097</cx:pt>
          <cx:pt idx="2355">0.00769524536750166</cx:pt>
          <cx:pt idx="2356">-0.59387559050396599</cx:pt>
          <cx:pt idx="2357">-2.0768354637727402</cx:pt>
          <cx:pt idx="2358">-2.0243669924918799</cx:pt>
          <cx:pt idx="2359">-0.23533554225386499</cx:pt>
          <cx:pt idx="2360">-1.1479215121920601</cx:pt>
          <cx:pt idx="2361">-0.128127509934715</cx:pt>
          <cx:pt idx="2362">1.04246126930603</cx:pt>
          <cx:pt idx="2363">-2.5101607598225701</cx:pt>
          <cx:pt idx="2364">-0.63850480263835196</cx:pt>
          <cx:pt idx="2365">-0.84206207842901604</cx:pt>
          <cx:pt idx="2366">0.91338056044979099</cx:pt>
          <cx:pt idx="2367">0.49834307197148697</cx:pt>
          <cx:pt idx="2368">-1.7666694554453399</cx:pt>
          <cx:pt idx="2369">0.74322759833724705</cx:pt>
          <cx:pt idx="2370">2.81797807458039</cx:pt>
          <cx:pt idx="2371">-1.68451856476783</cx:pt>
          <cx:pt idx="2372">-0.51884319218047903</cx:pt>
          <cx:pt idx="2373">0.54994436392653501</cx:pt>
          <cx:pt idx="2374">-2.55898660063104</cx:pt>
          <cx:pt idx="2375">-0.33141073616558198</cx:pt>
          <cx:pt idx="2376">0.35024444573861602</cx:pt>
          <cx:pt idx="2377">0.81864753079403396</cx:pt>
          <cx:pt idx="2378">1.26103147622761</cx:pt>
          <cx:pt idx="2379">-0.42527763303454902</cx:pt>
          <cx:pt idx="2380">1.70690387784238</cx:pt>
          <cx:pt idx="2381">1.17252147790441</cx:pt>
          <cx:pt idx="2382">-0.028475382957365399</cx:pt>
          <cx:pt idx="2383">0.87490647073565597</cx:pt>
          <cx:pt idx="2384">-1.0117822844561599</cx:pt>
          <cx:pt idx="2385">-0.25741044387178103</cx:pt>
          <cx:pt idx="2386">-0.0974599449304904</cx:pt>
          <cx:pt idx="2387">-0.76828901193842603</cx:pt>
          <cx:pt idx="2388">1.1657319617241599</cx:pt>
          <cx:pt idx="2389">-0.47459773871157401</cx:pt>
          <cx:pt idx="2390">-1.0518916416647</cx:pt>
          <cx:pt idx="2391">0.77295206177819697</cx:pt>
          <cx:pt idx="2392">0.30021215076297703</cx:pt>
          <cx:pt idx="2393">-0.12062025660801701</cx:pt>
          <cx:pt idx="2394">0.73051753897736904</cx:pt>
          <cx:pt idx="2395">1.27595082955157</cx:pt>
          <cx:pt idx="2396">-0.208081495222216</cx:pt>
          <cx:pt idx="2397">-0.45710831658649798</cx:pt>
          <cx:pt idx="2398">-1.03842842594704</cx:pt>
          <cx:pt idx="2399">-0.105751501184983</cx:pt>
          <cx:pt idx="2400">-1.5914095249986</cx:pt>
          <cx:pt idx="2401">0.62516348781463704</cx:pt>
          <cx:pt idx="2402">0.53787254945955598</cx:pt>
          <cx:pt idx="2403">-0.54959095532054503</cx:pt>
          <cx:pt idx="2404">-1.03501814319041</cx:pt>
          <cx:pt idx="2405">1.7305163847525</cx:pt>
          <cx:pt idx="2406">-0.30600949961580398</cx:pt>
          <cx:pt idx="2407">0.990516677794822</cx:pt>
          <cx:pt idx="2408">0.778213735915529</cx:pt>
          <cx:pt idx="2409">0.16347568943517099</cx:pt>
          <cx:pt idx="2410">-0.28655676984765699</cx:pt>
          <cx:pt idx="2411">-0.65755407052706905</cx:pt>
          <cx:pt idx="2412">0.025973379157727301</cx:pt>
          <cx:pt idx="2413">0.73051675028568197</cx:pt>
          <cx:pt idx="2414">0.61503976944745697</cx:pt>
          <cx:pt idx="2415">-0.0064489946233005696</cx:pt>
          <cx:pt idx="2416">0.478978083670838</cx:pt>
          <cx:pt idx="2417">0.196538084094704</cx:pt>
          <cx:pt idx="2418">-0.71694163624233198</cx:pt>
          <cx:pt idx="2419">0.75360091579612698</cx:pt>
          <cx:pt idx="2420">-0.27159155949574298</cx:pt>
          <cx:pt idx="2421">-0.19814472072264699</cx:pt>
          <cx:pt idx="2422">-0.75549850338359703</cx:pt>
          <cx:pt idx="2423">1.37206242381848</cx:pt>
          <cx:pt idx="2424">0.49860103170553199</cx:pt>
          <cx:pt idx="2425">0.18772407500294699</cx:pt>
          <cx:pt idx="2426">0.98257933270536202</cx:pt>
          <cx:pt idx="2427">-0.22884114030636299</cx:pt>
          <cx:pt idx="2428">-1.8306777952395299</cx:pt>
          <cx:pt idx="2429">0.79610487547919695</cx:pt>
          <cx:pt idx="2430">0.093086831776857198</cx:pt>
          <cx:pt idx="2431">-2.3427295118493401</cx:pt>
          <cx:pt idx="2432">0.90044141339892203</cx:pt>
          <cx:pt idx="2433">-1.68451429336543</cx:pt>
          <cx:pt idx="2434">-0.30756715091195802</cx:pt>
          <cx:pt idx="2435">1.44101019930712</cx:pt>
          <cx:pt idx="2436">2.49605046957763</cx:pt>
          <cx:pt idx="2437">-0.39078922606933297</cx:pt>
          <cx:pt idx="2438">0.68808099391722299</cx:pt>
          <cx:pt idx="2439">2.3967792798977499</cx:pt>
          <cx:pt idx="2440">1.0930866948990701</cx:pt>
          <cx:pt idx="2441">1.6309808054564301</cx:pt>
          <cx:pt idx="2442">-0.339872441003371</cx:pt>
          <cx:pt idx="2443">0.73051648149930004</cx:pt>
          <cx:pt idx="2444">0.51983732746197697</cx:pt>
          <cx:pt idx="2445">0.14555456083672999</cx:pt>
          <cx:pt idx="2446">-2.1174791731092699</cx:pt>
          <cx:pt idx="2447">0.022214389531064499</cx:pt>
          <cx:pt idx="2448">-0.028063079018377301</cx:pt>
          <cx:pt idx="2449">-1.04558775521547</cx:pt>
          <cx:pt idx="2450">1.4674831679092399</cx:pt>
          <cx:pt idx="2451">-0.68909887403878001</cx:pt>
          <cx:pt idx="2452">-1.89397333346381</cx:pt>
          <cx:pt idx="2453">-1.1019288320993601</cx:pt>
          <cx:pt idx="2454">0.23206313207534901</cx:pt>
          <cx:pt idx="2455">0.40294218097740903</cx:pt>
          <cx:pt idx="2456">1.1455543651431701</cx:pt>
          <cx:pt idx="2457">1.73413666092523</cx:pt>
          <cx:pt idx="2458">-0.69832601056064503</cx:pt>
          <cx:pt idx="2459">0.35942231951692</cx:pt>
          <cx:pt idx="2460">-0.0064480976740645003</cx:pt>
          <cx:pt idx="2461">-1.2452334135296701</cx:pt>
          <cx:pt idx="2462">-3.46587111902199</cx:pt>
          <cx:pt idx="2463">-1.6387109247829501</cx:pt>
          <cx:pt idx="2464">-0.59879107594876302</cx:pt>
          <cx:pt idx="2465">-1.0995576164454699</cx:pt>
          <cx:pt idx="2466">-0.26948243006783801</cx:pt>
          <cx:pt idx="2467">0.157938224568831</cx:pt>
          <cx:pt idx="2468">1.5219310720182799</cx:pt>
          <cx:pt idx="2469">-0.42476139527497098</cx:pt>
          <cx:pt idx="2470">2.3154788655820302</cx:pt>
          <cx:pt idx="2471">-1.33280871890611</cx:pt>
          <cx:pt idx="2472">-0.34985661320646899</cx:pt>
          <cx:pt idx="2473">-0.86486286173635096</cx:pt>
          <cx:pt idx="2474">0.067552295392946396</cx:pt>
          <cx:pt idx="2475">-0.55833444496948603</cx:pt>
          <cx:pt idx="2476">0.0486923475404736</cx:pt>
          <cx:pt idx="2477">-0.063031856897833097</cx:pt>
          <cx:pt idx="2478">-0.18558240256702299</cx:pt>
          <cx:pt idx="2479">0.268173545197188</cx:pt>
          <cx:pt idx="2480">-1.30900828962163</cx:pt>
          <cx:pt idx="2481">2.6374035833014302</cx:pt>
          <cx:pt idx="2482">1.31547903613738</cx:pt>
          <cx:pt idx="2483">-0.60773985283613896</cx:pt>
          <cx:pt idx="2484">-0.30190459988225898</cx:pt>
          <cx:pt idx="2485">1.2300878830395501</cx:pt>
          <cx:pt idx="2486">-0.76513968041539004</cx:pt>
          <cx:pt idx="2487">0.145554542740814</cx:pt>
          <cx:pt idx="2488">1.00615129798618</cx:pt>
          <cx:pt idx="2489">0.31983085711861198</cx:pt>
          <cx:pt idx="2490">-0.18701969604152999</cx:pt>
          <cx:pt idx="2491">0.25205343928907697</cx:pt>
          <cx:pt idx="2492">0.51797197091735303</cx:pt>
          <cx:pt idx="2493">1.33819964289753</cx:pt>
          <cx:pt idx="2494">-0.85444634315826296</cx:pt>
          <cx:pt idx="2495">0.78710020194142605</cx:pt>
          <cx:pt idx="2496">-0.72695633940004001</cx:pt>
          <cx:pt idx="2497">0.0137639113940795</cx:pt>
          <cx:pt idx="2498">-0.063032530952402202</cx:pt>
          <cx:pt idx="2499">1.59927195052439</cx:pt>
          <cx:pt idx="2500">-1.8544448422068101</cx:pt>
          <cx:pt idx="2501">-1.00034729122079</cx:pt>
          <cx:pt idx="2502">0.215943695748298</cx:pt>
          <cx:pt idx="2503">-0.89397358387716697</cx:pt>
          <cx:pt idx="2504">-0.58068482109409902</cx:pt>
          <cx:pt idx="2505">-0.50812703844095797</cx:pt>
          <cx:pt idx="2506">-0.00644850598665283</cx:pt>
          <cx:pt idx="2507">-0.14674064709874901</cx:pt>
          <cx:pt idx="2508">-0.228839805411089</cx:pt>
          <cx:pt idx="2509">0.76293819703675603</cx:pt>
          <cx:pt idx="2510">2.5850858980397402</cx:pt>
          <cx:pt idx="2511">0.93081559308015105</cx:pt>
          <cx:pt idx="2512">1.6503460046204399</cx:pt>
          <cx:pt idx="2513">3.1710884514131399</cx:pt>
          <cx:pt idx="2514">-0.64799372537007605</cx:pt>
          <cx:pt idx="2515">0.42239469845306798</cx:pt>
          <cx:pt idx="2516">0.46748258554301603</cx:pt>
          <cx:pt idx="2517">0.376879670153692</cx:pt>
          <cx:pt idx="2518">0.70542595434034105</cx:pt>
          <cx:pt idx="2519">-0.071544007947715094</cx:pt>
          <cx:pt idx="2520">-1.4918744541245199</cx:pt>
          <cx:pt idx="2521">-1.1006852974496599</cx:pt>
          <cx:pt idx="2522">2.2710849059364202</cx:pt>
          <cx:pt idx="2523">0.98106033000219295</cx:pt>
          <cx:pt idx="2524">-0.60398659319269898</cx:pt>
          <cx:pt idx="2525">-1.88020920904499</cx:pt>
          <cx:pt idx="2526">1.1686377912585599</cx:pt>
          <cx:pt idx="2527">-0.498965433109125</cx:pt>
          <cx:pt idx="2528">0.89352226780182598</cx:pt>
          <cx:pt idx="2529">0.416242074579804</cx:pt>
          <cx:pt idx="2530">1.8597998301446901</cx:pt>
          <cx:pt idx="2531">0.041718001600515003</cx:pt>
          <cx:pt idx="2532">1.5896541024481301</cx:pt>
          <cx:pt idx="2533">-0.465879897241469</cx:pt>
          <cx:pt idx="2534">2.05244378426507</cx:pt>
          <cx:pt idx="2535">0.60063618992865797</cx:pt>
          <cx:pt idx="2536">-1.74341249286101</cx:pt>
          <cx:pt idx="2537">1.3643883844412099</cx:pt>
          <cx:pt idx="2538">2.16347502084753</cx:pt>
          <cx:pt idx="2539">-1.5258202829072001</cx:pt>
          <cx:pt idx="2540">1.90830351881803</cx:pt>
          <cx:pt idx="2541">3.0462923828033501</cx:pt>
          <cx:pt idx="2542">-2.4918700858693601</cx:pt>
          <cx:pt idx="2543">-2.23910583073335</cx:pt>
          <cx:pt idx="2544">-0.26948318736651</cx:pt>
          <cx:pt idx="2545">0.85604888197411899</cx:pt>
          <cx:pt idx="2546">-4.05954851463627</cx:pt>
          <cx:pt idx="2547">0.31547956162784802</cx:pt>
          <cx:pt idx="2548">-0.95753814618399302</cx:pt>
          <cx:pt idx="2549">0.34864756879768699</cx:pt>
          <cx:pt idx="2550">0.43283626430466798</cx:pt>
          <cx:pt idx="2551">1.2159433949462</cx:pt>
          <cx:pt idx="2552">-0.59262875316939101</cx:pt>
          <cx:pt idx="2553">0.106026904828473</cx:pt>
          <cx:pt idx="2554">2.8129781171150001</cx:pt>
          <cx:pt idx="2555">-0.59197424573540902</cx:pt>
          <cx:pt idx="2556">-0.33852440109751503</cx:pt>
          <cx:pt idx="2557">0.113845178753996</cx:pt>
          <cx:pt idx="2558">-0.97519790259143402</cx:pt>
          <cx:pt idx="2559">1.5010347112639899</cx:pt>
          <cx:pt idx="2560">0.88455023311688996</cx:pt>
          <cx:pt idx="2561">-0.68451998178169504</cx:pt>
          <cx:pt idx="2562">0.093086749618746994</cx:pt>
          <cx:pt idx="2563">-2.0768369067401</cx:pt>
          <cx:pt idx="2564">-0.87190405393945003</cx:pt>
          <cx:pt idx="2565">0.050135167008870503</cx:pt>
          <cx:pt idx="2566">-0.90456961100034705</cx:pt>
          <cx:pt idx="2567">1.8700680837460899</cx:pt>
          <cx:pt idx="2568">1.5785110935223099</cx:pt>
          <cx:pt idx="2569">-0.53957256813396004</cx:pt>
          <cx:pt idx="2570">2.1181206144881202</cx:pt>
          <cx:pt idx="2571">-0.25526938849278502</cx:pt>
          <cx:pt idx="2572">0.80499451824239399</cx:pt>
          <cx:pt idx="2573">-1.3849596587852</cx:pt>
          <cx:pt idx="2574">0.343493585216399</cx:pt>
          <cx:pt idx="2575">1.1310544601580499</cx:pt>
          <cx:pt idx="2576">1.46965013453013</cx:pt>
          <cx:pt idx="2577">-0.75490978906184203</cx:pt>
          <cx:pt idx="2578">0.259140766599259</cx:pt>
          <cx:pt idx="2579">-0.65261169490222604</cx:pt>
          <cx:pt idx="2580">-0.143950987417514</cx:pt>
          <cx:pt idx="2581">1.19078333407584</cx:pt>
          <cx:pt idx="2582">1.7160172532232301</cx:pt>
          <cx:pt idx="2583">-0.031898763948625002</cx:pt>
          <cx:pt idx="2584">1.4674821971024099</cx:pt>
          <cx:pt idx="2585">-0.71426785200103804</cx:pt>
          <cx:pt idx="2586">-0.27617080742882899</cx:pt>
          <cx:pt idx="2587">0.56892760954528498</cx:pt>
          <cx:pt idx="2588">-0.79999652200273297</cx:pt>
          <cx:pt idx="2589">-1.57041308273668</cx:pt>
          <cx:pt idx="2590">0.25134913621432597</cx:pt>
          <cx:pt idx="2591">-0.93439425533563303</cx:pt>
          <cx:pt idx="2592">-0.78885423467217497</cx:pt>
          <cx:pt idx="2593">0.95290879111203897</cx:pt>
          <cx:pt idx="2594">2.6691153474887699</cx:pt>
          <cx:pt idx="2595">0.043882720938193301</cx:pt>
          <cx:pt idx="2596">1.0617228155460701</cx:pt>
          <cx:pt idx="2597">-0.36122554949888003</cx:pt>
          <cx:pt idx="2598">-0.0564893338557165</cx:pt>
          <cx:pt idx="2599">0.37904439754484398</cx:pt>
          <cx:pt idx="2600">-0.28277999984442997</cx:pt>
          <cx:pt idx="2601">0.54729477181171005</cx:pt>
          <cx:pt idx="2602">-1.20808119539992</cx:pt>
          <cx:pt idx="2603">-1.3543711331610699</cx:pt>
          <cx:pt idx="2604">-0.77671504039800399</cx:pt>
          <cx:pt idx="2605">1.73051606204797</cx:pt>
          <cx:pt idx="2606">-0.79999817595691902</cx:pt>
          <cx:pt idx="2607">-1.4631643710128299</cx:pt>
          <cx:pt idx="2608">0.518163731795102</cx:pt>
          <cx:pt idx="2609">-0.093534665270548795</cx:pt>
          <cx:pt idx="2610">-0.49607600468195001</cx:pt>
          <cx:pt idx="2611">-0.52645629343145195</cx:pt>
          <cx:pt idx="2612">-0.090512801903019399</cx:pt>
          <cx:pt idx="2613">0.50606425974132296</cx:pt>
          <cx:pt idx="2614">0.279258952456095</cx:pt>
          <cx:pt idx="2615">0.45418551930832401</cx:pt>
          <cx:pt idx="2616">-0.30803701897233998</cx:pt>
          <cx:pt idx="2617">0.27108485348016798</cx:pt>
          <cx:pt idx="2618">0.48258911165726298</cx:pt>
          <cx:pt idx="2619">-1.82747797675667</cx:pt>
          <cx:pt idx="2620">-0.65852529281722405</cx:pt>
          <cx:pt idx="2621">-0.33987271209187497</cx:pt>
          <cx:pt idx="2622">-0.47152735096836701</cx:pt>
          <cx:pt idx="2623">-0.06595005249692</cx:pt>
          <cx:pt idx="2624">3.3154561693599001</cx:pt>
          <cx:pt idx="2625">0.53526035593097598</cx:pt>
          <cx:pt idx="2626">0.074470924808863706</cx:pt>
          <cx:pt idx="2627">0.408589367130269</cx:pt>
          <cx:pt idx="2628">0.73051674191025096</cx:pt>
          <cx:pt idx="2629">-1.4734642670389699</cx:pt>
          <cx:pt idx="2630">0.537871316941538</cx:pt>
          <cx:pt idx="2631">-1.3791077066995701</cx:pt>
          <cx:pt idx="2632">0.83169494929550303</cx:pt>
          <cx:pt idx="2633">-0.43940726410389502</cx:pt>
          <cx:pt idx="2634">-0.96655537177346296</cx:pt>
          <cx:pt idx="2635">0.260654852412808</cx:pt>
          <cx:pt idx="2636">-0.56493827953917597</cx:pt>
          <cx:pt idx="2637">-0.26948353330650898</cx:pt>
          <cx:pt idx="2638">-0.66235945986922296</cx:pt>
          <cx:pt idx="2639">-0.42381161061530498</cx:pt>
          <cx:pt idx="2640">-1.58314401485863</cx:pt>
          <cx:pt idx="2641">0.10458210883991501</cx:pt>
          <cx:pt idx="2642">0.94073424583780296</cx:pt>
          <cx:pt idx="2643">1.50812364239196</cx:pt>
          <cx:pt idx="2644">-0.0302955937524194</cx:pt>
          <cx:pt idx="2645">1.2280170936196799</cx:pt>
          <cx:pt idx="2646">0.91338073683228005</cx:pt>
          <cx:pt idx="2647">-1.18733822002051</cx:pt>
          <cx:pt idx="2648">0.57656499705037301</cx:pt>
          <cx:pt idx="2649">-0.63871633199281497</cx:pt>
          <cx:pt idx="2650">-1.18436626682237</cx:pt>
          <cx:pt idx="2651">0.61503971317336603</cx:pt>
          <cx:pt idx="2652">-0.67869174337137606</cx:pt>
          <cx:pt idx="2653">2.4311997082898098</cx:pt>
          <cx:pt idx="2654">-1.7577677025949101</cx:pt>
          <cx:pt idx="2655">0.50812438327682397</cx:pt>
          <cx:pt idx="2656">-0.61525753714881304</cx:pt>
          <cx:pt idx="2657">0.67393350274930697</cx:pt>
          <cx:pt idx="2658">1.93696682664102</cx:pt>
          <cx:pt idx="2659">-1.4069862068057799</cx:pt>
          <cx:pt idx="2660">4.5499421313094999</cx:pt>
          <cx:pt idx="2661">2.5564859178966501</cx:pt>
          <cx:pt idx="2662">-0.66637320984656401</cx:pt>
          <cx:pt idx="2663">0.87187277704922195</cx:pt>
          <cx:pt idx="2664">1.37206333159468</cx:pt>
          <cx:pt idx="2665">-0.32837734760355602</cx:pt>
          <cx:pt idx="2666">1.5081226517975099</cx:pt>
          <cx:pt idx="2667">0.53787151740642702</cx:pt>
          <cx:pt idx="2668">-0.82957106260310398</cx:pt>
          <cx:pt idx="2669">0.26339051794376001</cx:pt>
          <cx:pt idx="2670">-0.30510750902898598</cx:pt>
          <cx:pt idx="2671">-2.2080807098881001</cx:pt>
          <cx:pt idx="2672">-1.36901767862455</cx:pt>
          <cx:pt idx="2673">0.14989339887932401</cx:pt>
          <cx:pt idx="2674">-0.31678835920659698</cx:pt>
          <cx:pt idx="2675">0.44259086699575001</cx:pt>
          <cx:pt idx="2676">1.61887126810406</cx:pt>
          <cx:pt idx="2677">-0.076834644102478505</cx:pt>
          <cx:pt idx="2678">0.91554853709010098</cx:pt>
          <cx:pt idx="2679">-0.71005471867785896</cx:pt>
          <cx:pt idx="2680">-0.81380323725929704</cx:pt>
          <cx:pt idx="2681">-0.17661909855232699</cx:pt>
          <cx:pt idx="2682">-1.3283713097035099</cx:pt>
          <cx:pt idx="2683">-0.45488196672528403</cx:pt>
          <cx:pt idx="2684">-2.04031260158018</cx:pt>
          <cx:pt idx="2685">0.57851339711786298</cx:pt>
          <cx:pt idx="2686">-0.90032108945604705</cx:pt>
          <cx:pt idx="2687">-0.60012878239551004</cx:pt>
          <cx:pt idx="2688">-1.5174108742958099</cx:pt>
          <cx:pt idx="2689">-0.30956092398304602</cx:pt>
          <cx:pt idx="2690">-1.5264121271861799</cx:pt>
          <cx:pt idx="2691">0.22322045601125101</cx:pt>
          <cx:pt idx="2692">-0.16256779468632801</cx:pt>
          <cx:pt idx="2693">-0.63961162662010995</cx:pt>
          <cx:pt idx="2694">-3.6152477212587399</cx:pt>
          <cx:pt idx="2695">-3.0768301155164699</cx:pt>
          <cx:pt idx="2696">-1.1040599393084101</cx:pt>
          <cx:pt idx="2697">-0.612169884893074</cx:pt>
          <cx:pt idx="2698">-0.66367686870201603</cx:pt>
          <cx:pt idx="2699">0.65836695317750205</cx:pt>
          <cx:pt idx="2700">2.7484377995084102</cx:pt>
          <cx:pt idx="2701">-1.1439514579935199</cx:pt>
          <cx:pt idx="2702">0.85153255094917102</cx:pt>
          <cx:pt idx="2703">-0.24573406058842301</cx:pt>
          <cx:pt idx="2704">-1.25220344169755</cx:pt>
          <cx:pt idx="2705">0.19115155568148101</cx:pt>
          <cx:pt idx="2706">0.20695502294517901</cx:pt>
          <cx:pt idx="2707">-0.85444487440626904</cx:pt>
          <cx:pt idx="2708">1.7579971266618499</cx:pt>
          <cx:pt idx="2709">-1.0653428057587699</cx:pt>
          <cx:pt idx="2710">-0.79461312233564196</cx:pt>
          <cx:pt idx="2711">-2.1532892998572799</cx:pt>
          <cx:pt idx="2712">0.59301294003552796</cx:pt>
          <cx:pt idx="2713">-0.117480479616836</cx:pt>
          <cx:pt idx="2714">0.35987314346826799</cx:pt>
          <cx:pt idx="2715">0.43199360476364301</cx:pt>
          <cx:pt idx="2716">-0.31678744253670699</cx:pt>
          <cx:pt idx="2717">0.76528162349210005</cx:pt>
          <cx:pt idx="2718">-0.00644904083751078</cx:pt>
          <cx:pt idx="2719">-0.94644167133712598</cx:pt>
          <cx:pt idx="2720">1.54343109939723</cx:pt>
          <cx:pt idx="2721">1.1666160550511799</cx:pt>
          <cx:pt idx="2722">0.70404480603509001</cx:pt>
          <cx:pt idx="2723">0.46133007825004702</cx:pt>
          <cx:pt idx="2724">-0.049093046440596699</cx:pt>
          <cx:pt idx="2725">-0.54511790799184401</cx:pt>
          <cx:pt idx="2726">0.81797940099908195</cx:pt>
          <cx:pt idx="2727">0.78710024782010501</cx:pt>
          <cx:pt idx="2728">-0.33150553743146099</cx:pt>
          <cx:pt idx="2729">0.014309955040602699</cx:pt>
          <cx:pt idx="2730">-0.95577773810017996</cx:pt>
          <cx:pt idx="2731">-0.64799480025970801</cx:pt>
          <cx:pt idx="2732">0.027902588343470501</cx:pt>
          <cx:pt idx="2733">0.66180379489353702</cx:pt>
          <cx:pt idx="2734">0.81024376873683801</cx:pt>
          <cx:pt idx="2735">1.4854041020806401</cx:pt>
          <cx:pt idx="2736">2.0337083445470698</cx:pt>
          <cx:pt idx="2737">-0.33883186243874702</cx:pt>
          <cx:pt idx="2738">1.31547745483041</cx:pt>
          <cx:pt idx="2739">0.40858852438446802</cx:pt>
          <cx:pt idx="2740">-1.38169281975223</cx:pt>
          <cx:pt idx="2741">0.87937984259618396</cx:pt>
          <cx:pt idx="2742">-1.0420723978719699</cx:pt>
          <cx:pt idx="2743">-1.21849904922312</cx:pt>
          <cx:pt idx="2744">-0.42230620876525599</cx:pt>
          <cx:pt idx="2745">-0.24339464908354899</cx:pt>
          <cx:pt idx="2746">0.37687963141053099</cx:pt>
          <cx:pt idx="2747">1.8224390723680799</cx:pt>
          <cx:pt idx="2748">1.76614029607434</cx:pt>
          <cx:pt idx="2749">-0.61525822662527396</cx:pt>
          <cx:pt idx="2750">0.083748548667183204</cx:pt>
          <cx:pt idx="2751">-0.58106970874168495</cx:pt>
          <cx:pt idx="2752">-0.60879386166391103</cx:pt>
          <cx:pt idx="2753">1.3649476709343</cx:pt>
          <cx:pt idx="2754">-0.80953342747781998</cx:pt>
          <cx:pt idx="2755">-0.56137299760582504</cx:pt>
          <cx:pt idx="2756">-0.047089289812998703</cx:pt>
          <cx:pt idx="2757">-0.37427986246588002</cx:pt>
          <cx:pt idx="2758">-0.26948324431685899</cx:pt>
          <cx:pt idx="2759">0.52193049986654405</cx:pt>
          <cx:pt idx="2760">-0.56625832395864395</cx:pt>
          <cx:pt idx="2761">0.0073566338000739398</cx:pt>
          <cx:pt idx="2762">-0.717687806130485</cx:pt>
          <cx:pt idx="2763">-1.5150214210933799</cx:pt>
          <cx:pt idx="2764">-1.1886525868228699</cx:pt>
          <cx:pt idx="2765">3.9004236241017098</cx:pt>
          <cx:pt idx="2766">-1.32143549786871</cx:pt>
          <cx:pt idx="2767">2.6780462669602398</cx:pt>
          <cx:pt idx="2768">2.55648725991687</cx:pt>
          <cx:pt idx="2769">-0.77537398181269901</cx:pt>
          <cx:pt idx="2770">-0.25606315369698801</cx:pt>
          <cx:pt idx="2771">-1.5897234482521301</cx:pt>
          <cx:pt idx="2772">-1.45097756405809</cx:pt>
          <cx:pt idx="2773">1.4983432872234901</cx:pt>
          <cx:pt idx="2774">0.34718756556265301</cx:pt>
          <cx:pt idx="2775">0.99355072197443495</cx:pt>
          <cx:pt idx="2776">-0.42148576763850298</cx:pt>
          <cx:pt idx="2777">-0.46367304818226901</cx:pt>
          <cx:pt idx="2778">-1.3972373919261001</cx:pt>
          <cx:pt idx="2779">1.9498295428877399</cx:pt>
          <cx:pt idx="2780">0.19348868956899901</cx:pt>
          <cx:pt idx="2781">-0.51459433364136598</cx:pt>
          <cx:pt idx="2782">-0.185715070907749</cx:pt>
          <cx:pt idx="2783">-2.5589880089884098</cx:pt>
          <cx:pt idx="2784">2.4309562621118301</cx:pt>
          <cx:pt idx="2785">-1.0630307659750899</cx:pt>
          <cx:pt idx="2786">1.16167414954721</cx:pt>
          <cx:pt idx="2787">0.315479925035137</cx:pt>
          <cx:pt idx="2788">-1.6585242739819499</cx:pt>
          <cx:pt idx="2789">-1.8183752977268599</cx:pt>
          <cx:pt idx="2790">-0.84498490455305297</cx:pt>
          <cx:pt idx="2791">-0.491874815648772</cx:pt>
          <cx:pt idx="2792">1.85604764104578</cx:pt>
          <cx:pt idx="2793">0.32452418964597501</cx:pt>
          <cx:pt idx="2794">-0.854445459716907</cx:pt>
          <cx:pt idx="2795">0.33362633894690003</cx:pt>
          <cx:pt idx="2796">-0.19154616689260101</cx:pt>
          <cx:pt idx="2797">-1.88091823609042</cx:pt>
          <cx:pt idx="2798">-0.47991355834231098</cx:pt>
          <cx:pt idx="2799">-1.04526715837219</cx:pt>
          <cx:pt idx="2800">-0.83019787223159902</cx:pt>
          <cx:pt idx="2801">3.35987184808178</cx:pt>
          <cx:pt idx="2802">1.1816235990841999</cx:pt>
          <cx:pt idx="2803">-1.7516351062534601</cx:pt>
          <cx:pt idx="2804">-0.26493935981198802</cx:pt>
          <cx:pt idx="2805">-1.2402463137494899</cx:pt>
          <cx:pt idx="2806">0.28305807258202798</cx:pt>
          <cx:pt idx="2807">-1.26948120976708</cx:pt>
          <cx:pt idx="2808">-0.26948368128820399</cx:pt>
          <cx:pt idx="2809">-0.37639792565812502</cx:pt>
          <cx:pt idx="2810">0.42290786317751899</cx:pt>
          <cx:pt idx="2811">-1.32259463154044</cx:pt>
          <cx:pt idx="2812">2.02597145226729</cx:pt>
          <cx:pt idx="2813">0.052447290932068201</cx:pt>
          <cx:pt idx="2814">-2.3663447654621699</cx:pt>
          <cx:pt idx="2815">0.040472285327746299</cx:pt>
          <cx:pt idx="2816">1.9004419973847999</cx:pt>
          <cx:pt idx="2817">-0.30249843668628201</cx:pt>
          <cx:pt idx="2818">0.64612425219105596</cx:pt>
          <cx:pt idx="2819">-0.120869166350403</cx:pt>
          <cx:pt idx="2820">0.168638436371608</cx:pt>
          <cx:pt idx="2821">0.31124185641178898</cx:pt>
          <cx:pt idx="2822">3.30433824161083</cx:pt>
          <cx:pt idx="2823">1.4085886151779701</cx:pt>
          <cx:pt idx="2824">-0.40789743497756797</cx:pt>
          <cx:pt idx="2825">-1.7719805813654299</cx:pt>
          <cx:pt idx="2826">-0.17150798075710899</cx:pt>
          <cx:pt idx="2827">-0.450052258151243</cx:pt>
          <cx:pt idx="2828">0.31916388053629602</cx:pt>
          <cx:pt idx="2829">0.48497843704065402</cx:pt>
          <cx:pt idx="2830">-2.5914028675568099</cx:pt>
          <cx:pt idx="2831">1.7188350634804499</cx:pt>
          <cx:pt idx="2832">-1.5258216277135299</cx:pt>
          <cx:pt idx="2833">-0.39347167470223499</cx:pt>
          <cx:pt idx="2834">-0.33615477517271303</cx:pt>
          <cx:pt idx="2835">-0.0064478929156885001</cx:pt>
          <cx:pt idx="2836">0.75826158813208799</cx:pt>
          <cx:pt idx="2837">-0.37910766190684902</cx:pt>
          <cx:pt idx="2838">0.66125376181876905</cx:pt>
          <cx:pt idx="2839">-0.76302284135947696</cx:pt>
          <cx:pt idx="2840">-1.14395134563462</cx:pt>
          <cx:pt idx="2841">-1.15212616497567</cx:pt>
          <cx:pt idx="2842">-0.044415725323524002</cx:pt>
          <cx:pt idx="2843">0.63740778014857902</cx:pt>
          <cx:pt idx="2844">-0.26948153163160199</cx:pt>
          <cx:pt idx="2845">-0.97111615337048296</cx:pt>
          <cx:pt idx="2846">-2.11078417193223</cx:pt>
          <cx:pt idx="2847">1.97844461388057</cx:pt>
          <cx:pt idx="2848">-0.80461482164579401</cx:pt>
          <cx:pt idx="2849">-0.26948260447116701</cx:pt>
          <cx:pt idx="2850">-0.50165632849289099</cx:pt>
          <cx:pt idx="2851">-0.17434395172829001</cx:pt>
          <cx:pt idx="2852">-1.3700866839669801</cx:pt>
          <cx:pt idx="2853">-0.068436100159846205</cx:pt>
          <cx:pt idx="2854">2.04246039706097</cx:pt>
          <cx:pt idx="2855">2.4223942333398401</cx:pt>
          <cx:pt idx="2856">-2.56715990006454</cx:pt>
          <cx:pt idx="2857">-0.715998174262229</cx:pt>
          <cx:pt idx="2858">1.39954337947229</cx:pt>
          <cx:pt idx="2859">-0.33902436985126599</cx:pt>
          <cx:pt idx="2860">-0.40888612749238501</cx:pt>
          <cx:pt idx="2861">-0.34748456037904701</cx:pt>
          <cx:pt idx="2862">-1.75187596847984</cx:pt>
          <cx:pt idx="2863">0.37206282481886999</cx:pt>
          <cx:pt idx="2864">-0.38495892509520002</cx:pt>
          <cx:pt idx="2865">0.31547930276061598</cx:pt>
          <cx:pt idx="2866">0.0689845479645224</cx:pt>
          <cx:pt idx="2867">1.3154762265209099</cx:pt>
          <cx:pt idx="2868">-0.0361963514496558</cx:pt>
          <cx:pt idx="2869">-1.2391082829240201</cx:pt>
          <cx:pt idx="2870">-0.52102089906645699</cx:pt>
          <cx:pt idx="2871">1.88413945991818</cx:pt>
          <cx:pt idx="2872">-0.93121971583615204</cx:pt>
          <cx:pt idx="2873">-0.52616588105336304</cx:pt>
          <cx:pt idx="2874">0.61774855019332697</cx:pt>
          <cx:pt idx="2875">1.4674820316239101</cx:pt>
          <cx:pt idx="2876">0.026802426396247199</cx:pt>
          <cx:pt idx="2877">0.90044129102482096</cx:pt>
          <cx:pt idx="2878">-2.2170142911721702</cx:pt>
          <cx:pt idx="2879">-0.26948337601768801</cx:pt>
          <cx:pt idx="2880">-1.14394926347492</cx:pt>
          <cx:pt idx="2881">1.7536004628501101</cx:pt>
          <cx:pt idx="2882">0.26967514807223197</cx:pt>
          <cx:pt idx="2883">2.0524424672250499</cx:pt>
          <cx:pt idx="2884">-1.20375057097706</cx:pt>
          <cx:pt idx="2885">-0.86059819721646202</cx:pt>
          <cx:pt idx="2886">-2.0905126744854901</cx:pt>
          <cx:pt idx="2887">0.011699174390541</cx:pt>
          <cx:pt idx="2888">0.882521426933771</cx:pt>
          <cx:pt idx="2889">-0.125992319326616</cx:pt>
          <cx:pt idx="2890">0.0622636076872028</cx:pt>
          <cx:pt idx="2891">-0.28971805575632897</cx:pt>
          <cx:pt idx="2892">-1.0614903362468799</cx:pt>
          <cx:pt idx="2893">-0.76176361622136302</cx:pt>
          <cx:pt idx="2894">0.44910349362711799</cx:pt>
          <cx:pt idx="2895">1.8833681661764201</cx:pt>
          <cx:pt idx="2896">1.61503886931885</cx:pt>
          <cx:pt idx="2897">-2.24251641624662</cx:pt>
          <cx:pt idx="2898">-0.42148629758113898</cx:pt>
          <cx:pt idx="2899">0.80733204029611705</cx:pt>
          <cx:pt idx="2900">0.50812418556022498</cx:pt>
          <cx:pt idx="2901">1.6447033081592</cx:pt>
          <cx:pt idx="2902">0.40120996617489801</cx:pt>
          <cx:pt idx="2903">3.3154632214031601</cx:pt>
          <cx:pt idx="2904">0.22032251289034299</cx:pt>
          <cx:pt idx="2905">1.05381124921694</cx:pt>
          <cx:pt idx="2906">-0.36524242670256502</cx:pt>
          <cx:pt idx="2907">-1.00644862234665</cx:pt>
          <cx:pt idx="2908">0.478977525882681</cx:pt>
          <cx:pt idx="2909">-1.00644566742581</cx:pt>
          <cx:pt idx="2910">0.0316868036070121</cx:pt>
          <cx:pt idx="2911">-1.38726167557836</cx:pt>
          <cx:pt idx="2912">-0.91158957606723401</cx:pt>
          <cx:pt idx="2913">0.35612141216487098</cx:pt>
          <cx:pt idx="2914">-1.7659084544002599</cx:pt>
          <cx:pt idx="2915">-0.278361507569234</cx:pt>
          <cx:pt idx="2916">0.21114206803255101</cx:pt>
          <cx:pt idx="2917">0.071553213007446395</cx:pt>
          <cx:pt idx="2918">0.39794168509408101</cx:pt>
          <cx:pt idx="2919">1.2000025443337099</cx:pt>
          <cx:pt idx="2920">-0.89397352539949404</cx:pt>
          <cx:pt idx="2921">-1.6231187775003899</cx:pt>
          <cx:pt idx="2922">-2.1870199217943198</cx:pt>
          <cx:pt idx="2923">-1.16368896597927</cx:pt>
          <cx:pt idx="2924">1.3825936391901299</cx:pt>
          <cx:pt idx="2925">0.038059010960978003</cx:pt>
          <cx:pt idx="2926">0.163476213019074</cx:pt>
          <cx:pt idx="2927">0.95142541595825603</cx:pt>
          <cx:pt idx="2928">-1.81967875491917</cx:pt>
          <cx:pt idx="2929">1.0930871101945301</cx:pt>
          <cx:pt idx="2930">0.40858883579730498</cx:pt>
          <cx:pt idx="2931">-1.04909291855742</cx:pt>
          <cx:pt idx="2932">-0.90261352609646495</cx:pt>
          <cx:pt idx="2933">3.6049833467088499</cx:pt>
          <cx:pt idx="2934">-0.14868559481413601</cx:pt>
          <cx:pt idx="2935">0.31547932950886798</cx:pt>
          <cx:pt idx="2936">-0.95979856730951396</cx:pt>
          <cx:pt idx="2937">-0.35222398924488502</cx:pt>
          <cx:pt idx="2938">3.2085612091425202</cx:pt>
          <cx:pt idx="2939">-0.080269496205419802</cx:pt>
          <cx:pt idx="2940">-1.45710923402248</cx:pt>
          <cx:pt idx="2941">1.6920427776472999</cx:pt>
          <cx:pt idx="2942">1.9004405540711</cx:pt>
          <cx:pt idx="2943">-0.71489462952468497</cx:pt>
          <cx:pt idx="2944">-0.70856674553277299</cx:pt>
          <cx:pt idx="2945">1.8639698593098399</cx:pt>
          <cx:pt idx="2946">2.31547779824878</cx:pt>
          <cx:pt idx="2947">-1.14817734392975</cx:pt>
          <cx:pt idx="2948">-0.46016714906981299</cx:pt>
          <cx:pt idx="2949">-0.40333836444418802</cx:pt>
          <cx:pt idx="2950">-1.10598463120929</cx:pt>
          <cx:pt idx="2951">-1.4745962849693699</cx:pt>
          <cx:pt idx="2952">-1.27870094257116</cx:pt>
          <cx:pt idx="2953">-0.79056277201386105</cx:pt>
          <cx:pt idx="2954">-0.47542561198998401</cx:pt>
          <cx:pt idx="2955">-1.1809459764314401</cx:pt>
          <cx:pt idx="2956">0.39088638116864</cx:pt>
          <cx:pt idx="2957">-0.735146755917229</cx:pt>
          <cx:pt idx="2958">1.02197936621151</cx:pt>
          <cx:pt idx="2959">0.78432265075429397</cx:pt>
          <cx:pt idx="2960">-0.56493953395240903</cx:pt>
          <cx:pt idx="2961">-0.0064490312434444096</cx:pt>
          <cx:pt idx="2962">-1.5123377465296699</cx:pt>
          <cx:pt idx="2963">-0.56493935695417097</cx:pt>
          <cx:pt idx="2964">-1.75060699388574</cx:pt>
          <cx:pt idx="2965">0.051533918682797497</cx:pt>
          <cx:pt idx="2966">-0.54959122820125605</cx:pt>
          <cx:pt idx="2967">-0.527499535400338</cx:pt>
          <cx:pt idx="2968">1.10539320998434</cx:pt>
          <cx:pt idx="2969">-0.466675744276079</cx:pt>
          <cx:pt idx="2970">0.75112698143888701</cx:pt>
          <cx:pt idx="2971">-0.47807031415343798</cx:pt>
          <cx:pt idx="2972">-0.027283007757567701</cx:pt>
          <cx:pt idx="2973">1.2780043218856001</cx:pt>
          <cx:pt idx="2974">0.39735570298804901</cx:pt>
          <cx:pt idx="2975">-0.91625134815426701</cx:pt>
          <cx:pt idx="2976">-0.00644884038840243</cx:pt>
          <cx:pt idx="2977">0.16573280044345001</cx:pt>
          <cx:pt idx="2978">-0.17840199469892901</cx:pt>
          <cx:pt idx="2979">0.033564959480368202</cx:pt>
          <cx:pt idx="2980">-0.72014471098586497</cx:pt>
          <cx:pt idx="2981">-0.75980744392437105</cx:pt>
          <cx:pt idx="2982">0.69098797699570502</cx:pt>
          <cx:pt idx="2983">0.451541056637147</cx:pt>
          <cx:pt idx="2984">4.7748896432609103</cx:pt>
          <cx:pt idx="2985">0.87069396005938204</cx:pt>
          <cx:pt idx="2986">1.6076594989305399</cx:pt>
          <cx:pt idx="2987">1.55648699597262</cx:pt>
          <cx:pt idx="2988">-0.82957023320825196</cx:pt>
          <cx:pt idx="2989">-0.24842141979788601</cx:pt>
          <cx:pt idx="2990">-0.45567372222611602</cx:pt>
          <cx:pt idx="2991">0.67916990740783201</cx:pt>
          <cx:pt idx="2992">-0.118507868329963</cx:pt>
          <cx:pt idx="2993">0.73051697493742196</cx:pt>
          <cx:pt idx="2994">-0.173905047438913</cx:pt>
          <cx:pt idx="2995">-0.309011729923373</cx:pt>
          <cx:pt idx="2996">0.47897855649850801</cx:pt>
          <cx:pt idx="2997">-0.406986361148235</cx:pt>
          <cx:pt idx="2998">0.63475790854509695</cx:pt>
          <cx:pt idx="2999">-0.94107318124107697</cx:pt>
          <cx:pt idx="3000">-0.69574807422543805</cx:pt>
          <cx:pt idx="3001">0.51402489544609997</cx:pt>
          <cx:pt idx="3002">-0.96547686354788997</cx:pt>
          <cx:pt idx="3003">0.13633523280128501</cx:pt>
          <cx:pt idx="3004">6.2696457705336499</cx:pt>
          <cx:pt idx="3005">-0.30343047382812899</cx:pt>
          <cx:pt idx="3006">-0.46879134742160899</cx:pt>
          <cx:pt idx="3007">-0.73729834201347499</cx:pt>
          <cx:pt idx="3008">-0.204299485314963</cx:pt>
          <cx:pt idx="3009">-0.83291232911952495</cx:pt>
          <cx:pt idx="3010">0.408588549491819</cx:pt>
          <cx:pt idx="3011">0.73051716218118001</cx:pt>
          <cx:pt idx="3012">-0.81837568135433103</cx:pt>
          <cx:pt idx="3013">6.0158694634842202</cx:pt>
          <cx:pt idx="3014">1.01591880235259</cx:pt>
          <cx:pt idx="3015">-1.5495903156004101</cx:pt>
          <cx:pt idx="3016">0.20856392841694801</cx:pt>
          <cx:pt idx="3017">-1.7475285688542399</cx:pt>
          <cx:pt idx="3018">0.80090680199464304</cx:pt>
          <cx:pt idx="3019">1.1020754425623001</cx:pt>
          <cx:pt idx="3020">-0.85444351297313403</cx:pt>
          <cx:pt idx="3021">-1.12812745362372</cx:pt>
          <cx:pt idx="3022">-1.2080827638679701</cx:pt>
          <cx:pt idx="3023">-0.68451981468841705</cx:pt>
          <cx:pt idx="3024">-0.088568038991277506</cx:pt>
          <cx:pt idx="3025">-0.079822184042644295</cx:pt>
          <cx:pt idx="3026">0.12949803489749101</cx:pt>
          <cx:pt idx="3027">-2.43940143832585</cx:pt>
          <cx:pt idx="3028">-0.47529324812428098</cx:pt>
          <cx:pt idx="3029">-0.81380366541495197</cx:pt>
          <cx:pt idx="3030">-0.30441728413943803</cx:pt>
          <cx:pt idx="3031">0.109574725372557</cx:pt>
          <cx:pt idx="3032">2.57850968116486</cx:pt>
          <cx:pt idx="3033">-0.033669711061496098</cx:pt>
          <cx:pt idx="3034">0.98617196076208702</cx:pt>
          <cx:pt idx="3035">1.3979407395357499</cx:pt>
          <cx:pt idx="3036">-0.0064490981826645097</cx:pt>
          <cx:pt idx="3037">-0.66035119794262398</cx:pt>
          <cx:pt idx="3038">1.1190816887269699</cx:pt>
          <cx:pt idx="3039">-1.5914101780313199</cx:pt>
          <cx:pt idx="3040">1.5785137675463601</cx:pt>
          <cx:pt idx="3041">-0.555127472658413</cx:pt>
          <cx:pt idx="3042">2.5413601396795702</cx:pt>
          <cx:pt idx="3043">-0.64032097659377396</cx:pt>
          <cx:pt idx="3044">-2.0768376341688302</cx:pt>
          <cx:pt idx="3045">1.2780041758780101</cx:pt>
          <cx:pt idx="3046">0.213117233503197</cx:pt>
          <cx:pt idx="3047">-0.16994716135212801</cx:pt>
          <cx:pt idx="3048">0.73979389001127305</cx:pt>
          <cx:pt idx="3049">0.47257999560999803</cx:pt>
          <cx:pt idx="3050">-0.33361273859517798</cx:pt>
          <cx:pt idx="3051">-0.19041198372298801</cx:pt>
          <cx:pt idx="3052">-0.41070297610041701</cx:pt>
          <cx:pt idx="3053">-0.54250184767328602</cx:pt>
          <cx:pt idx="3054">-0.23071400068195599</cx:pt>
          <cx:pt idx="3055">2.9529086629183499</cx:pt>
          <cx:pt idx="3056">0.035371757197424102</cx:pt>
          <cx:pt idx="3057">-1.93243956483603</cx:pt>
          <cx:pt idx="3058">-0.91102959202046696</cx:pt>
          <cx:pt idx="3059">-0.89602466686705395</cx:pt>
          <cx:pt idx="3060">-0.147694822389727</cx:pt>
          <cx:pt idx="3061">1.12412596464989</cx:pt>
          <cx:pt idx="3062">0.486750328802245</cx:pt>
          <cx:pt idx="3063">-0.29275334048989299</cx:pt>
          <cx:pt idx="3064">-1.2608696692848</cx:pt>
          <cx:pt idx="3065">0.55466651816186296</cx:pt>
          <cx:pt idx="3066">-0.18702067533018801</cx:pt>
          <cx:pt idx="3067">0.12785180083874501</cx:pt>
          <cx:pt idx="3068">1.50069386689558</cx:pt>
          <cx:pt idx="3069">0.37062055884578099</cx:pt>
          <cx:pt idx="3070">1.4777503077023799</cx:pt>
          <cx:pt idx="3071">-1.0459769128985399</cx:pt>
          <cx:pt idx="3072">-1.24434133143395</cx:pt>
          <cx:pt idx="3073">-0.217644692194401</cx:pt>
          <cx:pt idx="3074">1.15501432656021</cx:pt>
          <cx:pt idx="3075">-1.8544403842275199</cx:pt>
          <cx:pt idx="3076">0.25527408565467602</cx:pt>
          <cx:pt idx="3077">0.73051632481860795</cx:pt>
          <cx:pt idx="3078">-0.21885726706311601</cx:pt>
          <cx:pt idx="3079">-0.76883703302372797</cx:pt>
          <cx:pt idx="3080">-0.79999656597244295</cx:pt>
          <cx:pt idx="3081">-0.33068373847451199</cx:pt>
          <cx:pt idx="3082">-1.1439496422645401</cx:pt>
          <cx:pt idx="3083">0.133872354085941</cx:pt>
          <cx:pt idx="3084">-0.160254615105696</cx:pt>
          <cx:pt idx="3085">1.66340277057424</cx:pt>
          <cx:pt idx="3086">-1.4286813795225799</cx:pt>
          <cx:pt idx="3087">-0.42148579897405603</cx:pt>
          <cx:pt idx="3088">1.15109294135693</cx:pt>
          <cx:pt idx="3089">-0.42638089766756598</cx:pt>
          <cx:pt idx="3090">-0.22884092371277701</cx:pt>
          <cx:pt idx="3091">0.120462721808346</cx:pt>
          <cx:pt idx="3092">1.57851439227252</cx:pt>
          <cx:pt idx="3093">-1.25654429385689</cx:pt>
          <cx:pt idx="3094">-0.57279608703526896</cx:pt>
          <cx:pt idx="3095">0.115806690750345</cx:pt>
          <cx:pt idx="3096">-0.83261993647251997</cx:pt>
          <cx:pt idx="3097">0.27015490184588198</cx:pt>
          <cx:pt idx="3098">-0.99987602100597694</cx:pt>
          <cx:pt idx="3099">-0.86774251254217105</cx:pt>
          <cx:pt idx="3100">-1.7289143716861799</cx:pt>
          <cx:pt idx="3101">-1.4918745297557201</cx:pt>
          <cx:pt idx="3102">-0.77198187195106804</cx:pt>
          <cx:pt idx="3103">0.109027846256486</cx:pt>
          <cx:pt idx="3104">1.06755160269095</cx:pt>
          <cx:pt idx="3105">-2.7648925935785602</cx:pt>
          <cx:pt idx="3106">1.07871808097041</cx:pt>
          <cx:pt idx="3107">0.20795068780443299</cx:pt>
          <cx:pt idx="3108">0.10902921315061199</cx:pt>
          <cx:pt idx="3109">0.72093053989584799</cx:pt>
          <cx:pt idx="3110">2.9829027655954601</cx:pt>
          <cx:pt idx="3111">-0.357574843805397</cx:pt>
          <cx:pt idx="3112">0.64883236669946798</cx:pt>
          <cx:pt idx="3113">-1.0933760974486799</cx:pt>
          <cx:pt idx="3114">0.20000517348508601</cx:pt>
          <cx:pt idx="3115">-0.125748373235191</cx:pt>
          <cx:pt idx="3116">1.04539023163286</cx:pt>
          <cx:pt idx="3117">-0.53060795024006402</cx:pt>
          <cx:pt idx="3118">0.62033383616816595</cx:pt>
          <cx:pt idx="3119">-1.7549077749628801</cx:pt>
          <cx:pt idx="3120">0.40858848769963801</cx:pt>
          <cx:pt idx="3121">0.49056598485505098</cx:pt>
          <cx:pt idx="3122">-0.208080102635154</cx:pt>
          <cx:pt idx="3123">0.26485357518576802</cx:pt>
          <cx:pt idx="3124">0.78941051486813396</cx:pt>
          <cx:pt idx="3125">-0.122086275790003</cx:pt>
          <cx:pt idx="3126">-0.57529101659452897</cx:pt>
          <cx:pt idx="3127">0.49235665404040502</cx:pt>
          <cx:pt idx="3128">1.5955873576742401</cx:pt>
          <cx:pt idx="3129">-0.21701563710442001</cx:pt>
          <cx:pt idx="3130">-0.042073311132293803</cx:pt>
          <cx:pt idx="3131">2.5930130349472398</cx:pt>
          <cx:pt idx="3132">-0.033043352231101601</cx:pt>
          <cx:pt idx="3133">-0.29185130001332998</cx:pt>
          <cx:pt idx="3134">-0.92914312846397196</cx:pt>
          <cx:pt idx="3135">-2.2391056905424702</cx:pt>
          <cx:pt idx="3136">-0.68451905632277099</cx:pt>
          <cx:pt idx="3137">-0.30343046511060401</cx:pt>
          <cx:pt idx="3138">-0.38713512165112002</cx:pt>
          <cx:pt idx="3139">-1.7226544986993</cx:pt>
          <cx:pt idx="3140">-0.26948311244043399</cx:pt>
          <cx:pt idx="3141">0.81924513817063604</cx:pt>
          <cx:pt idx="3142">-0.46879153690464898</cx:pt>
          <cx:pt idx="3143">0.488315761838443</cx:pt>
          <cx:pt idx="3144">-0.70836810883687396</cx:pt>
          <cx:pt idx="3145">-2.32837135247085</cx:pt>
          <cx:pt idx="3146">0.90044241685757498</cx:pt>
          <cx:pt idx="3147">-0.33477518661873001</cx:pt>
          <cx:pt idx="3148">-0.89829998006784295</cx:pt>
          <cx:pt idx="3149">1.00997626621642</cx:pt>
          <cx:pt idx="3150">-1.40333749576804</cx:pt>
          <cx:pt idx="3151">0.16084546255031701</cx:pt>
          <cx:pt idx="3152">-0.82787669288797705</cx:pt>
          <cx:pt idx="3153">-0.12685042432204199</cx:pt>
          <cx:pt idx="3154">-0.22582253668659899</cx:pt>
          <cx:pt idx="3155">0.27108629914621901</cx:pt>
          <cx:pt idx="3156">-0.563666550403911</cx:pt>
          <cx:pt idx="3157">0.45298343950850301</cx:pt>
          <cx:pt idx="3158">-0.169278514992144</cx:pt>
          <cx:pt idx="3159">-0.81227639211616998</cx:pt>
          <cx:pt idx="3160">1.52029871845871</cx:pt>
          <cx:pt idx="3161">-0.129305586969794</cx:pt>
          <cx:pt idx="3162">-0.90461466463835105</cx:pt>
          <cx:pt idx="3163">-0.35437179349824699</cx:pt>
          <cx:pt idx="3164">-1.1792854157149399</cx:pt>
          <cx:pt idx="3165">2.3154777489138101</cx:pt>
          <cx:pt idx="3166">-1.37257635579851</cx:pt>
          <cx:pt idx="3167">-0.192315631987445</cx:pt>
          <cx:pt idx="3168">-0.35437277586959798</cx:pt>
          <cx:pt idx="3169">1.21594322629958</cx:pt>
          <cx:pt idx="3170">1.2330171790415401</cx:pt>
          <cx:pt idx="3171">0.69098826611713904</cx:pt>
          <cx:pt idx="3172">-0.55179992304732395</cx:pt>
          <cx:pt idx="3173">-1.35694582626364</cx:pt>
          <cx:pt idx="3174">-1.9004577416225701</cx:pt>
          <cx:pt idx="3175">0.841549544585943</cx:pt>
          <cx:pt idx="3176">-0.0459772817420879</cx:pt>
          <cx:pt idx="3177">-0.32985612423869698</cx:pt>
          <cx:pt idx="3178">-1.32837586068779</cx:pt>
          <cx:pt idx="3179">0.73051805901580902</cx:pt>
          <cx:pt idx="3180">-0.21503568854216401</cx:pt>
          <cx:pt idx="3181">-0.59238308704276799</cx:pt>
          <cx:pt idx="3182">2.1310540926591099</cx:pt>
          <cx:pt idx="3183">0.16738045818522801</cx:pt>
          <cx:pt idx="3184">-0.033669920418296098</cx:pt>
          <cx:pt idx="3185">2.5107350398637398</cx:pt>
          <cx:pt idx="3186">-0.97402692635565102</cx:pt>
          <cx:pt idx="3187">-1.23631675989251</cx:pt>
          <cx:pt idx="3188">-1.8544445246638199</cx:pt>
          <cx:pt idx="3189">2.0217481148273402</cx:pt>
          <cx:pt idx="3190">0.28153198477476998</cx:pt>
          <cx:pt idx="3191">-0.41491356051082401</cx:pt>
          <cx:pt idx="3192">-1.19909396807455</cx:pt>
          <cx:pt idx="3193">-0.057978895852776997</cx:pt>
          <cx:pt idx="3194">1.3368525796044699</cx:pt>
          <cx:pt idx="3195">1.1920970072476</cx:pt>
          <cx:pt idx="3196">-2.2391087811663302</cx:pt>
          <cx:pt idx="3197">-0.97730202815043199</cx:pt>
          <cx:pt idx="3198">1.9744416528879301</cx:pt>
          <cx:pt idx="3199">-1.3270348478165099</cx:pt>
          <cx:pt idx="3200">1.3154799479284001</cx:pt>
          <cx:pt idx="3201">-0.68451809253538098</cx:pt>
          <cx:pt idx="3202">0.054951611744159898</cx:pt>
          <cx:pt idx="3203">0.17050004233629301</cx:pt>
          <cx:pt idx="3204">0.73711926319136301</cx:pt>
          <cx:pt idx="3205">-0.23200865417410399</cx:pt>
          <cx:pt idx="3206">-0.556646340689401</cx:pt>
          <cx:pt idx="3207">0.28573217583930799</cx:pt>
          <cx:pt idx="3208">0.31547960129013303</cx:pt>
          <cx:pt idx="3209">0.113845944764914</cx:pt>
          <cx:pt idx="3210">0.209684898750469</cx:pt>
          <cx:pt idx="3211">-0.120620051821774</cx:pt>
          <cx:pt idx="3212">-0.63306552377561198</cx:pt>
          <cx:pt idx="3213">0.73051785793700996</cx:pt>
          <cx:pt idx="3214">0.408588417381539</cx:pt>
          <cx:pt idx="3215">-2.1570077061021098</cx:pt>
          <cx:pt idx="3216">-0.49872938228312702</cx:pt>
          <cx:pt idx="3217">0.602761168789679</cx:pt>
          <cx:pt idx="3218">-0.66941299271364196</cx:pt>
          <cx:pt idx="3219">-0.16193031293558</cx:pt>
          <cx:pt idx="3220">-0.30996284998542001</cx:pt>
          <cx:pt idx="3221">-0.017944925758143201</cx:pt>
          <cx:pt idx="3222">0.35200500331785101</cx:pt>
          <cx:pt idx="3223">0.70568449804259903</cx:pt>
          <cx:pt idx="3224">-0.50328041908680199</cx:pt>
          <cx:pt idx="3225">-0.87363131061844301</cx:pt>
          <cx:pt idx="3226">-0.54410605214922703</cx:pt>
          <cx:pt idx="3227">0.68412378988994904</cx:pt>
          <cx:pt idx="3228">3.3154628483134001</cx:pt>
          <cx:pt idx="3229">0.34404845928967798</cx:pt>
          <cx:pt idx="3230">0.0143096799506195</cx:pt>
          <cx:pt idx="3231">0.124338073432515</cx:pt>
          <cx:pt idx="3232">-1.30900988874994</cx:pt>
          <cx:pt idx="3233">-0.236163801799949</cx:pt>
          <cx:pt idx="3234">3.3154782259297999</cx:pt>
          <cx:pt idx="3235">-0.102664082268049</cx:pt>
          <cx:pt idx="3236">-0.53418621458312499</cx:pt>
          <cx:pt idx="3237">1.29520661804104</cx:pt>
          <cx:pt idx="3238">0.95792730177186203</cx:pt>
          <cx:pt idx="3239">-0.197590101805979</cx:pt>
          <cx:pt idx="3240">0.13973654495119001</cx:pt>
          <cx:pt idx="3241">-3.3849501369285102</cx:pt>
          <cx:pt idx="3242">-0.074087707250176396</cx:pt>
          <cx:pt idx="3243">-0.55746426897088897</cx:pt>
          <cx:pt idx="3244">-1.41787467536532</cx:pt>
          <cx:pt idx="3245">0.14555553900764401</cx:pt>
          <cx:pt idx="3246">1.08353241216811</cx:pt>
          <cx:pt idx="3247">-0.39501444609709302</cx:pt>
          <cx:pt idx="3248">-0.56206799545252095</cx:pt>
          <cx:pt idx="3249">-1.03815679612024</cx:pt>
          <cx:pt idx="3250">-0.34477147167258598</cx:pt>
          <cx:pt idx="3251">-1.7100547205093599</cx:pt>
          <cx:pt idx="3252">0.86176171585995498</cx:pt>
          <cx:pt idx="3253">-1.2076837402508001</cx:pt>
          <cx:pt idx="3254">-0.18230838487182699</cx:pt>
          <cx:pt idx="3255">0.013389210041011301</cx:pt>
          <cx:pt idx="3256">-0.25156151933897603</cx:pt>
          <cx:pt idx="3257">0.113421086198762</cx:pt>
          <cx:pt idx="3258">0.52589880579729797</cx:pt>
          <cx:pt idx="3259">-0.73660967080766804</cx:pt>
          <cx:pt idx="3260">-0.41491330880264399</cx:pt>
          <cx:pt idx="3261">0.121468502393297</cx:pt>
          <cx:pt idx="3262">-0.19909242363199101</cx:pt>
          <cx:pt idx="3263">2.0930864408942802</cx:pt>
          <cx:pt idx="3264">-1.3907900825511199</cx:pt>
          <cx:pt idx="3265">-2.3849529327881198</cx:pt>
          <cx:pt idx="3266">-0.68966446936384995</cx:pt>
          <cx:pt idx="3267">0.9004414250792</cx:pt>
          <cx:pt idx="3268">-0.58522184782402298</cx:pt>
          <cx:pt idx="3269">1.9744420155764699</cx:pt>
          <cx:pt idx="3270">0.46505582417860097</cx:pt>
          <cx:pt idx="3271">0.94157110933906696</cx:pt>
          <cx:pt idx="3272">0.0038933875275396299</cx:pt>
          <cx:pt idx="3273">0.73051707283446399</cx:pt>
          <cx:pt idx="3274">1.9529085844282801</cx:pt>
          <cx:pt idx="3275">-0.55268825435354696</cx:pt>
          <cx:pt idx="3276">-0.84640825218177895</cx:pt>
          <cx:pt idx="3277">-0.291577436412506</cx:pt>
          <cx:pt idx="3278">-0.165647692414396</cx:pt>
          <cx:pt idx="3279">0.403535308420787</cx:pt>
          <cx:pt idx="3280">6.0158764256354704</cx:pt>
          <cx:pt idx="3281">-1.0184212159129</cx:pt>
          <cx:pt idx="3282">1.7164411505307</cx:pt>
          <cx:pt idx="3283">-0.95753844732832505</cx:pt>
          <cx:pt idx="3284">1.07565189132939</cx:pt>
          <cx:pt idx="3285">0.64088004454160696</cx:pt>
          <cx:pt idx="3286">0.84835326785323295</cx:pt>
          <cx:pt idx="3287">0.38948054452613501</cx:pt>
          <cx:pt idx="3288">0.49605138669721</cx:pt>
          <cx:pt idx="3289">1.09788770058012</cx:pt>
          <cx:pt idx="3290">0.039406273268893698</cx:pt>
          <cx:pt idx="3291">1.09308717857139</cx:pt>
          <cx:pt idx="3292">-0.14395114374878801</cx:pt>
          <cx:pt idx="3293">-2.9550483184074001</cx:pt>
          <cx:pt idx="3294">1.538984819665</cx:pt>
          <cx:pt idx="3295">1.10689262166906</cx:pt>
          <cx:pt idx="3296">1.6606145630215501</cx:pt>
          <cx:pt idx="3297">-0.56819699422519798</cx:pt>
          <cx:pt idx="3298">1.2212965596697201</cx:pt>
          <cx:pt idx="3299">0.0828195246502791</cx:pt>
          <cx:pt idx="3300">-0.61525765455284998</cx:pt>
          <cx:pt idx="3301">-1.8169707683896601</cx:pt>
          <cx:pt idx="3302">-0.86509270370853997</cx:pt>
          <cx:pt idx="3303">1.62516372752109</cx:pt>
          <cx:pt idx="3304">-0.46212682612154199</cx:pt>
          <cx:pt idx="3305">0.19209685102148899</cx:pt>
          <cx:pt idx="3306">-1.5425011376664599</cx:pt>
          <cx:pt idx="3307">0.72278074130637504</cx:pt>
          <cx:pt idx="3308">-0.32586607474488599</cx:pt>
          <cx:pt idx="3309">1.78496360301359</cx:pt>
          <cx:pt idx="3310">-0.048795545888911301</cx:pt>
          <cx:pt idx="3311">1.1024857268378001</cx:pt>
          <cx:pt idx="3312">0.098248708926564093</cx:pt>
          <cx:pt idx="3313">1.26967554167255</cx:pt>
          <cx:pt idx="3314">0.31547935479358502</cx:pt>
          <cx:pt idx="3315">1.13490723563228</cx:pt>
          <cx:pt idx="3316">-0.31678886768389303</cx:pt>
          <cx:pt idx="3317">-2.3283714491624501</cx:pt>
          <cx:pt idx="3318">-0.65326996276103699</cx:pt>
          <cx:pt idx="3319">-1.39147343494753</cx:pt>
          <cx:pt idx="3320">0.80240935413628101</cx:pt>
          <cx:pt idx="3321">-0.49187492019155998</cx:pt>
          <cx:pt idx="3322">-0.99032800289036005</cx:pt>
          <cx:pt idx="3323">0.29127635679963598</cx:pt>
          <cx:pt idx="3324">2.1455524202992899</cx:pt>
          <cx:pt idx="3325">0.27015516333583101</cx:pt>
          <cx:pt idx="3326">-1.3950135211228401</cx:pt>
          <cx:pt idx="3327">-1.2452335990457699</cx:pt>
          <cx:pt idx="3328">1.7849637196505601</cx:pt>
          <cx:pt idx="3329">-0.49187277411830999</cx:pt>
          <cx:pt idx="3330">1.31547931735573</cx:pt>
          <cx:pt idx="3331">0.33458800964063601</cx:pt>
          <cx:pt idx="3332">-1.15845093635129</cx:pt>
          <cx:pt idx="3333">-0.23200800697500101</cx:pt>
          <cx:pt idx="3334">-0.87434469048799002</cx:pt>
          <cx:pt idx="3335">-0.105763879455768</cx:pt>
          <cx:pt idx="3336">0.16799127350259799</cx:pt>
          <cx:pt idx="3337">0.497956890791872</cx:pt>
          <cx:pt idx="3338">-0.0064492204156231603</cx:pt>
          <cx:pt idx="3339">1.81797971308942</cx:pt>
          <cx:pt idx="3340">-0.98568941524353504</cx:pt>
          <cx:pt idx="3341">2.7484382357291399</cx:pt>
          <cx:pt idx="3342">0.93696724141514498</cx:pt>
          <cx:pt idx="3343">-0.49187580801295699</cx:pt>
          <cx:pt idx="3344">0.454455610235521</cx:pt>
          <cx:pt idx="3345">-0.84498479358474698</cx:pt>
          <cx:pt idx="3346">-1.0183235355253</cx:pt>
          <cx:pt idx="3347">-0.45234781256192003</cx:pt>
          <cx:pt idx="3348">1.0591395330587099</cx:pt>
          <cx:pt idx="3349">1.3154804280454799</cx:pt>
          <cx:pt idx="3350">0.39987120716198499</cx:pt>
          <cx:pt idx="3351">0.85604769892562205</cx:pt>
          <cx:pt idx="3352">0.25569764479138102</cx:pt>
          <cx:pt idx="3353">-2.49187178541372</cx:pt>
          <cx:pt idx="3354">-0.94167884791557499</cx:pt>
          <cx:pt idx="3355">-0.66376229361620698</cx:pt>
          <cx:pt idx="3356">1.1386011196563</cx:pt>
          <cx:pt idx="3357">0.88921496679489298</cx:pt>
          <cx:pt idx="3358">0.68471261959794505</cx:pt>
          <cx:pt idx="3359">-0.44296643265320501</cx:pt>
          <cx:pt idx="3360">0.43118207595599101</cx:pt>
          <cx:pt idx="3361">0.42795458399670699</cx:pt>
          <cx:pt idx="3362">-0.74947676305004096</cx:pt>
          <cx:pt idx="3363">1.6049852548847301</cx:pt>
          <cx:pt idx="3364">0.35612207172548199</cx:pt>
          <cx:pt idx="3365">-0.69118489496742097</cx:pt>
          <cx:pt idx="3366">-0.064664018456448299</cx:pt>
          <cx:pt idx="3367">-1.14394979638539</cx:pt>
          <cx:pt idx="3368">-0.38496103881949101</cx:pt>
          <cx:pt idx="3369">0.56979618165968604</cx:pt>
          <cx:pt idx="3370">-1.19102990736519</cx:pt>
          <cx:pt idx="3371">1.8407986433475101</cx:pt>
          <cx:pt idx="3372">-0.78138185221775303</cx:pt>
          <cx:pt idx="3373">0.73051914637159698</cx:pt>
          <cx:pt idx="3374">-1.04708963223087</cx:pt>
          <cx:pt idx="3375">0.25658529200465802</cx:pt>
          <cx:pt idx="3376">-1.00644623450193</cx:pt>
          <cx:pt idx="3377">1.14555309962206</cx:pt>
          <cx:pt idx="3378">0.16799145756026501</cx:pt>
          <cx:pt idx="3379">-0.187021119028248</cx:pt>
          <cx:pt idx="3380">2.0784400034324402</cx:pt>
          <cx:pt idx="3381">-0.076837458851566204</cx:pt>
          <cx:pt idx="3382">-0.77849652073698095</cx:pt>
          <cx:pt idx="3383">2.0398443248225</cx:pt>
          <cx:pt idx="3384">-0.19353399719355599</cx:pt>
          <cx:pt idx="3385">0.23747704100571601</cx:pt>
          <cx:pt idx="3386">1.2535510658173801</cx:pt>
          <cx:pt idx="3387">-0.132981355045693</cx:pt>
          <cx:pt idx="3388">-0.0606694754019836</cx:pt>
          <cx:pt idx="3389">-1.21911001483788</cx:pt>
          <cx:pt idx="3390">-1.6663735938506901</cx:pt>
          <cx:pt idx="3391">-0.45710972842151998</cx:pt>
          <cx:pt idx="3392">0.38948193179853602</cx:pt>
          <cx:pt idx="3393">-0.13382693152266101</cx:pt>
          <cx:pt idx="3394">-0.69781769154841999</cx:pt>
          <cx:pt idx="3395">-1.51926180454519</cx:pt>
          <cx:pt idx="3396">0.25101128994604599</cx:pt>
          <cx:pt idx="3397">-0.10448148234309</cx:pt>
          <cx:pt idx="3398">0.0259741976427472</cx:pt>
          <cx:pt idx="3399">3.3919768117354101</cx:pt>
          <cx:pt idx="3400">-1.4550385992308601</cx:pt>
          <cx:pt idx="3401">0.59241400896668905</cx:pt>
          <cx:pt idx="3402">-0.56062895283792702</cx:pt>
          <cx:pt idx="3403">-0.93244837469570296</cx:pt>
          <cx:pt idx="3404">0.61503989053020203</cx:pt>
          <cx:pt idx="3405">0.32941875092244</cx:pt>
          <cx:pt idx="3406">-0.67547553015894501</cx:pt>
          <cx:pt idx="3407">-1.49186970254153</cx:pt>
          <cx:pt idx="3408">-1.6675141738668</cx:pt>
          <cx:pt idx="3409">-0.60923314452954902</cx:pt>
          <cx:pt idx="3410">-0.39723928796621799</cx:pt>
          <cx:pt idx="3411">-0.40668990271352301</cx:pt>
          <cx:pt idx="3412">0.26601016047641102</cx:pt>
          <cx:pt idx="3413">0.73051625552473098</cx:pt>
          <cx:pt idx="3414">-0.237062121555217</cx:pt>
          <cx:pt idx="3415">1.20358628386612</cx:pt>
          <cx:pt idx="3416">-0.34748428430456502</cx:pt>
          <cx:pt idx="3417">0.99354925630734703</cx:pt>
          <cx:pt idx="3418">-0.015726377877591399</cx:pt>
          <cx:pt idx="3419">1.30242274198901</cx:pt>
          <cx:pt idx="3420">2.24836487242752</cx:pt>
          <cx:pt idx="3421">0.36794800768263303</cx:pt>
          <cx:pt idx="3422">-2.00644717072002</cx:pt>
          <cx:pt idx="3423">-0.459814269879257</cx:pt>
          <cx:pt idx="3424">-0.60012833494245099</cx:pt>
          <cx:pt idx="3425">-0.341144314430192</cx:pt>
          <cx:pt idx="3426">0.332966236866305</cx:pt>
          <cx:pt idx="3427">0.34864607416452698</cx:pt>
          <cx:pt idx="3428">-2.0284749186546298</cx:pt>
          <cx:pt idx="3429">1.730516291876</cx:pt>
          <cx:pt idx="3430">-0.57529178548327797</cx:pt>
          <cx:pt idx="3431">0.067551201921582399</cx:pt>
          <cx:pt idx="3432">0.25134874415936198</cx:pt>
          <cx:pt idx="3433">-1.684514775902</cx:pt>
          <cx:pt idx="3434">0.47302090929783103</cx:pt>
          <cx:pt idx="3435">0.76799120536596699</cx:pt>
          <cx:pt idx="3436">1.6988074029199001</cx:pt>
          <cx:pt idx="3437">-0.89953317715538605</cx:pt>
          <cx:pt idx="3438">0.57851657949005297</cx:pt>
          <cx:pt idx="3439">0.40342647777971502</cx:pt>
          <cx:pt idx="3440">-1.36552994772164</cx:pt>
          <cx:pt idx="3441">1.1228348855505299</cx:pt>
          <cx:pt idx="3442">1.4223942462913399</cx:pt>
          <cx:pt idx="3443">1.8009058288288999</cx:pt>
          <cx:pt idx="3444">0.062498213936735998</cx:pt>
          <cx:pt idx="3445">0.42362761335197102</cx:pt>
          <cx:pt idx="3446">4.4853900449853796</cx:pt>
          <cx:pt idx="3447">0.78298398786484702</cx:pt>
          <cx:pt idx="3448">-2.1717845189868101</cx:pt>
          <cx:pt idx="3449">-0.72265599066271202</cx:pt>
          <cx:pt idx="3450">1.18619613082194</cx:pt>
          <cx:pt idx="3451">1.7305164070610799</cx:pt>
          <cx:pt idx="3452">1.1779757565031499</cx:pt>
          <cx:pt idx="3453">-1.1908724961741901</cx:pt>
          <cx:pt idx="3454">0.0300777900794706</cx:pt>
          <cx:pt idx="3455">0.16491907962642799</cx:pt>
          <cx:pt idx="3456">0.50812466564836201</cx:pt>
          <cx:pt idx="3457">-0.340566240078986</cx:pt>
          <cx:pt idx="3458">0.0023210960981158101</cx:pt>
          <cx:pt idx="3459">-0.68452072426702903</cx:pt>
          <cx:pt idx="3460">1.4487454272684399</cx:pt>
          <cx:pt idx="3461">0.35379570580671599</cx:pt>
          <cx:pt idx="3462">-0.81697120385930599</cx:pt>
          <cx:pt idx="3463">0.237476876744527</cx:pt>
          <cx:pt idx="3464">-0.50805574199587</cx:pt>
          <cx:pt idx="3465">0.95792713089925996</cx:pt>
          <cx:pt idx="3466">-0.35694646300947103</cx:pt>
          <cx:pt idx="3467">1.0726223923643401</cx:pt>
          <cx:pt idx="3468">-0.11747997924954399</cx:pt>
          <cx:pt idx="3469">-1.8137998485004501</cx:pt>
          <cx:pt idx="3470">-1.2820829759177499</cx:pt>
          <cx:pt idx="3471">1.2565850593457899</cx:pt>
          <cx:pt idx="3472">1.3458526111283999</cx:pt>
          <cx:pt idx="3473">-0.349210666710639</cx:pt>
          <cx:pt idx="3474">-1.89397178042898</cx:pt>
          <cx:pt idx="3475">0.042461007268104797</cx:pt>
          <cx:pt idx="3476">0.55363873993884505</cx:pt>
          <cx:pt idx="3477">-0.054470800007074202</cx:pt>
          <cx:pt idx="3478">0.66638609024716799</cx:pt>
          <cx:pt idx="3479">-0.109018024234166</cx:pt>
          <cx:pt idx="3480">0.304909693305979</cx:pt>
          <cx:pt idx="3481">-0.78044547898314298</cx:pt>
          <cx:pt idx="3482">0.73051671725334699</cx:pt>
          <cx:pt idx="3483">-0.40237755950390303</cx:pt>
          <cx:pt idx="3484">-1.7068867937952901</cx:pt>
          <cx:pt idx="3485">0.20695443620888301</cx:pt>
          <cx:pt idx="3486">0.15628153897740499</cx:pt>
          <cx:pt idx="3487">-0.33088343379650098</cx:pt>
          <cx:pt idx="3488">0.92316198324315002</cx:pt>
          <cx:pt idx="3489">0.67687878964870096</cx:pt>
          <cx:pt idx="3490">0.96589460270322403</cx:pt>
          <cx:pt idx="3491">-1.6009969670116899</cx:pt>
          <cx:pt idx="3492">-1.1843666838874201</cx:pt>
          <cx:pt idx="3493">1.0269094507438501</cx:pt>
          <cx:pt idx="3494">0.51139892110573604</cx:pt>
          <cx:pt idx="3495">-0.099557669542409105</cx:pt>
          <cx:pt idx="3496">-1.4918712433469601</cx:pt>
          <cx:pt idx="3497">-1.74404195518855</cx:pt>
          <cx:pt idx="3498">0.68646186524299102</cx:pt>
          <cx:pt idx="3499">1.08415426660354</cx:pt>
          <cx:pt idx="3500">-0.15266990599458399</cx:pt>
          <cx:pt idx="3501">2.3876288502514602</cx:pt>
          <cx:pt idx="3502">-0.356946202739091</cx:pt>
          <cx:pt idx="3503">1.2414797400283499</cx:pt>
          <cx:pt idx="3504">-2.0712572932164801</cx:pt>
          <cx:pt idx="3505">-0.243947799092323</cx:pt>
          <cx:pt idx="3506">0.70404445917521397</cx:pt>
          <cx:pt idx="3507">1.22032232749551</cx:pt>
          <cx:pt idx="3508">3.0524427163821501</cx:pt>
          <cx:pt idx="3509">-1.1617269701183499</cx:pt>
          <cx:pt idx="3510">0.208563905179107</cx:pt>
          <cx:pt idx="3511">-1.2860852842092101</cx:pt>
          <cx:pt idx="3512">0.55648807174771997</cx:pt>
          <cx:pt idx="3513">-1.2425153450030699</cx:pt>
          <cx:pt idx="3514">1.92213649693869</cx:pt>
          <cx:pt idx="3515">0.37511342660571201</cx:pt>
          <cx:pt idx="3516">0.95290977056290405</cx:pt>
          <cx:pt idx="3517">-1.1728062908971</cx:pt>
          <cx:pt idx="3518">0.77491119770033601</cx:pt>
          <cx:pt idx="3519">-0.51137192709760904</cx:pt>
          <cx:pt idx="3520">-1.7068869130367701</cx:pt>
          <cx:pt idx="3521">-0.37856886029921699</cx:pt>
          <cx:pt idx="3522">-0.78532121738939697</cx:pt>
          <cx:pt idx="3523">0.34585241233916703</cx:pt>
          <cx:pt idx="3524">0.57851368718034402</cx:pt>
          <cx:pt idx="3525">-1.40698646288522</cx:pt>
          <cx:pt idx="3526">-0.684519557618959</cx:pt>
          <cx:pt idx="3527">3.3154784261483501</cx:pt>
          <cx:pt idx="3528">0.30295181381720598</cx:pt>
          <cx:pt idx="3529">-0.26948343701886501</cx:pt>
          <cx:pt idx="3530">-0.626860598574844</cx:pt>
          <cx:pt idx="3531">-0.14561206297899301</cx:pt>
          <cx:pt idx="3532">-0.491874688338862</cx:pt>
          <cx:pt idx="3533">-0.0064490199733655603</cx:pt>
          <cx:pt idx="3534">-2.3283736142985201</cx:pt>
          <cx:pt idx="3535">2.3154725839227299</cx:pt>
          <cx:pt idx="3536">0.54994452782697201</cx:pt>
          <cx:pt idx="3537">-0.424458480036978</cx:pt>
          <cx:pt idx="3538">0.71416834806180396</cx:pt>
          <cx:pt idx="3539">-1.2080824917324</cx:pt>
          <cx:pt idx="3540">5.1228066494561704</cx:pt>
          <cx:pt idx="3541">-0.14699965234151999</cx:pt>
          <cx:pt idx="3542">-1.1424948970664199</cx:pt>
          <cx:pt idx="3543">2.2111422272572501</cx:pt>
          <cx:pt idx="3544">-0.65590064261960901</cx:pt>
          <cx:pt idx="3545">-1.03466922323569</cx:pt>
          <cx:pt idx="3546">1.14555435615817</cx:pt>
          <cx:pt idx="3547">-0.080873610264943302</cx:pt>
          <cx:pt idx="3548">-1.23910907603377</cx:pt>
          <cx:pt idx="3549">-0.79999649229751302</cx:pt>
          <cx:pt idx="3550">-0.034105174404100103</cx:pt>
          <cx:pt idx="3551">0.57851388775800505</cx:pt>
          <cx:pt idx="3552">0.55648733361993497</cx:pt>
          <cx:pt idx="3553">-0.77198284921218396</cx:pt>
          <cx:pt idx="3554">-0.59141137311746295</cx:pt>
          <cx:pt idx="3555">-1.3805148848600199</cx:pt>
          <cx:pt idx="3556">0.096908093148443897</cx:pt>
          <cx:pt idx="3557">0.95290989039528495</cx:pt>
          <cx:pt idx="3558">-0.76302308362912497</cx:pt>
          <cx:pt idx="3559">0.53906204763435495</cx:pt>
          <cx:pt idx="3560">1.94351014690171</cx:pt>
          <cx:pt idx="3561">-0.71005601021938103</cx:pt>
          <cx:pt idx="3562">-0.067524158667696996</cx:pt>
          <cx:pt idx="3563">-0.60338318930358303</cx:pt>
          <cx:pt idx="3564">1.3154805588563401</cx:pt>
          <cx:pt idx="3565">-0.68452081658812602</cx:pt>
          <cx:pt idx="3566">-0.558989508807195</cx:pt>
          <cx:pt idx="3567">-1.00029691360884</cx:pt>
          <cx:pt idx="3568">-3.2080742437304299</cx:pt>
          <cx:pt idx="3569">1.4674811238949801</cx:pt>
          <cx:pt idx="3570">0.31547924658103199</cx:pt>
          <cx:pt idx="3571">1.8129782853267999</cx:pt>
          <cx:pt idx="3572">0.11817808105715299</cx:pt>
          <cx:pt idx="3573">-0.406986131560651</cx:pt>
          <cx:pt idx="3574">1.6780488761585199</cx:pt>
          <cx:pt idx="3575">2.3679460619801098</cx:pt>
          <cx:pt idx="3576">0.67885429107875805</cx:pt>
          <cx:pt idx="3577">-0.31499830342828899</cx:pt>
          <cx:pt idx="3578">-1.30706109033803</cx:pt>
          <cx:pt idx="3579">-0.36901857408752098</cx:pt>
          <cx:pt idx="3580">0.19067245632202701</cx:pt>
          <cx:pt idx="3581">-0.43016660013567198</cx:pt>
          <cx:pt idx="3582">0.013359667313607399</cx:pt>
          <cx:pt idx="3583">-0.95753829931678902</cx:pt>
          <cx:pt idx="3584">-0.32312063335418101</cx:pt>
          <cx:pt idx="3585">0.134149134873779</cx:pt>
          <cx:pt idx="3586">-0.421486347673317</cx:pt>
          <cx:pt idx="3587">0.168638205913168</cx:pt>
          <cx:pt idx="3588">0.91338077152562303</cx:pt>
          <cx:pt idx="3589">-1.0490932255979299</cx:pt>
          <cx:pt idx="3590">-4.2992192589931904</cx:pt>
          <cx:pt idx="3591">0.91006561093312799</cx:pt>
          <cx:pt idx="3592">0.92316156596294197</cx:pt>
          <cx:pt idx="3593">1.1579377835651701</cx:pt>
          <cx:pt idx="3594">0.95290894419568095</cx:pt>
          <cx:pt idx="3595">0.84835438548456898</cx:pt>
          <cx:pt idx="3596">1.16962797854233</cx:pt>
          <cx:pt idx="3597">1.0221204503068899</cx:pt>
          <cx:pt idx="3598">-0.95753935140482804</cx:pt>
          <cx:pt idx="3599">-0.336596764981753</cx:pt>
          <cx:pt idx="3600">0.157413791595088</cx:pt>
          <cx:pt idx="3601">-2.63870859994275</cx:pt>
          <cx:pt idx="3602">-2.0768345833198598</cx:pt>
          <cx:pt idx="3603">-1.04207106878791</cx:pt>
          <cx:pt idx="3604">-0.0768376226994094</cx:pt>
          <cx:pt idx="3605">1.1861967192409699</cx:pt>
          <cx:pt idx="3606">-0.13050739778148199</cx:pt>
          <cx:pt idx="3607">-0.474597730256827</cx:pt>
          <cx:pt idx="3608">-1.0970165332514801</cx:pt>
          <cx:pt idx="3609">-0.57094781666051497</cx:pt>
          <cx:pt idx="3610">-0.12509328402355499</cx:pt>
          <cx:pt idx="3611">0.89226767507211002</cx:pt>
          <cx:pt idx="3612">0.81667313718428602</cx:pt>
          <cx:pt idx="3613">0.92845644448133702</cx:pt>
          <cx:pt idx="3614">-0.149699456417073</cx:pt>
          <cx:pt idx="3615">0.36212921146028498</cx:pt>
          <cx:pt idx="3616">1.3844261290819699</cx:pt>
          <cx:pt idx="3617">0.65736851595687296</cx:pt>
          <cx:pt idx="3618">-0.187542227799644</cx:pt>
          <cx:pt idx="3619">-1.7944381045132201</cx:pt>
          <cx:pt idx="3620">1.37687939330007</cx:pt>
          <cx:pt idx="3621">0.57851345155364997</cx:pt>
          <cx:pt idx="3622">-1.03244400487341</cx:pt>
          <cx:pt idx="3623">-0.31130329646261401</cx:pt>
          <cx:pt idx="3624">-0.70244163880129495</cx:pt>
          <cx:pt idx="3625">0.97444194166884401</cx:pt>
          <cx:pt idx="3626">-0.78325519823702805</cx:pt>
          <cx:pt idx="3627">0.78452704849824295</cx:pt>
          <cx:pt idx="3628">0.55958377943811599</cx:pt>
          <cx:pt idx="3629">-0.57760558214185198</cx:pt>
          <cx:pt idx="3630">0.17554933040012599</cx:pt>
          <cx:pt idx="3631">-3.4124321206274102</cx:pt>
          <cx:pt idx="3632">0.61146397830196597</cx:pt>
          <cx:pt idx="3633">-0.88615251975070197</cx:pt>
          <cx:pt idx="3634">-0.0064485147219216299</cx:pt>
          <cx:pt idx="3635">1.47723004831674</cx:pt>
          <cx:pt idx="3636">-0.82202312373130504</cx:pt>
          <cx:pt idx="3637">-0.53354477640117504</cx:pt>
          <cx:pt idx="3638">1.3943346655459199</cx:pt>
          <cx:pt idx="3639">1.6716236061904599</cx:pt>
          <cx:pt idx="3640">-0.096646849573184798</cx:pt>
          <cx:pt idx="3641">0.43412380628247199</cx:pt>
          <cx:pt idx="3642">1.4185722602816</cx:pt>
          <cx:pt idx="3643">1.1779758020962201</cx:pt>
          <cx:pt idx="3644">1.8085198907886999</cx:pt>
          <cx:pt idx="3645">-0.60735305080753699</cx:pt>
          <cx:pt idx="3646">-0.062422916579904897</cx:pt>
          <cx:pt idx="3647">-0.78325468439429302</cx:pt>
          <cx:pt idx="3648">-1.0160351393026099</cx:pt>
          <cx:pt idx="3649">1.9410832896147501</cx:pt>
          <cx:pt idx="3650">-1.59140485497305</cx:pt>
          <cx:pt idx="3651">-1.8464084182007701</cx:pt>
          <cx:pt idx="3652">0.856047844388927</cx:pt>
          <cx:pt idx="3653">2.5147881486241999</cx:pt>
          <cx:pt idx="3654">0.637407923046032</cx:pt>
          <cx:pt idx="3655">3.0106240370337098</cx:pt>
          <cx:pt idx="3656">0.41365953318137999</cx:pt>
          <cx:pt idx="3657">0.10602645082175501</cx:pt>
          <cx:pt idx="3658">-0.64918777395903204</cx:pt>
          <cx:pt idx="3659">-0.70954977363104299</cx:pt>
          <cx:pt idx="3660">0.082818390835905906</cx:pt>
          <cx:pt idx="3661">-0.0081163011917075104</cx:pt>
          <cx:pt idx="3662">-0.240914311781394</cx:pt>
          <cx:pt idx="3663">0.046104902056312597</cx:pt>
          <cx:pt idx="3664">1.39210004255233</cx:pt>
          <cx:pt idx="3665">-0.85444487147225801</cx:pt>
          <cx:pt idx="3666">5.3154421100121203</cx:pt>
          <cx:pt idx="3667">2.8203251724009402</cx:pt>
          <cx:pt idx="3668">0.25889544243435197</cx:pt>
          <cx:pt idx="3669">-1.9699212911687101</cx:pt>
          <cx:pt idx="3670">-1.2391079868505499</cx:pt>
          <cx:pt idx="3671">1.01849746301872</cx:pt>
          <cx:pt idx="3672">-1.5720437884760901</cx:pt>
          <cx:pt idx="3673">-0.123632471679867</cx:pt>
          <cx:pt idx="3674">-0.75490936306187595</cx:pt>
          <cx:pt idx="3675">-1.1045593616293601</cx:pt>
          <cx:pt idx="3676">1.44179518407737</cx:pt>
          <cx:pt idx="3677">0.81124759968854299</cx:pt>
          <cx:pt idx="3678">2.4529811244891402</cx:pt>
          <cx:pt idx="3679">-0.93244634506705404</cx:pt>
          <cx:pt idx="3680">3.05244191297471</cx:pt>
          <cx:pt idx="3681">0.22032144772686699</cx:pt>
          <cx:pt idx="3682">0.71508656465825104</cx:pt>
          <cx:pt idx="3683">-0.43109853635722101</cx:pt>
          <cx:pt idx="3684">4.12282085262322</cx:pt>
          <cx:pt idx="3685">-0.072619080941125694</cx:pt>
          <cx:pt idx="3686">-0.697343973495409</cx:pt>
          <cx:pt idx="3687">0.61473650289252302</cx:pt>
          <cx:pt idx="3688">0.014309726910806999</cx:pt>
          <cx:pt idx="3689">0.31547958442423601</cx:pt>
          <cx:pt idx="3690">0.45040876806562902</cx:pt>
          <cx:pt idx="3691">0.192622301291034</cx:pt>
          <cx:pt idx="3692">0.35110317210807901</cx:pt>
          <cx:pt idx="3693">-0.48766371741438602</cx:pt>
          <cx:pt idx="3694">2.1228324819090698</cx:pt>
          <cx:pt idx="3695">-0.76424672703337804</cx:pt>
          <cx:pt idx="3696">-0.37681762349411801</cx:pt>
          <cx:pt idx="3697">-0.56606916999795798</cx:pt>
          <cx:pt idx="3698">-0.18060213007166701</cx:pt>
          <cx:pt idx="3699">-0.44408792589449197</cx:pt>
          <cx:pt idx="3700">0.73051400694080804</cx:pt>
          <cx:pt idx="3701">0.75157891302702295</cx:pt>
          <cx:pt idx="3702">-0.174176686706152</cx:pt>
          <cx:pt idx="3703">-2.0711010371137299</cx:pt>
          <cx:pt idx="3704">1.7197095893468799</cx:pt>
          <cx:pt idx="3705">1.8922675638719599</cx:pt>
          <cx:pt idx="3706">3.51711067261181</cx:pt>
          <cx:pt idx="3707">-0.040001646812385702</cx:pt>
          <cx:pt idx="3708">-0.083069929650296206</cx:pt>
          <cx:pt idx="3709">2.1951845015106399</cx:pt>
          <cx:pt idx="3710">-0.85443999124356695</cx:pt>
          <cx:pt idx="3711">-2.0508412646699199</cx:pt>
          <cx:pt idx="3712">-0.37785994545974699</cx:pt>
          <cx:pt idx="3713">-0.81005128412184002</cx:pt>
          <cx:pt idx="3714">1.31547882671526</cx:pt>
          <cx:pt idx="3715">1.9935481642508499</cx:pt>
          <cx:pt idx="3716">-0.69450457430910995</cx:pt>
          <cx:pt idx="3717">-1.1325027316816001</cx:pt>
          <cx:pt idx="3718">-2.1415662168141001</cx:pt>
          <cx:pt idx="3719">0.73051650917438005</cx:pt>
          <cx:pt idx="3720">-2.2865560838771302</cx:pt>
          <cx:pt idx="3721">-2.2391045322627599</cx:pt>
          <cx:pt idx="3722">0.95878534151773498</cx:pt>
          <cx:pt idx="3723">-1.9665552592695501</cx:pt>
          <cx:pt idx="3724">0.264853628745225</cx:pt>
          <cx:pt idx="3725">-2.1656453346918401</cx:pt>
          <cx:pt idx="3726">-1.3347741150485499</cx:pt>
          <cx:pt idx="3727">-1.9525558870664299</cx:pt>
          <cx:pt idx="3728">-1.9804531358709501</cx:pt>
          <cx:pt idx="3729">-0.10518321105673201</cx:pt>
          <cx:pt idx="3730">-1.1307761376844401</cx:pt>
          <cx:pt idx="3731">-0.55898962383115203</cx:pt>
          <cx:pt idx="3732">1.54813982874879</cx:pt>
          <cx:pt idx="3733">0.41448899884600798</cx:pt>
          <cx:pt idx="3734">-1.93244154378356</cx:pt>
          <cx:pt idx="3735">-1.2489781390750401</cx:pt>
          <cx:pt idx="3736">0.57499897692719204</cx:pt>
          <cx:pt idx="3737">0.40511616432333097</cx:pt>
          <cx:pt idx="3738">1.0042779372353501</cx:pt>
          <cx:pt idx="3739">-0.69201504405775105</cx:pt>
          <cx:pt idx="3740">1.97444179470801</cx:pt>
          <cx:pt idx="3741">0.315479284898531</cx:pt>
          <cx:pt idx="3742">-1.72891338476363</cx:pt>
          <cx:pt idx="3743">-0.0201238397123693</cx:pt>
          <cx:pt idx="3744">0.954022792092593</cx:pt>
          <cx:pt idx="3745">-0.57204592850493796</cx:pt>
          <cx:pt idx="3746">0.48053802526592698</cx:pt>
          <cx:pt idx="3747">3.8009016108743001</cx:pt>
          <cx:pt idx="3748">0.228016464513112</cx:pt>
          <cx:pt idx="3749">-0.81529336132592201</cx:pt>
          <cx:pt idx="3750">-0.56214714296176604</cx:pt>
          <cx:pt idx="3751">-0.46349384328964</cx:pt>
          <cx:pt idx="3752">1.7826048304854101</cx:pt>
          <cx:pt idx="3753">2.31546266556933</cx:pt>
          <cx:pt idx="3754">-1.0768386020052001</cx:pt>
          <cx:pt idx="3755">-1.16256601605664</cx:pt>
          <cx:pt idx="3756">0.018394749772765302</cx:pt>
          <cx:pt idx="3757">-0.11109374695869501</cx:pt>
          <cx:pt idx="3758">0.95878550740192803</cx:pt>
          <cx:pt idx="3759">-0.96250543635978003</cx:pt>
          <cx:pt idx="3760">1.63740577268309</cx:pt>
          <cx:pt idx="3761">1.1228348280321001</cx:pt>
          <cx:pt idx="3762">0.41175244136211497</cx:pt>
          <cx:pt idx="3763">0.278004598455378</cx:pt>
          <cx:pt idx="3764">-1.2137735534615399</cx:pt>
          <cx:pt idx="3765">1.4529821269979</cx:pt>
          <cx:pt idx="3766">-2.61525282536084</cx:pt>
          <cx:pt idx="3767">-0.15526817049137701</cx:pt>
          <cx:pt idx="3768">-0.018421352959186</cx:pt>
          <cx:pt idx="3769">-1.7289123680781799</cx:pt>
          <cx:pt idx="3770">0.28184846683661102</cx:pt>
          <cx:pt idx="3771">-0.228841106977687</cx:pt>
          <cx:pt idx="3772">0.079280818496428193</cx:pt>
          <cx:pt idx="3773">0.067552059768529099</cx:pt>
          <cx:pt idx="3774">0.25658681575979497</cx:pt>
          <cx:pt idx="3775">-0.69540922672150296</cx:pt>
          <cx:pt idx="3776">0.77081776224376897</cx:pt>
          <cx:pt idx="3777">-1.49187371467566</cx:pt>
          <cx:pt idx="3778">-0.610520316856762</cx:pt>
          <cx:pt idx="3779">0.031447668163739201</cx:pt>
          <cx:pt idx="3780">2.6565150182844701</cx:pt>
          <cx:pt idx="3781">2.0129162671768399</cx:pt>
          <cx:pt idx="3782">-1.0669893195666</cx:pt>
          <cx:pt idx="3783">-0.018421069255911901</cx:pt>
          <cx:pt idx="3784">0.18619586377108099</cx:pt>
          <cx:pt idx="3785">-0.522313844605239</cx:pt>
          <cx:pt idx="3786">-0.79143483308769402</cx:pt>
          <cx:pt idx="3787">-0.0381568096373767</cx:pt>
          <cx:pt idx="3788">0.59301300936065304</cx:pt>
          <cx:pt idx="3789">-0.38496050563156498</cx:pt>
          <cx:pt idx="3790">-1.1329811948837401</cx:pt>
          <cx:pt idx="3791">-0.71426707264135203</cx:pt>
          <cx:pt idx="3792">0.134906954658054</cx:pt>
          <cx:pt idx="3793">-2.78605571721357</cx:pt>
          <cx:pt idx="3794">-1.5004372472615499</cx:pt>
          <cx:pt idx="3795">2.4905653128686902</cx:pt>
          <cx:pt idx="3796">-0.307753749592592</cx:pt>
          <cx:pt idx="3797">-2.4214839948812501</cx:pt>
          <cx:pt idx="3798">0.65283582813841701</cx:pt>
          <cx:pt idx="3799">-0.50795070780873997</cx:pt>
          <cx:pt idx="3800">0.36951914623737703</cx:pt>
          <cx:pt idx="3801">0.65925756989267204</cx:pt>
          <cx:pt idx="3802">-0.75490889694448005</cx:pt>
          <cx:pt idx="3803">-0.20808221154208201</cx:pt>
          <cx:pt idx="3804">-0.094805201295083699</cx:pt>
          <cx:pt idx="3805">1.6750214429249199</cx:pt>
          <cx:pt idx="3806">-0.21289981349855899</cx:pt>
          <cx:pt idx="3807">-0.31678934474819898</cx:pt>
          <cx:pt idx="3808">-0.53932345827849204</cx:pt>
          <cx:pt idx="3809">0.17797675986556599</cx:pt>
          <cx:pt idx="3810">0.50812485573319799</cx:pt>
          <cx:pt idx="3811">-0.57760390385631699</cx:pt>
          <cx:pt idx="3812">0.99355177765369795</cx:pt>
          <cx:pt idx="3813">-0.436977886177074</cx:pt>
          <cx:pt idx="3814">0.44792913365529402</cx:pt>
          <cx:pt idx="3815">1.0997509497046001</cx:pt>
          <cx:pt idx="3816">-0.35879605176389501</cx:pt>
          <cx:pt idx="3817">0.315479853080599</cx:pt>
          <cx:pt idx="3818">-0.74135213746085005</cx:pt>
          <cx:pt idx="3819">1.2759506584122799</cx:pt>
          <cx:pt idx="3820">-0.29332991447620299</cx:pt>
          <cx:pt idx="3821">0.62742328785282098</cx:pt>
          <cx:pt idx="3822">-0.491873275691253</cx:pt>
          <cx:pt idx="3823">-0.074980498797109496</cx:pt>
          <cx:pt idx="3824">1.0369432905136999</cx:pt>
          <cx:pt idx="3825">0.47220460034990602</cx:pt>
          <cx:pt idx="3826">0.70542622572779201</cx:pt>
          <cx:pt idx="3827">-0.204237378658951</cx:pt>
          <cx:pt idx="3828">0.78730243793601895</cx:pt>
          <cx:pt idx="3829">-1.65414435658998</cx:pt>
          <cx:pt idx="3830">0.39460750068419398</cx:pt>
          <cx:pt idx="3831">0.200001902131316</cx:pt>
          <cx:pt idx="3832">-0.24930523917862699</cx:pt>
          <cx:pt idx="3833">0.19510470213957501</cx:pt>
          <cx:pt idx="3834">-1.52582047494935</cx:pt>
          <cx:pt idx="3835">-0.099557898866603503</cx:pt>
          <cx:pt idx="3836">1.5853528398338499</cx:pt>
          <cx:pt idx="3837">0.59927169695319804</cx:pt>
          <cx:pt idx="3838">-0.398430997672373</cx:pt>
          <cx:pt idx="3839">0.237477236310529</cx:pt>
          <cx:pt idx="3840">-0.50706209821622095</cx:pt>
          <cx:pt idx="3841">0.074472035729583802</cx:pt>
          <cx:pt idx="3842">2.0398445966577698</cx:pt>
          <cx:pt idx="3843">-0.72014410373819204</cx:pt>
          <cx:pt idx="3844">0.57554162564317801</cx:pt>
          <cx:pt idx="3845">-0.099558369165966804</cx:pt>
          <cx:pt idx="3846">-1.19548126040758</cx:pt>
          <cx:pt idx="3847">-0.069811094997811601</cx:pt>
          <cx:pt idx="3848">0.113847104102164</cx:pt>
          <cx:pt idx="3849">0.191151338305138</cx:pt>
          <cx:pt idx="3850">0.186195914823619</cx:pt>
          <cx:pt idx="3851">0.93696793352486496</cx:pt>
          <cx:pt idx="3852">1.5202994036231401</cx:pt>
          <cx:pt idx="3853">-0.534278570896351</cx:pt>
          <cx:pt idx="3854">-1.17637311865859</cx:pt>
          <cx:pt idx="3855">-0.63205165297736599</cx:pt>
          <cx:pt idx="3856">2.7515773199811</cx:pt>
          <cx:pt idx="3857">-0.79672952343109205</cx:pt>
          <cx:pt idx="3858">0.36794708603049198</cx:pt>
          <cx:pt idx="3859">0.089411192896487801</cx:pt>
          <cx:pt idx="3860">-1.26947939110052</cx:pt>
          <cx:pt idx="3861">-1.27448405041125</cx:pt>
          <cx:pt idx="3862">-2.6178830490045399</cx:pt>
          <cx:pt idx="3863">0.73051682106847204</cx:pt>
          <cx:pt idx="3864">0.17499756718335899</cx:pt>
          <cx:pt idx="3865">-2.4606232338515599</cx:pt>
          <cx:pt idx="3866">0.58965395350275895</cx:pt>
          <cx:pt idx="3867">-2.2137732145070501</cx:pt>
          <cx:pt idx="3868">-0.66295103974424696</cx:pt>
          <cx:pt idx="3869">-0.33450329875148699</cx:pt>
          <cx:pt idx="3870">2.2374762011937799</cx:pt>
          <cx:pt idx="3871">-1.5480184992968999</cx:pt>
          <cx:pt idx="3872">0.0259733918836259</cx:pt>
          <cx:pt idx="3873">0.0116985250034523</cx:pt>
          <cx:pt idx="3874">0.26485320257933598</cx:pt>
          <cx:pt idx="3875">-0.547016266520154</cx:pt>
          <cx:pt idx="3876">-2.3019039513194399</cx:pt>
          <cx:pt idx="3877">2.3154631364268101</cx:pt>
          <cx:pt idx="3878">-1.7613358607023299</cx:pt>
          <cx:pt idx="3879">-0.425000919480994</cx:pt>
          <cx:pt idx="3880">-0.33259346173047</cx:pt>
          <cx:pt idx="3881">1.06755152485532</cx:pt>
          <cx:pt idx="3882">-0.092605844514871194</cx:pt>
          <cx:pt idx="3883">-0.53251744012948798</cx:pt>
          <cx:pt idx="3884">3.1385994288641301</cx:pt>
          <cx:pt idx="3885">0.42239393861879299</cx:pt>
          <cx:pt idx="3886">0.27467254430433602</cx:pt>
          <cx:pt idx="3887">-0.77198284820676599</cx:pt>
          <cx:pt idx="3888">0.36794664573965902</cx:pt>
          <cx:pt idx="3889">0.68184265328543403</cx:pt>
          <cx:pt idx="3890">0.71281507319861104</cx:pt>
          <cx:pt idx="3891">1.31547854836002</cx:pt>
          <cx:pt idx="3892">-1.2288405016405499</cx:pt>
          <cx:pt idx="3893">0.45488243287492403</cx:pt>
          <cx:pt idx="3894">-0.356945551594822</cx:pt>
          <cx:pt idx="3895">-1.7179429464711</cx:pt>
          <cx:pt idx="3896">0.85604985903140496</cx:pt>
          <cx:pt idx="3897">0.812979940638351</cx:pt>
          <cx:pt idx="3898">0.981060573635401</cx:pt>
          <cx:pt idx="3899">-1.8703847764597401</cx:pt>
          <cx:pt idx="3900">0.33355017319811098</cx:pt>
          <cx:pt idx="3901">-1.02740866813707</cx:pt>
          <cx:pt idx="3902">2.3585480050231298</cx:pt>
          <cx:pt idx="3903">-0.83136253682580696</cx:pt>
          <cx:pt idx="3904">0.97954397934148496</cx:pt>
          <cx:pt idx="3905">0.96632916635978405</cx:pt>
          <cx:pt idx="3906">0.74586432144825399</cx:pt>
          <cx:pt idx="3907">0.083480465377953506</cx:pt>
          <cx:pt idx="3908">-0.35694456293829302</cx:pt>
          <cx:pt idx="3909">-1.0332486586620699</cx:pt>
          <cx:pt idx="3910">-1.07683757979363</cx:pt>
          <cx:pt idx="3911">-0.65030433469233095</cx:pt>
          <cx:pt idx="3912">-0.110785396602503</cx:pt>
          <cx:pt idx="3913">0.54136021506822396</cx:pt>
          <cx:pt idx="3914">2.3154774597380801</cx:pt>
          <cx:pt idx="3915">-1.5914102685216001</cx:pt>
          <cx:pt idx="3916">1.8560464951467599</cx:pt>
          <cx:pt idx="3917">1.15793766063698</cx:pt>
          <cx:pt idx="3918">0.888853306282267</cx:pt>
          <cx:pt idx="3919">-0.72014410423120401</cx:pt>
          <cx:pt idx="3920">1.1153393801303699</cx:pt>
          <cx:pt idx="3921">1.0453899433965499</cx:pt>
          <cx:pt idx="3922">-0.025246828335839501</cx:pt>
          <cx:pt idx="3923">-2.5752873306441701</cx:pt>
          <cx:pt idx="3924">-0.100776623887817</cx:pt>
          <cx:pt idx="3925">0.59463299738911601</cx:pt>
          <cx:pt idx="3926">-0.13997277768691199</cx:pt>
          <cx:pt idx="3927">0.56654109631765204</cx:pt>
          <cx:pt idx="3928">-0.29457439150155401</cx:pt>
          <cx:pt idx="3929">4.7350161327608404</cx:pt>
          <cx:pt idx="3930">-1.20236887150167</cx:pt>
          <cx:pt idx="3931">-0.78814371939124095</cx:pt>
          <cx:pt idx="3932">2.5785106707476899</cx:pt>
          <cx:pt idx="3933">-0.62278041121046002</cx:pt>
          <cx:pt idx="3934">0.54729469777364104</cx:pt>
          <cx:pt idx="3935">-1.3283762101991401</cx:pt>
          <cx:pt idx="3936">-0.319606937526209</cx:pt>
          <cx:pt idx="3937">0.186196577212006</cx:pt>
          <cx:pt idx="3938">-0.46212740613897202</cx:pt>
          <cx:pt idx="3939">1.20505506537065</cx:pt>
          <cx:pt idx="3940">1.6920428547983</cx:pt>
          <cx:pt idx="3941">-2.2272552074688798</cx:pt>
          <cx:pt idx="3942">-0.099556796566660194</cx:pt>
          <cx:pt idx="3943">-0.113790988823257</cx:pt>
          <cx:pt idx="3944">1.40294178602633</cx:pt>
          <cx:pt idx="3945">0.94624501459368104</cx:pt>
          <cx:pt idx="3946">0.052444271631707999</cx:pt>
          <cx:pt idx="3947">-0.121925952373979</cx:pt>
          <cx:pt idx="3948">-0.406984576008455</cx:pt>
          <cx:pt idx="3949">-0.98220012257877698</cx:pt>
          <cx:pt idx="3950">2.4960510053403699</cx:pt>
          <cx:pt idx="3951">0.42239458808712199</cx:pt>
          <cx:pt idx="3952">2.5081231282177399</cx:pt>
          <cx:pt idx="3953">-0.14395183570324699</cx:pt>
          <cx:pt idx="3954">0.31547893048236297</cx:pt>
          <cx:pt idx="3955">0.37688021077559097</cx:pt>
          <cx:pt idx="3956">-0.44533138413759799</cx:pt>
          <cx:pt idx="3957">0.25215295148098599</cx:pt>
          <cx:pt idx="3958">1.8052842558836599</cx:pt>
          <cx:pt idx="3959">1.5930130589496601</cx:pt>
          <cx:pt idx="3960">0.58612703071649197</cx:pt>
          <cx:pt idx="3961">1.4279539199548399</cx:pt>
          <cx:pt idx="3962">-1.01045103584541</cx:pt>
          <cx:pt idx="3963">-1.09955597042275</cx:pt>
          <cx:pt idx="3964">1.02597328830707</cx:pt>
          <cx:pt idx="3965">-0.68452022053146599</cx:pt>
          <cx:pt idx="3966">0.025399419077581399</cx:pt>
          <cx:pt idx="3967">-1.1439455950397699</cx:pt>
          <cx:pt idx="3968">-1.89397218379487</cx:pt>
          <cx:pt idx="3969">0.31547923929569399</cx:pt>
          <cx:pt idx="3970">1.5785138053262999</cx:pt>
          <cx:pt idx="3971">-1.38496034911049</cx:pt>
          <cx:pt idx="3972">0.27985566463620198</cx:pt>
          <cx:pt idx="3973">0.86176106350345805</cx:pt>
          <cx:pt idx="3974">-1.4918724671268899</cx:pt>
          <cx:pt idx="3975">0.60606904393317396</cx:pt>
          <cx:pt idx="3976">0.92643667207226199</cx:pt>
          <cx:pt idx="3977">0.19286012020449</cx:pt>
          <cx:pt idx="3978">-1.8689448691711501</cx:pt>
          <cx:pt idx="3979">1.0715533945538001</cx:pt>
          <cx:pt idx="3980">0.211142447136133</cx:pt>
          <cx:pt idx="3981">2.3643888931660699</cx:pt>
          <cx:pt idx="3982">-0.59780886644961895</cx:pt>
          <cx:pt idx="3983">-0.65554191851126697</cx:pt>
          <cx:pt idx="3984">-0.67672723277378799</cx:pt>
          <cx:pt idx="3985">-1.10068522682783</cx:pt>
          <cx:pt idx="3986">2.1039743719893198</cx:pt>
          <cx:pt idx="3987">-1.37639868146473</cx:pt>
          <cx:pt idx="3988">-1.96992038102241</cx:pt>
          <cx:pt idx="3989">0.31547905749188998</cx:pt>
          <cx:pt idx="3990">-0.242002721754805</cx:pt>
          <cx:pt idx="3991">-1.8743428690167701</cx:pt>
          <cx:pt idx="3992">0.121920038313015</cx:pt>
          <cx:pt idx="3993">-0.45851732839408599</cx:pt>
          <cx:pt idx="3994">0.50657498262318701</cx:pt>
          <cx:pt idx="3995">-0.392340114029258</cx:pt>
          <cx:pt idx="3996">-0.85444481289399998</cx:pt>
          <cx:pt idx="3997">-0.87918243036033505</cx:pt>
          <cx:pt idx="3998">-2.13632957033029</cx:pt>
          <cx:pt idx="3999">-1.2694834428603801</cx:pt>
          <cx:pt idx="4000">0.246584062145668</cx:pt>
          <cx:pt idx="4001">-0.91625124826124404</cx:pt>
          <cx:pt idx="4002">-0.239108453863938</cx:pt>
          <cx:pt idx="4003">0.24836513374962799</cx:pt>
          <cx:pt idx="4004">-0.64799305723327605</cx:pt>
          <cx:pt idx="4005">-0.24394808683268401</cx:pt>
          <cx:pt idx="4006">-2.6152528293826798</cx:pt>
          <cx:pt idx="4007">-0.71230420191494803</cx:pt>
          <cx:pt idx="4008">0.119081960764892</cx:pt>
          <cx:pt idx="4009">0.70724700620040903</cx:pt>
          <cx:pt idx="4010">-0.32434538351844799</cx:pt>
          <cx:pt idx="4011">-0.82202241844297796</cx:pt>
          <cx:pt idx="4012">0.55574224959700602</cx:pt>
          <cx:pt idx="4013">-1.0302945901157201</cx:pt>
          <cx:pt idx="4014">0.54609248847529501</cx:pt>
          <cx:pt idx="4015">1.8129790636671601</cx:pt>
          <cx:pt idx="4016">-0.56342935843638098</cx:pt>
          <cx:pt idx="4017">1.6374068074618</cx:pt>
          <cx:pt idx="4018">0.27595077953618102</cx:pt>
          <cx:pt idx="4019">-0.93106736079650898</cx:pt>
          <cx:pt idx="4020">-1.2164732961909299</cx:pt>
          <cx:pt idx="4021">0.21467834117349999</cx:pt>
          <cx:pt idx="4022">0.55466744334405904</cx:pt>
          <cx:pt idx="4023">0.45749974175796598</cx:pt>
          <cx:pt idx="4024">-0.38853625844650302</cx:pt>
          <cx:pt idx="4025">-1.1125507355670301</cx:pt>
          <cx:pt idx="4026">-0.27596724769500303</cx:pt>
          <cx:pt idx="4027">-0.0420729126633963</cx:pt>
          <cx:pt idx="4028">1.17797720696456</cx:pt>
          <cx:pt idx="4029">0.17592723609539701</cx:pt>
          <cx:pt idx="4030">-0.408459976957183</cx:pt>
          <cx:pt idx="4031">-0.42994797542829799</cx:pt>
          <cx:pt idx="4032">-0.063032074458791595</cx:pt>
          <cx:pt idx="4033">-1.98743198544525</cx:pt>
          <cx:pt idx="4034">0.87490644373679805</cx:pt>
          <cx:pt idx="4035">-0.36694956067381101</cx:pt>
          <cx:pt idx="4036">-0.33361399128103802</cx:pt>
          <cx:pt idx="4037">1.18423455188882</cx:pt>
          <cx:pt idx="4038">1.3979413985267199</cx:pt>
          <cx:pt idx="4039">0.168638153996122</cx:pt>
          <cx:pt idx="4040">0.69204265577215296</cx:pt>
          <cx:pt idx="4041">1.24024609256069</cx:pt>
          <cx:pt idx="4042">-0.67976751379852096</cx:pt>
          <cx:pt idx="4043">-1.06303238699171</cx:pt>
          <cx:pt idx="4044">-1.1326668661835499</cx:pt>
          <cx:pt idx="4045">0.25370273950822703</cx:pt>
          <cx:pt idx="4046">-0.495687626315166</cx:pt>
          <cx:pt idx="4047">0.47220528926644301</cx:pt>
          <cx:pt idx="4048">-0.46316457605968803</cx:pt>
          <cx:pt idx="4049">-0.097119203745542504</cx:pt>
          <cx:pt idx="4050">1.59927157434232</cx:pt>
          <cx:pt idx="4051">-0.35289838920442601</cx:pt>
          <cx:pt idx="4052">-0.022389581506130001</cx:pt>
          <cx:pt idx="4053">-0.12746425696910399</cx:pt>
          <cx:pt idx="4054">1.10602567295419</cx:pt>
          <cx:pt idx="4055">-0.62888646687080296</cx:pt>
          <cx:pt idx="4056">1.3284181661037999</cx:pt>
          <cx:pt idx="4057">0.164169587685525</cx:pt>
          <cx:pt idx="4058">-0.30343007969735802</cx:pt>
          <cx:pt idx="4059">-0.044922983327441601</cx:pt>
          <cx:pt idx="4060">3.4529784762036999</cx:pt>
          <cx:pt idx="4061">0.51341838852791999</cx:pt>
          <cx:pt idx="4062">0.44672375396387198</cx:pt>
          <cx:pt idx="4063">-0.18701928857067199</cx:pt>
          <cx:pt idx="4064">-0.10405952033945701</cx:pt>
          <cx:pt idx="4065">0.45884306249072199</cx:pt>
          <cx:pt idx="4066">-0.52022028908089701</cx:pt>
          <cx:pt idx="4067">0.26656934763818602</cx:pt>
          <cx:pt idx="4068">2.0930865194159298</cx:pt>
          <cx:pt idx="4069">-0.72014419019001896</cx:pt>
          <cx:pt idx="4070">-0.40903481874347702</cx:pt>
          <cx:pt idx="4071">0.50812442701914196</cx:pt>
          <cx:pt idx="4072">3.1634752979518899</cx:pt>
          <cx:pt idx="4073">-0.87173336303176896</cx:pt>
          <cx:pt idx="4074">0.13947940319059399</cx:pt>
          <cx:pt idx="4075">-0.53097510659344005</cx:pt>
          <cx:pt idx="4076">-0.33864580765679397</cx:pt>
          <cx:pt idx="4077">1.7305165159459901</cx:pt>
          <cx:pt idx="4078">0.18619568225516001</cx:pt>
          <cx:pt idx="4079">0.41958733675757898</cx:pt>
          <cx:pt idx="4080">-1.3051071226773401</cx:pt>
          <cx:pt idx="4081">1.54994489442671</cx:pt>
          <cx:pt idx="4082">-1.12082916887922</cx:pt>
          <cx:pt idx="4083">0.408588281236895</cx:pt>
          <cx:pt idx="4084">0.21036254597562701</cx:pt>
          <cx:pt idx="4085">1.663402195657</cx:pt>
          <cx:pt idx="4086">-0.90419892501260901</cx:pt>
          <cx:pt idx="4087">-0.66179945343163005</cx:pt>
          <cx:pt idx="4088">0.67162339781258695</cx:pt>
          <cx:pt idx="4089">-0.77198200114710702</cx:pt>
          <cx:pt idx="4090">0.36184320215826099</cx:pt>
          <cx:pt idx="4091">0.26236790523683401</cx:pt>
          <cx:pt idx="4092">-0.70785362850357203</cx:pt>
          <cx:pt idx="4093">0.78204698462820399</cx:pt>
          <cx:pt idx="4094">-2.3928646715164499</cx:pt>
          <cx:pt idx="4095">0.192330542548978</cx:pt>
          <cx:pt idx="4096">-1.57760390112811</cx:pt>
          <cx:pt idx="4097">-0.0064492552689678004</cx:pt>
          <cx:pt idx="4098">0.24836508346616301</cx:pt>
          <cx:pt idx="4099">1.2186175502540599</cx:pt>
          <cx:pt idx="4100">0.48540451859295403</cx:pt>
          <cx:pt idx="4101">-0.629378137099465</cx:pt>
          <cx:pt idx="4102">0.89594014479819095</cx:pt>
          <cx:pt idx="4103">2.02597133113369</cx:pt>
          <cx:pt idx="4104">-0.14395186909475599</cx:pt>
          <cx:pt idx="4105">1.6614748699405499</cx:pt>
          <cx:pt idx="4106">2.5785130818008</cx:pt>
          <cx:pt idx="4107">-0.020803372256066599</cx:pt>
          <cx:pt idx="4108">-0.85444271673173799</cx:pt>
          <cx:pt idx="4109">0.028956430712449199</cx:pt>
          <cx:pt idx="4110">-0.27858588299031301</cx:pt>
          <cx:pt idx="4111">0.75908685403396803</cx:pt>
          <cx:pt idx="4112">-0.15582509869118499</cx:pt>
          <cx:pt idx="4113">-1.33477524159946</cx:pt>
          <cx:pt idx="4114">0.49413989501574301</cx:pt>
          <cx:pt idx="4115">0.478977689385782</cx:pt>
          <cx:pt idx="4116">0.03523340546163</cx:pt>
          <cx:pt idx="4117">2.4279537569331802</cx:pt>
          <cx:pt idx="4118">0.088970677560414296</cx:pt>
          <cx:pt idx="4119">-1.0064483852160699</cx:pt>
          <cx:pt idx="4120">-0.70876862302987398</cx:pt>
          <cx:pt idx="4121">-0.56422676102813796</cx:pt>
          <cx:pt idx="4122">0.65034592994093299</cx:pt>
          <cx:pt idx="4123">-0.41531593239237302</cx:pt>
          <cx:pt idx="4124">-1.41491402988917</cx:pt>
          <cx:pt idx="4125">0.088970890303715994</cx:pt>
          <cx:pt idx="4126">-0.81105301194457702</cx:pt>
          <cx:pt idx="4127">-0.20728885636934599</cx:pt>
          <cx:pt idx="4128">-0.057977696541153201</cx:pt>
          <cx:pt idx="4129">-0.747389333909664</cx:pt>
          <cx:pt idx="4130">0.86481748523587199</cx:pt>
          <cx:pt idx="4131">-0.54815848315761795</cx:pt>
          <cx:pt idx="4132">-0.034124813763619997</cx:pt>
          <cx:pt idx="4133">-0.011415282241049599</cx:pt>
          <cx:pt idx="4134">-0.446611223578181</cx:pt>
          <cx:pt idx="4135">0.44363539142740399</cx:pt>
          <cx:pt idx="4136">0.64921690180778202</cx:pt>
          <cx:pt idx="4137">-0.54542551563512898</cx:pt>
          <cx:pt idx="4138">-0.50555060354093295</cx:pt>
          <cx:pt idx="4139">0.043399429838986599</cx:pt>
          <cx:pt idx="4140">0.47898012309009103</cx:pt>
          <cx:pt idx="4141">0.0067270138040415898</cx:pt>
          <cx:pt idx="4142">2.3154786996425898</cx:pt>
          <cx:pt idx="4143">0.91971118468642998</cx:pt>
          <cx:pt idx="4144">0.23301776822201201</cx:pt>
          <cx:pt idx="4145">-0.086619759035192104</cx:pt>
          <cx:pt idx="4146">1.8424093300996001</cx:pt>
          <cx:pt idx="4147">-0.14395142257271301</cx:pt>
          <cx:pt idx="4148">1.0930864746104301</cx:pt>
          <cx:pt idx="4149">-1.69946987433287</cx:pt>
          <cx:pt idx="4150">1.4879460816260901</cx:pt>
          <cx:pt idx="4151">0.11445978982117801</cx:pt>
          <cx:pt idx="4152">0.22801951973200801</cx:pt>
          <cx:pt idx="4153">1.24938976333219</cx:pt>
          <cx:pt idx="4154">-0.26948368081162499</cx:pt>
          <cx:pt idx="4155">1.0379449348730401</cx:pt>
          <cx:pt idx="4156">0.97152502941585706</cx:pt>
          <cx:pt idx="4157">-0.097119591306987996</cx:pt>
          <cx:pt idx="4158">0.45749805277908701</cx:pt>
          <cx:pt idx="4159">1.65651563632081</cx:pt>
          <cx:pt idx="4160">0.478978417788819</cx:pt>
          <cx:pt idx="4161">0.67162283692250901</cx:pt>
          <cx:pt idx="4162">-2.0768321016561102</cx:pt>
          <cx:pt idx="4163">0.92630319247147597</cx:pt>
          <cx:pt idx="4164">-0.62888669817590603</cx:pt>
          <cx:pt idx="4165">-0.412439939243679</cx:pt>
          <cx:pt idx="4166">-0.050700119969876299</cx:pt>
          <cx:pt idx="4167">1.73051629754017</cx:pt>
          <cx:pt idx="4168">-0.83136125298328301</cx:pt>
          <cx:pt idx="4169">-1.2694747813059699</cx:pt>
          <cx:pt idx="4170">0.424708510640328</cx:pt>
          <cx:pt idx="4171">-0.87716442614164003</cx:pt>
          <cx:pt idx="4172">-0.67738505437178698</cx:pt>
          <cx:pt idx="4173">-0.099558713775008995</cx:pt>
          <cx:pt idx="4174">-0.24033692906406401</cx:pt>
          <cx:pt idx="4175">0.81297898703458704</cx:pt>
          <cx:pt idx="4176">-0.21653431270551399</cx:pt>
          <cx:pt idx="4177">0.0547147605747677</cx:pt>
          <cx:pt idx="4178">0.73605456205553899</cx:pt>
          <cx:pt idx="4179">0.76293795080508098</cx:pt>
          <cx:pt idx="4180">-1.1153125426282</cx:pt>
          <cx:pt idx="4181">0.23094576949876899</cx:pt>
          <cx:pt idx="4182">-0.462127684066931</cx:pt>
          <cx:pt idx="4183">0.0073571069105962299</cx:pt>
          <cx:pt idx="4184">-0.69690485350264897</cx:pt>
          <cx:pt idx="4185">-0.53361556670380905</cx:pt>
          <cx:pt idx="4186">-1.7938195603256599</cx:pt>
          <cx:pt idx="4187">2.9868559622144102</cx:pt>
          <cx:pt idx="4188">-1.2493042593603401</cx:pt>
          <cx:pt idx="4189">-0.57881143383063605</cx:pt>
          <cx:pt idx="4190">0.089597193790817903</cx:pt>
          <cx:pt idx="4191">0.71061765671019494</cx:pt>
          <cx:pt idx="4192">-0.13316193121478401</cx:pt>
          <cx:pt idx="4193">1.3580394260559101</cx:pt>
          <cx:pt idx="4194">-0.24146872843547501</cx:pt>
          <cx:pt idx="4195">4.2135981750250897</cx:pt>
          <cx:pt idx="4196">0.95290940976721705</cx:pt>
          <cx:pt idx="4197">-0.875662801980019</cx:pt>
          <cx:pt idx="4198">-0.73376409382275898</cx:pt>
          <cx:pt idx="4199">-0.95753675615701705</cx:pt>
          <cx:pt idx="4200">-0.44933659985266899</cx:pt>
          <cx:pt idx="4201">-0.60309352989075304</cx:pt>
          <cx:pt idx="4202">0.0069296523599552996</cx:pt>
          <cx:pt idx="4203">-0.26948251543235502</cx:pt>
          <cx:pt idx="4204">2.14555336473803</cx:pt>
          <cx:pt idx="4205">0.52193095278806201</cx:pt>
          <cx:pt idx="4206">-0.57326391835013402</cx:pt>
          <cx:pt idx="4207">1.4640017832515599</cx:pt>
          <cx:pt idx="4208">-0.424369417051702</cx:pt>
          <cx:pt idx="4209">0.61146444605030603</cx:pt>
          <cx:pt idx="4210">0.044697734109998298</cx:pt>
          <cx:pt idx="4211">0.73051719031666396</cx:pt>
          <cx:pt idx="4212">1.31547904028009</cx:pt>
          <cx:pt idx="4213">-0.81380264075052799</cx:pt>
          <cx:pt idx="4214">0.80451833990380195</cx:pt>
          <cx:pt idx="4215">-1.7625230896217201</cx:pt>
          <cx:pt idx="4216">-1.4658794707110501</cx:pt>
          <cx:pt idx="4217">0.92007012565799096</cx:pt>
          <cx:pt idx="4218">0.51478774142446904</cx:pt>
          <cx:pt idx="4219">1.27241047425663</cx:pt>
          <cx:pt idx="4220">1.5785141271569101</cx:pt>
          <cx:pt idx="4221">2.0841542289366202</cx:pt>
          <cx:pt idx="4222">0.41813199115475502</cx:pt>
          <cx:pt idx="4223">0.315481188752958</cx:pt>
          <cx:pt idx="4224">-1.46587832490364</cx:pt>
          <cx:pt idx="4225">1.41804864055601</cx:pt>
          <cx:pt idx="4226">0.14555490774879901</cx:pt>
          <cx:pt idx="4227">-0.320109311073769</cx:pt>
          <cx:pt idx="4228">-2.1107827336168601</cx:pt>
          <cx:pt idx="4229">-1.71005584752147</cx:pt>
          <cx:pt idx="4230">2.2920205040779602</cx:pt>
          <cx:pt idx="4231">1.21594330635147</cx:pt>
          <cx:pt idx="4232">-0.56770751469222502</cx:pt>
          <cx:pt idx="4233">1.1455541031790299</cx:pt>
          <cx:pt idx="4234">-1.3347746787791199</cx:pt>
          <cx:pt idx="4235">-0.24394781249702199</cx:pt>
          <cx:pt idx="4236">-0.53599812577832895</cx:pt>
          <cx:pt idx="4237">-1.7266120119205299</cx:pt>
          <cx:pt idx="4238">0.75112677176092502</cx:pt>
          <cx:pt idx="4239">-1.0332490541311601</cx:pt>
          <cx:pt idx="4240">0.78346547869659899</cx:pt>
          <cx:pt idx="4241">1.7919168016540099</cx:pt>
          <cx:pt idx="4242">0.54994509049629303</cx:pt>
          <cx:pt idx="4243">-0.86486261363844297</cx:pt>
          <cx:pt idx="4244">-0.37878197228024701</cx:pt>
          <cx:pt idx="4245">-1.02276661515343</cx:pt>
          <cx:pt idx="4246">-0.72290204582651696</cx:pt>
          <cx:pt idx="4247">1.73842152347663</cx:pt>
          <cx:pt idx="4248">2.5413600641890901</cx:pt>
          <cx:pt idx="4249">-0.20911109976860101</cx:pt>
          <cx:pt idx="4250">-0.82500179119515604</cx:pt>
          <cx:pt idx="4251">-1.3625906126079701</cx:pt>
          <cx:pt idx="4252">0.54994463772719304</cx:pt>
          <cx:pt idx="4253">-0.89840975881129603</cx:pt>
          <cx:pt idx="4254">0.59820941080565604</cx:pt>
          <cx:pt idx="4255">0.14555426966020699</cx:pt>
          <cx:pt idx="4256">-1.1507208248311001</cx:pt>
          <cx:pt idx="4257">-0.77803263174930204</cx:pt>
          <cx:pt idx="4258">-0.28745033197680497</cx:pt>
          <cx:pt idx="4259">-0.88963527078504001</cx:pt>
          <cx:pt idx="4260">-0.18702140501245501</cx:pt>
          <cx:pt idx="4261">-0.58734205647856097</cx:pt>
          <cx:pt idx="4262">-0.121584938676624</cx:pt>
          <cx:pt idx="4263">0.50131549824102195</cx:pt>
          <cx:pt idx="4264">-0.44456986086908101</cx:pt>
          <cx:pt idx="4265">-0.32010950149559197</cx:pt>
          <cx:pt idx="4266">0.15628109655314101</cx:pt>
          <cx:pt idx="4267">-0.187020723467135</cx:pt>
          <cx:pt idx="4268">-1.28037210564402</cx:pt>
          <cx:pt idx="4269">2.8787462622183799</cx:pt>
          <cx:pt idx="4270">-0.64690685302482298</cx:pt>
          <cx:pt idx="4271">1.2424993332085601</cx:pt>
          <cx:pt idx="4272">1.23747687483534</cx:pt>
          <cx:pt idx="4273">-3.0830696546234</cx:pt>
          <cx:pt idx="4274">0.37688043851310699</cx:pt>
          <cx:pt idx="4275">-0.215034640484533</cx:pt>
          <cx:pt idx="4276">-1.00644706790745</cx:pt>
          <cx:pt idx="4277">1.26996436190875</cx:pt>
          <cx:pt idx="4278">-0.347484575525767</cx:pt>
          <cx:pt idx="4279">-1.59940392166951</cx:pt>
          <cx:pt idx="4280">0.73051753860431201</cx:pt>
          <cx:pt idx="4281">0.53120759013406604</cx:pt>
          <cx:pt idx="4282">-1.66637174805143</cx:pt>
          <cx:pt idx="4283">2.58849687620723</cx:pt>
          <cx:pt idx="4284">-1.22883716815563</cx:pt>
          <cx:pt idx="4285">-0.55687345124952503</cx:pt>
          <cx:pt idx="4286">-0.43175321665038902</cx:pt>
          <cx:pt idx="4287">0.76089045464911098</cx:pt>
          <cx:pt idx="4288">-0.031323775777538303</cx:pt>
          <cx:pt idx="4289">0.47897767458381202</cx:pt>
          <cx:pt idx="4290">0.87807364002642097</cx:pt>
          <cx:pt idx="4291">-1.36738585948161</cx:pt>
          <cx:pt idx="4292">0.042202476519448202</cx:pt>
          <cx:pt idx="4293">0.53991031531997002</cx:pt>
          <cx:pt idx="4294">-0.80953363480089002</cx:pt>
          <cx:pt idx="4295">0.155014190588494</cx:pt>
          <cx:pt idx="4296">1.34000123384924</cx:pt>
          <cx:pt idx="4297">1.9842729730577999</cx:pt>
          <cx:pt idx="4298">0.99355119072178499</cx:pt>
          <cx:pt idx="4299">-0.14395266599515599</cx:pt>
          <cx:pt idx="4300">-1.1690695233531401</cx:pt>
          <cx:pt idx="4301">0.95878538026565296</cx:pt>
          <cx:pt idx="4302">-0.049702178332210099</cx:pt>
          <cx:pt idx="4303">-0.62641831272195203</cx:pt>
          <cx:pt idx="4304">-1.6845148576101501</cx:pt>
          <cx:pt idx="4305">0.34585263245721898</cx:pt>
          <cx:pt idx="4306">-0.58490660225497004</cx:pt>
          <cx:pt idx="4307">-1.6138658650901401</cx:pt>
          <cx:pt idx="4308">-0.051303006972967503</cx:pt>
          <cx:pt idx="4309">0.113846199817044</cx:pt>
          <cx:pt idx="4310">-0.124196843999969</cx:pt>
          <cx:pt idx="4311">-0.47384193976628503</cx:pt>
          <cx:pt idx="4312">0.98205496061583797</cx:pt>
          <cx:pt idx="4313">1.17797559991206</cx:pt>
          <cx:pt idx="4314">-1.2032493440932099</cx:pt>
          <cx:pt idx="4315">-1.25559133843515</cx:pt>
          <cx:pt idx="4316">1.35854779464139</cx:pt>
          <cx:pt idx="4317">0.46748226772062001</cx:pt>
          <cx:pt idx="4318">0.48157657591592001</cx:pt>
          <cx:pt idx="4319">0.39020953589277502</cx:pt>
          <cx:pt idx="4320">-0.917179689972632</cx:pt>
          <cx:pt idx="4321">-1.85444523645182</cx:pt>
          <cx:pt idx="4322">0.168637994828294</cx:pt>
          <cx:pt idx="4323">1.8680196397691899</cx:pt>
          <cx:pt idx="4324">0.860027354298882</cx:pt>
          <cx:pt idx="4325">-1.89397226611676</cx:pt>
          <cx:pt idx="4326">-3.1439494982533001</cx:pt>
          <cx:pt idx="4327">-0.39876613474858402</cx:pt>
          <cx:pt idx="4328">0.99355133843481303</cx:pt>
          <cx:pt idx="4329">-0.94949324114482703</cx:pt>
          <cx:pt idx="4330">-0.051891930279287998</cx:pt>
          <cx:pt idx="4331">0.315478998876072</cx:pt>
          <cx:pt idx="4332">-0.035016886139254799</cx:pt>
          <cx:pt idx="4333">-0.166583594495369</cx:pt>
          <cx:pt idx="4334">-2.1219244075743999</cx:pt>
          <cx:pt idx="4335">-0.43836027204005001</cx:pt>
          <cx:pt idx="4336">-1.1219247475327301</cx:pt>
          <cx:pt idx="4337">-0.56449061293483704</cx:pt>
          <cx:pt idx="4338">1.65836723764258</cx:pt>
          <cx:pt idx="4339">-0.55898975392086403</cx:pt>
          <cx:pt idx="4340">0.099541519647444995</cx:pt>
          <cx:pt idx="4341">2.8300510761143101</cx:pt>
          <cx:pt idx="4342">-0.099558248750360206</cx:pt>
          <cx:pt idx="4343">-1.22057148982659</cx:pt>
          <cx:pt idx="4344">-0.35829247673322201</cx:pt>
          <cx:pt idx="4345">1.8300523890884299</cx:pt>
          <cx:pt idx="4346">0.163477596989479</cx:pt>
          <cx:pt idx="4347">0.60920997243021602</cx:pt>
          <cx:pt idx="4348">-0.29805221621785499</cx:pt>
          <cx:pt idx="4349">-0.076838398295576094</cx:pt>
          <cx:pt idx="4350">1.0639403959707201</cx:pt>
          <cx:pt idx="4351">-0.831361344255102</cx:pt>
          <cx:pt idx="4352">-0.1048516549251</cx:pt>
          <cx:pt idx="4353">-0.65414738113396498</cx:pt>
          <cx:pt idx="4354">0.50408892857990495</cx:pt>
          <cx:pt idx="4355">1.00158810067278</cx:pt>
          <cx:pt idx="4356">-0.60541866189581905</cx:pt>
          <cx:pt idx="4357">-1.4435126065061801</cx:pt>
          <cx:pt idx="4358">0.75748348727714798</cx:pt>
          <cx:pt idx="4359">-0.090513400666226498</cx:pt>
          <cx:pt idx="4360">0.61246085821393004</cx:pt>
          <cx:pt idx="4361">-0.089504536380222197</cx:pt>
          <cx:pt idx="4362">-2.1219246407772299</cx:pt>
          <cx:pt idx="4363">-0.68586655361481297</cx:pt>
          <cx:pt idx="4364">0.055611923993880402</cx:pt>
          <cx:pt idx="4365">-0.044415756015607502</cx:pt>
          <cx:pt idx="4366">-0.55898953759200898</cx:pt>
          <cx:pt idx="4367">0.27985525147226697</cx:pt>
          <cx:pt idx="4368">0.21744715111690899</cx:pt>
          <cx:pt idx="4369">0.52778226656968996</cx:pt>
          <cx:pt idx="4370">1.9529085545291101</cx:pt>
          <cx:pt idx="4371">-0.53537726701122901</cx:pt>
          <cx:pt idx="4372">1.8085190518532199</cx:pt>
          <cx:pt idx="4373">-0.15582672174487999</cx:pt>
          <cx:pt idx="4374">-0.16639013791040699</cx:pt>
          <cx:pt idx="4375">0.21594503492976699</cx:pt>
          <cx:pt idx="4376">-0.80515071082910905</cx:pt>
          <cx:pt idx="4377">1.1602019282465199</cx:pt>
          <cx:pt idx="4378">1.50812346083481</cx:pt>
          <cx:pt idx="4379">-0.49187581518546097</cx:pt>
          <cx:pt idx="4380">1.28690962349348</cx:pt>
          <cx:pt idx="4381">0.43577330106128898</cx:pt>
          <cx:pt idx="4382">-0.63048119808802106</cx:pt>
          <cx:pt idx="4383">0.59301431453036302</cx:pt>
          <cx:pt idx="4384">-3.1504924418315801</cx:pt>
          <cx:pt idx="4385">0.73051671911495197</cx:pt>
          <cx:pt idx="4386">-0.10773274296662901</cx:pt>
          <cx:pt idx="4387">0.42913657903451302</cx:pt>
          <cx:pt idx="4388">1.5564871511548699</cx:pt>
          <cx:pt idx="4389">0.80851929057963601</cx:pt>
          <cx:pt idx="4390">0.67804945969432595</cx:pt>
          <cx:pt idx="4391">-0.59387561038103298</cx:pt>
          <cx:pt idx="4392">1.3561221553601901</cx:pt>
          <cx:pt idx="4393">0.48950882994236999</cx:pt>
          <cx:pt idx="4394">2.14989273480345</cx:pt>
          <cx:pt idx="4395">-0.48531829031169899</cx:pt>
          <cx:pt idx="4396">-0.79999700154655795</cx:pt>
          <cx:pt idx="4397">-0.230489500424048</cx:pt>
          <cx:pt idx="4398">-0.26948282683688601</cx:pt>
          <cx:pt idx="4399">-0.36259108323963501</cx:pt>
          <cx:pt idx="4400">1.0106255214094599</cx:pt>
          <cx:pt idx="4401">0.32960016737929598</cx:pt>
          <cx:pt idx="4402">-0.43940537038354299</cx:pt>
          <cx:pt idx="4403">1.61713441895097</cx:pt>
          <cx:pt idx="4404">2.9004333349912002</cx:pt>
          <cx:pt idx="4405">-0.45711018508483298</cx:pt>
          <cx:pt idx="4406">0.115806460382417</cx:pt>
          <cx:pt idx="4407">-0.83426718391451504</cx:pt>
          <cx:pt idx="4408">-0.969922639458211</cx:pt>
          <cx:pt idx="4409">-1.19909268624521</cx:pt>
          <cx:pt idx="4410">-0.21590230622641499</cx:pt>
          <cx:pt idx="4411">0.191150858037958</cx:pt>
          <cx:pt idx="4412">-1.00471010722103</cx:pt>
          <cx:pt idx="4413">-1.08306996958928</cx:pt>
          <cx:pt idx="4414">1.17499763032363</cx:pt>
          <cx:pt idx="4415">-0.28088846584931099</cx:pt>
          <cx:pt idx="4416">1.12690109091049</cx:pt>
          <cx:pt idx="4417">-0.0064489401000242599</cx:pt>
          <cx:pt idx="4418">-1.06951142763221</cx:pt>
          <cx:pt idx="4419">-2.3663443594800802</cx:pt>
          <cx:pt idx="4420">0.68744827485024695</cx:pt>
          <cx:pt idx="4421">-0.39723832685405702</cx:pt>
          <cx:pt idx="4422">-0.66027310707736098</cx:pt>
          <cx:pt idx="4423">1.1278520521286199</cx:pt>
          <cx:pt idx="4424">-0.55301579244161303</cx:pt>
          <cx:pt idx="4425">-0.78885666192123904</cx:pt>
          <cx:pt idx="4426">0.68869665797502699</cx:pt>
          <cx:pt idx="4427">-0.64229181474164598</cx:pt>
          <cx:pt idx="4428">1.1550140936386</cx:pt>
          <cx:pt idx="4429">0.41501465308409402</cx:pt>
          <cx:pt idx="4430">-1.37381903389309</cx:pt>
          <cx:pt idx="4431">-0.41034553601125101</cx:pt>
          <cx:pt idx="4432">-2.4918703866928098</cx:pt>
          <cx:pt idx="4433">0.097574310128661093</cx:pt>
          <cx:pt idx="4434">-0.36373396687688297</cx:pt>
          <cx:pt idx="4435">-0.55241642458670004</cx:pt>
          <cx:pt idx="4436">0.56545731527050302</cx:pt>
          <cx:pt idx="4437">-0.0470904143177188</cx:pt>
          <cx:pt idx="4438">0.65836709192108001</cx:pt>
          <cx:pt idx="4439">2.0140981011752199</cx:pt>
          <cx:pt idx="4440">-1.19766662159221</cx:pt>
          <cx:pt idx="4441">0.65481658871667403</cx:pt>
          <cx:pt idx="4442">1.2314146705471101</cx:pt>
          <cx:pt idx="4443">0.59762205214493702</cx:pt>
          <cx:pt idx="4444">0.73051666919007696</cx:pt>
          <cx:pt idx="4445">-0.36828228590682399</cx:pt>
          <cx:pt idx="4446">1.4085878536029399</cx:pt>
          <cx:pt idx="4447">0.76799282800266799</cx:pt>
          <cx:pt idx="4448">0.67251066225565204</cx:pt>
          <cx:pt idx="4449">0.55317034060685699</cx:pt>
          <cx:pt idx="4450">-1.42476039957108</cx:pt>
          <cx:pt idx="4451">0.47841744657772001</cx:pt>
          <cx:pt idx="4452">0.18031967371032201</cx:pt>
          <cx:pt idx="4453">-2.0230000713174001</cx:pt>
          <cx:pt idx="4454">1.7560514442724799</cx:pt>
          <cx:pt idx="4455">-0.472112142198513</cx:pt>
          <cx:pt idx="4456">-1.5589876021881299</cx:pt>
          <cx:pt idx="4457">0.23206351325079899</cx:pt>
          <cx:pt idx="4458">4.3154574577045501</cx:pt>
          <cx:pt idx="4459">-0.41541235103508101</cx:pt>
          <cx:pt idx="4460">-2.2992307417152298</cx:pt>
          <cx:pt idx="4461">3.2540768147249599</cx:pt>
          <cx:pt idx="4462">-0.24394831110057</cx:pt>
          <cx:pt idx="4463">-0.15845177842067301</cx:pt>
          <cx:pt idx="4464">-1.0600873013891201</cx:pt>
          <cx:pt idx="4465">0.17252173987769501</cx:pt>
          <cx:pt idx="4466">-1.4094131292993499</cx:pt>
          <cx:pt idx="4467">-0.42148474501126298</cx:pt>
          <cx:pt idx="4468">-0.81792037221410896</cx:pt>
          <cx:pt idx="4469">-0.42061758857577197</cx:pt>
          <cx:pt idx="4470">-1.18702039008481</cx:pt>
          <cx:pt idx="4471">1.9195499039985899</cx:pt>
          <cx:pt idx="4472">2.3154787762608202</cx:pt>
          <cx:pt idx="4473">-0.262323885269652</cx:pt>
          <cx:pt idx="4474">-0.33164007363275799</cx:pt>
          <cx:pt idx="4475">-0.96250468309526904</cx:pt>
          <cx:pt idx="4476">-0.60132737637926104</cx:pt>
          <cx:pt idx="4477">0.55648687949543896</cx:pt>
          <cx:pt idx="4478">-0.202368504956844</cx:pt>
          <cx:pt idx="4479">0.14555478741465699</cx:pt>
          <cx:pt idx="4480">0.279258670632829</cx:pt>
          <cx:pt idx="4481">-0.92003433218956399</cx:pt>
          <cx:pt idx="4482">-0.38496062816672999</cx:pt>
          <cx:pt idx="4483">-0.69832646109191898</cx:pt>
          <cx:pt idx="4484">1.05244398364657</cx:pt>
          <cx:pt idx="4485">1.6739332102681099</cx:pt>
          <cx:pt idx="4486">-0.42783774743061498</cx:pt>
          <cx:pt idx="4487">0.593012972344925</cx:pt>
          <cx:pt idx="4488">-0.313877466750766</cx:pt>
          <cx:pt idx="4489">0.490313140508982</cx:pt>
          <cx:pt idx="4490">-0.280888517014244</cx:pt>
          <cx:pt idx="4491">-0.54959175195898402</cx:pt>
          <cx:pt idx="4492">1.1562804210981299</cx:pt>
          <cx:pt idx="4493">-0.235421563507274</cx:pt>
          <cx:pt idx="4494">-0.179283758214167</cx:pt>
          <cx:pt idx="4495">0.28573158532177001</cx:pt>
          <cx:pt idx="4496">0.183567394726459</cx:pt>
          <cx:pt idx="4497">-0.00644834004913508</cx:pt>
          <cx:pt idx="4498">0.19209755175253301</cx:pt>
          <cx:pt idx="4499">-0.48392713825148898</cx:pt>
          <cx:pt idx="4500">-0.42476109184560001</cx:pt>
          <cx:pt idx="4501">-0.83546310138742397</cx:pt>
          <cx:pt idx="4502">-0.94253730511116995</cx:pt>
          <cx:pt idx="4503">1.4410097462571101</cx:pt>
          <cx:pt idx="4504">2.6634023954705701</cx:pt>
          <cx:pt idx="4505">-1.0559178028385201</cx:pt>
          <cx:pt idx="4506">-0.020924666843680599</cx:pt>
          <cx:pt idx="4507">-0.24394835876579399</cx:pt>
          <cx:pt idx="4508">0.63917596128335197</cx:pt>
          <cx:pt idx="4509">0.92181504858860297</cx:pt>
          <cx:pt idx="4510">-2.0995559862803899</cx:pt>
          <cx:pt idx="4511">-0.69094697452353004</cx:pt>
          <cx:pt idx="4512">1.82362573569208</cx:pt>
          <cx:pt idx="4513">0.397942401504775</cx:pt>
          <cx:pt idx="4514">0.38259496809948701</cx:pt>
          <cx:pt idx="4515">1.20000182556254</cx:pt>
          <cx:pt idx="4516">-0.123632179304872</cx:pt>
          <cx:pt idx="4517">-0.29290816793461799</cx:pt>
          <cx:pt idx="4518">-0.143951991000764</cx:pt>
          <cx:pt idx="4519">-1.00980058129853</cx:pt>
          <cx:pt idx="4520">-0.99821546846484099</cx:pt>
          <cx:pt idx="4521">-0.060387709269245797</cx:pt>
          <cx:pt idx="4522">-0.96337991667142697</cx:pt>
          <cx:pt idx="4523">1.21329830035668</cx:pt>
          <cx:pt idx="4524">-0.59141041878273604</cx:pt>
          <cx:pt idx="4525">-2.3756820525273601</cx:pt>
          <cx:pt idx="4526">0.100466228447825</cx:pt>
          <cx:pt idx="4527">0.84599483019336696</cx:pt>
          <cx:pt idx="4528">-1.14394907477571</cx:pt>
          <cx:pt idx="4529">-0.13298092505783499</cx:pt>
          <cx:pt idx="4530">1.21926414222991</cx:pt>
          <cx:pt idx="4531">1.2473081331634901</cx:pt>
          <cx:pt idx="4532">-0.75618183859071997</cx:pt>
          <cx:pt idx="4533">0.29081712238372998</cx:pt>
          <cx:pt idx="4534">0.54217127568688295</cx:pt>
          <cx:pt idx="4535">-0.281455934229002</cx:pt>
          <cx:pt idx="4536">-0.12930558344197601</cx:pt>
          <cx:pt idx="4537">1.79547177954738</cx:pt>
          <cx:pt idx="4538">0.99355128879357701</cx:pt>
          <cx:pt idx="4539">0.70076990190633304</cx:pt>
          <cx:pt idx="4540">0.86028501312832995</cx:pt>
          <cx:pt idx="4541">-0.52582198671843505</cx:pt>
          <cx:pt idx="4542">-0.95300976544993599</cx:pt>
          <cx:pt idx="4543">-0.70244194317682396</cx:pt>
          <cx:pt idx="4544">0.25018803999209099</cx:pt>
          <cx:pt idx="4545">-0.22641380188322099</cx:pt>
          <cx:pt idx="4546">2.1039745466408402</cx:pt>
          <cx:pt idx="4547">0.17031536547020801</cx:pt>
          <cx:pt idx="4548">0.15279250529850399</cx:pt>
          <cx:pt idx="4549">1.48540356496409</cx:pt>
          <cx:pt idx="4550">-1.35237684109485</cx:pt>
          <cx:pt idx="4551">0.40294170269836399</cx:pt>
          <cx:pt idx="4552">0.78204687502427095</cx:pt>
          <cx:pt idx="4553">0.52305476211476598</cx:pt>
          <cx:pt idx="4554">0.022698377657354801</cx:pt>
          <cx:pt idx="4555">-1.53626936045605</cx:pt>
          <cx:pt idx="4556">0.29391340238237401</cx:pt>
          <cx:pt idx="4557">0.82243876252095005</cx:pt>
          <cx:pt idx="4558">-0.22368001057172399</cx:pt>
          <cx:pt idx="4559">2.4223932216829298</cx:pt>
          <cx:pt idx="4560">0.91955063271010296</cx:pt>
          <cx:pt idx="4561">1.3345881603659</cx:pt>
          <cx:pt idx="4562">-0.529455164262431</cx:pt>
          <cx:pt idx="4563">-1.17637292469654</cx:pt>
          <cx:pt idx="4564">2.31547828780581</cx:pt>
          <cx:pt idx="4565">-1.2893825162091199</cx:pt>
          <cx:pt idx="4566">-0.40072682679425198</cx:pt>
          <cx:pt idx="4567">-0.85444498923702195</cx:pt>
          <cx:pt idx="4568">-0.61740621109572102</cx:pt>
          <cx:pt idx="4569">-0.0035896000892023301</cx:pt>
          <cx:pt idx="4570">0.88252073119180796</cx:pt>
          <cx:pt idx="4571">-0.43584212870318501</cx:pt>
          <cx:pt idx="4572">0.052445296385598701</cx:pt>
          <cx:pt idx="4573">-0.239736479584363</cx:pt>
          <cx:pt idx="4574">1.1686375848182</cx:pt>
          <cx:pt idx="4575">2.8680189612150002</cx:pt>
          <cx:pt idx="4576">2.3154752201484001</cx:pt>
          <cx:pt idx="4577">1.2944176919561801</cx:pt>
          <cx:pt idx="4578">1.05471450617622</cx:pt>
          <cx:pt idx="4579">0.88252066743986501</cx:pt>
          <cx:pt idx="4580">-0.78885638186343499</cx:pt>
          <cx:pt idx="4581">0.080405770223832398</cx:pt>
          <cx:pt idx="4582">0.41931473412203402</cx:pt>
          <cx:pt idx="4583">1.17797555294615</cx:pt>
          <cx:pt idx="4584">-0.50867103815041703</cx:pt>
          <cx:pt idx="4585">-0.29333045751659997</cx:pt>
          <cx:pt idx="4586">1.1753015949003001</cx:pt>
          <cx:pt idx="4587">-0.88615498570083495</cx:pt>
          <cx:pt idx="4588">-1.1504954038091999</cx:pt>
          <cx:pt idx="4589">2.2000023847633101</cx:pt>
          <cx:pt idx="4590">-0.29256704768865599</cx:pt>
          <cx:pt idx="4591">-2.0768358663359998</cx:pt>
          <cx:pt idx="4592">1.7097577094593699</cx:pt>
          <cx:pt idx="4593">1.3561212251060299</cx:pt>
          <cx:pt idx="4594">2.7560514339587598</cx:pt>
          <cx:pt idx="4595">0.36128318997841802</cx:pt>
          <cx:pt idx="4596">1.4674817088957901</cx:pt>
          <cx:pt idx="4597">-0.18702096935059101</cx:pt>
          <cx:pt idx="4598">0.931049303981765</cx:pt>
          <cx:pt idx="4599">0.119081821167835</cx:pt>
          <cx:pt idx="4600">-0.038663757940881303</cx:pt>
          <cx:pt idx="4601">-1.053755025157</cx:pt>
          <cx:pt idx="4602">-0.24810956302359599</cx:pt>
          <cx:pt idx="4603">-1.8544456217235801</cx:pt>
          <cx:pt idx="4604">0.83135717727641301</cx:pt>
          <cx:pt idx="4605">-2.9550480536675701</cx:pt>
          <cx:pt idx="4606">1.2135994143494699</cx:pt>
          <cx:pt idx="4607">0.093086728094850996</cx:pt>
          <cx:pt idx="4608">-0.23910875685361299</cx:pt>
          <cx:pt idx="4609">-0.94002113864114401</cx:pt>
          <cx:pt idx="4610">0.47627508695361398</cx:pt>
          <cx:pt idx="4611">-1.07683731479454</cx:pt>
          <cx:pt idx="4612">0.0020623326233348998</cx:pt>
          <cx:pt idx="4613">-0.42148502039892399</cx:pt>
          <cx:pt idx="4614">-0.283158532349845</cx:pt>
          <cx:pt idx="4615">1.7305165769403399</cx:pt>
          <cx:pt idx="4616">2.2280159572226199</cx:pt>
          <cx:pt idx="4617">-0.10675433593302899</cx:pt>
          <cx:pt idx="4618">0.13105603688859299</cx:pt>
          <cx:pt idx="4619">0.26817343507824198</cx:pt>
          <cx:pt idx="4620">0.083238676137144196</cx:pt>
          <cx:pt idx="4621">-0.83159769537746597</cx:pt>
          <cx:pt idx="4622">-0.50080916568497102</cx:pt>
          <cx:pt idx="4623">-0.47211239538444399</cx:pt>
          <cx:pt idx="4624">-0.107731411912129</cx:pt>
          <cx:pt idx="4625">0.28573233921318802</cx:pt>
          <cx:pt idx="4626">0.45749934803777398</cx:pt>
          <cx:pt idx="4627">1.07669268745419</cx:pt>
          <cx:pt idx="4628">-0.224040378352485</cx:pt>
          <cx:pt idx="4629">-0.479700787684605</cx:pt>
          <cx:pt idx="4630">-0.51304009034311604</cx:pt>
          <cx:pt idx="4631">-0.079380213896423898</cx:pt>
          <cx:pt idx="4632">-1.5258212105905999</cx:pt>
          <cx:pt idx="4633">-1.6320530575060599</cx:pt>
          <cx:pt idx="4634">0.067027628569563</cx:pt>
          <cx:pt idx="4635">0.23394902896236699</cx:pt>
          <cx:pt idx="4636">-1.22883697656919</cx:pt>
          <cx:pt idx="4637">-0.35845242233869501</cx:pt>
          <cx:pt idx="4638">-0.98569018222124005</cx:pt>
          <cx:pt idx="4639">1.2660102692106801</cx:pt>
          <cx:pt idx="4640">-0.20885723354136801</cx:pt>
          <cx:pt idx="4641">0.97987668815561202</cx:pt>
          <cx:pt idx="4642">0.90689625632631299</cx:pt>
          <cx:pt idx="4643">-1.2694781666950501</cx:pt>
          <cx:pt idx="4644">-0.023322457939635399</cx:pt>
          <cx:pt idx="4645">-0.0028825968837201698</cx:pt>
          <cx:pt idx="4646">1.28153201169081</cx:pt>
          <cx:pt idx="4647">-0.65233981700042698</cx:pt>
          <cx:pt idx="4648">0.54559886728907003</cx:pt>
          <cx:pt idx="4649">-0.41014411159465203</cx:pt>
          <cx:pt idx="4650">0.39491321159961901</cx:pt>
          <cx:pt idx="4651">-0.43940801830107401</cx:pt>
          <cx:pt idx="4652">0.28994406826640801</cx:pt>
          <cx:pt idx="4653">1.73051454278296</cx:pt>
          <cx:pt idx="4654">-0.27870216363063299</cx:pt>
          <cx:pt idx="4655">2.2211514396673402</cx:pt>
          <cx:pt idx="4656">0.161257743427033</cx:pt>
          <cx:pt idx="4657">-0.52929008883750905</cx:pt>
          <cx:pt idx="4658">-1.4918747666617</cx:pt>
          <cx:pt idx="4659">-2.96991822595484</cx:pt>
          <cx:pt idx="4660">0.74201213949562705</cx:pt>
          <cx:pt idx="4661">-2.1259558071890501</cx:pt>
          <cx:pt idx="4662">0.43862727488974601</cx:pt>
          <cx:pt idx="4663">-1.11160384195456</cx:pt>
          <cx:pt idx="4664">-0.92982785215997199</cx:pt>
          <cx:pt idx="4665">-1.52582255859194</cx:pt>
          <cx:pt idx="4666">-1.46272952661172</cx:pt>
          <cx:pt idx="4667">-0.26948378798240302</cx:pt>
          <cx:pt idx="4668">-0.93143605853872902</cx:pt>
          <cx:pt idx="4669">-0.422335412591549</cx:pt>
          <cx:pt idx="4670">-2.4124375376468898</cx:pt>
          <cx:pt idx="4671">-0.51205404558739698</cx:pt>
          <cx:pt idx="4672">0.50078191312251197</cx:pt>
          <cx:pt idx="4673">-0.0110219115787481</cx:pt>
          <cx:pt idx="4674">-0.49896520712070103</cx:pt>
          <cx:pt idx="4675">-0.143951607201948</cx:pt>
          <cx:pt idx="4676">-0.96992021638124004</cx:pt>
          <cx:pt idx="4677">-0.97473973969686301</cx:pt>
          <cx:pt idx="4678">2.38947897808259</cx:pt>
          <cx:pt idx="4679">0.95090630698825696</cx:pt>
          <cx:pt idx="4680">0.75476406619173098</cx:pt>
          <cx:pt idx="4681">0.237029657716467</cx:pt>
          <cx:pt idx="4682">-0.73590672073855801</cx:pt>
          <cx:pt idx="4683">0.038993702816794498</cx:pt>
          <cx:pt idx="4684">-1.23910728309456</cx:pt>
          <cx:pt idx="4685">0.25370270692562502</cx:pt>
          <cx:pt idx="4686">0.83005257152802103</cx:pt>
          <cx:pt idx="4687">0.71869095556340401</cx:pt>
          <cx:pt idx="4688">-1.9699193244312001</cx:pt>
          <cx:pt idx="4689">-0.85444465550958604</cx:pt>
          <cx:pt idx="4690">-1.73580141363965</cx:pt>
          <cx:pt idx="4691">-3.3849507876735001</cx:pt>
          <cx:pt idx="4692">-2.1548397489111699</cx:pt>
          <cx:pt idx="4693">-0.92155937330016202</cx:pt>
          <cx:pt idx="4694">0.66097550052624399</cx:pt>
          <cx:pt idx="4695">0.65885528239220503</cx:pt>
          <cx:pt idx="4696">1.7679923013099399</cx:pt>
          <cx:pt idx="4697">-0.62596818930255105</cx:pt>
          <cx:pt idx="4698">-0.70441930066817804</cx:pt>
          <cx:pt idx="4699">0.0056245611652523302</cx:pt>
          <cx:pt idx="4700">-0.458366729479315</cx:pt>
          <cx:pt idx="4701">0.54994461951450302</cx:pt>
          <cx:pt idx="4702">-0.86894516371785602</cx:pt>
          <cx:pt idx="4703">-0.300086149485636</cx:pt>
          <cx:pt idx="4704">-0.55802008085614596</cx:pt>
          <cx:pt idx="4705">0.24938988261533701</cx:pt>
          <cx:pt idx="4706">-0.23910838511188201</cx:pt>
          <cx:pt idx="4707">0.54994419581847498</cx:pt>
          <cx:pt idx="4708">-0.37440892306175499</cx:pt>
          <cx:pt idx="4709">-1.1107854054991599</cx:pt>
          <cx:pt idx="4710">-0.44425790541813898</cx:pt>
          <cx:pt idx="4711">-1.0642929895067199</cx:pt>
          <cx:pt idx="4712">2.3520054622559798</cx:pt>
          <cx:pt idx="4713">-0.51664362477688497</cx:pt>
          <cx:pt idx="4714">-2.72890995841898</cx:pt>
          <cx:pt idx="4715">-1.16514689727849</cx:pt>
          <cx:pt idx="4716">1.9399706375816601</cx:pt>
          <cx:pt idx="4717">-0.075711847936258805</cx:pt>
          <cx:pt idx="4718">0.093086363428697902</cx:pt>
          <cx:pt idx="4719">0.14555404940178099</cx:pt>
          <cx:pt idx="4720">1.81297800428568</cx:pt>
          <cx:pt idx="4721">2.1084785725700499</cx:pt>
          <cx:pt idx="4722">-2.0768290603646098</cx:pt>
          <cx:pt idx="4723">-0.90889329441916999</cx:pt>
          <cx:pt idx="4724">-1.1728075175585999</cx:pt>
          <cx:pt idx="4725">0.127852231272189</cx:pt>
          <cx:pt idx="4726">0.17797574085905499</cx:pt>
          <cx:pt idx="4727">0.71061688704848902</cx:pt>
          <cx:pt idx="4728">-0.91159023106009895</cx:pt>
          <cx:pt idx="4729">0.95290895672044595</cx:pt>
          <cx:pt idx="4730">-1.79999418186979</cx:pt>
          <cx:pt idx="4731">1.44100911477525</cx:pt>
          <cx:pt idx="4732">0.92553286914493804</cx:pt>
          <cx:pt idx="4733">-1.0064472409410199</cx:pt>
          <cx:pt idx="4734">-0.44702142113722299</cx:pt>
          <cx:pt idx="4735">-1.4860312080007401</cx:pt>
          <cx:pt idx="4736">-0.16714962582672999</cx:pt>
          <cx:pt idx="4737">3.23562575202777</cx:pt>
          <cx:pt idx="4738">1.59301256593475</cx:pt>
          <cx:pt idx="4739">0.039147631172584199</cx:pt>
          <cx:pt idx="4740">-0.0064493255439373801</cx:pt>
          <cx:pt idx="4741">0.86091312141839604</cx:pt>
          <cx:pt idx="4742">0.010624697125897</cx:pt>
          <cx:pt idx="4743">-1.15400569640123</cx:pt>
          <cx:pt idx="4744">-0.52324022269182102</cx:pt>
          <cx:pt idx="4745">-1.7060003016220699</cx:pt>
          <cx:pt idx="4746">1.63098063669297</cx:pt>
          <cx:pt idx="4747">2.2665694948331199</cx:pt>
          <cx:pt idx="4748">-0.086618801351665206</cx:pt>
          <cx:pt idx="4749">-1.2159018536685899</cx:pt>
          <cx:pt idx="4750">-0.95080098052056194</cx:pt>
          <cx:pt idx="4751">0.73051678077306903</cx:pt>
          <cx:pt idx="4752">-0.13942262185894899</cx:pt>
          <cx:pt idx="4753">-0.0064491848575676698</cx:pt>
          <cx:pt idx="4754">-0.050169947962948498</cx:pt>
          <cx:pt idx="4755">0.37518560104392501</cx:pt>
          <cx:pt idx="4756">0.57851401966638205</cx:pt>
          <cx:pt idx="4757">-0.37483612084538598</cx:pt>
          <cx:pt idx="4758">1.0524461181428</cx:pt>
          <cx:pt idx="4759">0.34147556692030401</cx:pt>
          <cx:pt idx="4760">0.89807069837697195</cx:pt>
          <cx:pt idx="4761">-2.8137961527897599</cx:pt>
          <cx:pt idx="4762">-0.23220265670572399</cx:pt>
          <cx:pt idx="4763">0.22032194614769601</cx:pt>
          <cx:pt idx="4764">-1.42802933958291</cx:pt>
          <cx:pt idx="4765">-2.2205717664322999</cx:pt>
          <cx:pt idx="4766">-0.53966834107366701</cx:pt>
          <cx:pt idx="4767">-0.049848534809806402</cx:pt>
          <cx:pt idx="4768">-0.59141090357076298</cx:pt>
          <cx:pt idx="4769">-0.83136174494283799</cx:pt>
          <cx:pt idx="4770">-0.98771225226330595</cx:pt>
          <cx:pt idx="4771">1.2899438260235701</cx:pt>
          <cx:pt idx="4772">-1.05225272411077</cx:pt>
          <cx:pt idx="4773">-0.34748179967027298</cx:pt>
          <cx:pt idx="4774">-0.396997215110796</cx:pt>
          <cx:pt idx="4775">0.0810142383896445</cx:pt>
          <cx:pt idx="4776">2.1175396960423001</cx:pt>
          <cx:pt idx="4777">0.113845447398622</cx:pt>
          <cx:pt idx="4778">0.49502827221298701</cx:pt>
          <cx:pt idx="4779">-0.93244841576347104</cx:pt>
          <cx:pt idx="4780">0.17108873749032999</cx:pt>
          <cx:pt idx="4781">-1.6845180683837799</cx:pt>
          <cx:pt idx="4782">-0.018675387737079101</cx:pt>
          <cx:pt idx="4783">-1.0064479202154699</cx:pt>
          <cx:pt idx="4784">-0.269482518140918</cx:pt>
          <cx:pt idx="4785">-0.96831364261850295</cx:pt>
          <cx:pt idx="4786">-1.0768376549123699</cx:pt>
          <cx:pt idx="4787">-1.0064487355385101</cx:pt>
          <cx:pt idx="4788">0.32841805249120798</cx:pt>
          <cx:pt idx="4789">1.3760205891269599</cx:pt>
          <cx:pt idx="4790">1.8793794796479699</cx:pt>
          <cx:pt idx="4791">-0.85444360114951301</cx:pt>
          <cx:pt idx="4792">0.82609422778019803</cx:pt>
          <cx:pt idx="4793">0.14692457377903501</cx:pt>
          <cx:pt idx="4794">-0.408612363466832</cx:pt>
          <cx:pt idx="4795">1.27595042092072</cx:pt>
          <cx:pt idx="4796">0.27108462559817098</cx:pt>
          <cx:pt idx="4797">1.7305151674910799</cx:pt>
          <cx:pt idx="4798">3.2330158236290401</cx:pt>
          <cx:pt idx="4799">-0.81005062320068399</cx:pt>
          <cx:pt idx="4800">1.11266209233765</cx:pt>
          <cx:pt idx="4801">-0.0240970797638442</cx:pt>
          <cx:pt idx="4802">-0.42914048929998899</cx:pt>
          <cx:pt idx="4803">0.033444526026655597</cx:pt>
          <cx:pt idx="4804">-2.3849567611599198</cx:pt>
          <cx:pt idx="4805">0.65251451862671395</cx:pt>
          <cx:pt idx="4806">-0.25567724039759498</cx:pt>
          <cx:pt idx="4807">0.65251397973330105</cx:pt>
          <cx:pt idx="4808">-3.9512972821585999</cx:pt>
          <cx:pt idx="4809">-1.31387725385097</cx:pt>
          <cx:pt idx="4810">1.65532884768066</cx:pt>
          <cx:pt idx="4811">0.84926270769578804</cx:pt>
          <cx:pt idx="4812">0.46400177509818602</cx:pt>
          <cx:pt idx="4813">-0.39821708769952102</cx:pt>
          <cx:pt idx="4814">-0.57581452972737102</cx:pt>
          <cx:pt idx="4815">-0.66898025873445399</cx:pt>
          <cx:pt idx="4816">-0.45710905112065198</cx:pt>
          <cx:pt idx="4817">-2.1174784303142302</cx:pt>
          <cx:pt idx="4818">-0.83760040418749204</cx:pt>
          <cx:pt idx="4819">0.63221464392151505</cx:pt>
          <cx:pt idx="4820">-0.48684014058263397</cx:pt>
          <cx:pt idx="4821">-0.27989962008688701</cx:pt>
          <cx:pt idx="4822">0.68542916876781501</cx:pt>
          <cx:pt idx="4823">-0.84229710213211295</cx:pt>
          <cx:pt idx="4824">0.30112374315323198</cx:pt>
          <cx:pt idx="4825">-0.64387707227745905</cx:pt>
          <cx:pt idx="4826">0.92316138755780297</cx:pt>
          <cx:pt idx="4827">0.52788727321378603</cx:pt>
          <cx:pt idx="4828">-0.82202375778443804</cx:pt>
          <cx:pt idx="4829">-0.64283538658583705</cx:pt>
          <cx:pt idx="4830">-2.3977086221267498</cx:pt>
          <cx:pt idx="4831">-1.7719838531979999</cx:pt>
          <cx:pt idx="4832">0.54994714414354495</cx:pt>
          <cx:pt idx="4833">-0.19928840786401</cx:pt>
          <cx:pt idx="4834">0.83269676905372803</cx:pt>
          <cx:pt idx="4835">0.102485674962423</cx:pt>
          <cx:pt idx="4836">0.40858853851296401</cx:pt>
          <cx:pt idx="4837">-0.159858722914274</cx:pt>
          <cx:pt idx="4838">-1.59140808795734</cx:pt>
          <cx:pt idx="4839">3.09308579541048</cx:pt>
          <cx:pt idx="4840">1.68744772178016</cx:pt>
          <cx:pt idx="4841">-0.169947754617644</cx:pt>
          <cx:pt idx="4842">-0.60902123432552202</cx:pt>
          <cx:pt idx="4843">-0.464130476745235</cx:pt>
          <cx:pt idx="4844">2.3720621333229999</cx:pt>
          <cx:pt idx="4845">-0.28542489272138899</cx:pt>
          <cx:pt idx="4846">1.9675549733315001</cx:pt>
          <cx:pt idx="4847">-0.85443942331335698</cx:pt>
          <cx:pt idx="4848">0.331019935437663</cx:pt>
          <cx:pt idx="4849">1.62958733570265</cx:pt>
          <cx:pt idx="4850">-0.272773918780636</cx:pt>
          <cx:pt idx="4851">3.7305090451969001</cx:pt>
          <cx:pt idx="4852">-0.43867667777769198</cx:pt>
          <cx:pt idx="4853">-0.90045809693270495</cx:pt>
          <cx:pt idx="4854">-0.841846222969442</cx:pt>
          <cx:pt idx="4855">-0.71426710856034203</cx:pt>
          <cx:pt idx="4856">0.547652571026775</cx:pt>
          <cx:pt idx="4857">-3.6845117069109401</cx:pt>
          <cx:pt idx="4858">0.79610477846204697</cx:pt>
          <cx:pt idx="4859">1.02002339531907</cx:pt>
          <cx:pt idx="4860">1.0353710606517701</cx:pt>
          <cx:pt idx="4861">0.315479061665767</cx:pt>
          <cx:pt idx="4862">0.16940056589065899</cx:pt>
          <cx:pt idx="4863">1.2493898679977</cx:pt>
          <cx:pt idx="4864">-3.2844290855891001</cx:pt>
          <cx:pt idx="4865">1.1039749609582401</cx:pt>
          <cx:pt idx="4866">1.2159433989251101</cx:pt>
          <cx:pt idx="4867">-0.32278135020268001</cx:pt>
          <cx:pt idx="4868">-2.2391049735797801</cx:pt>
          <cx:pt idx="4869">-2.18094529106612</cx:pt>
          <cx:pt idx="4870">0.130719051668652</cx:pt>
          <cx:pt idx="4871">-0.77198103507543903</cx:pt>
          <cx:pt idx="4872">-0.25642695398599602</cx:pt>
          <cx:pt idx="4873">-1.2814544270725301</cx:pt>
          <cx:pt idx="4874">0.18894675437754599</cx:pt>
          <cx:pt idx="4875">0.106026556677509</cx:pt>
          <cx:pt idx="4876">0.048693738423792002</cx:pt>
          <cx:pt idx="4877">0.37206266600366</cx:pt>
          <cx:pt idx="4878">-1.14395245945733</cx:pt>
          <cx:pt idx="4879">-0.65994322135440597</cx:pt>
          <cx:pt idx="4880">0.48053846259397198</cx:pt>
          <cx:pt idx="4881">-1.7289136015270701</cx:pt>
          <cx:pt idx="4882">-0.43345934139617698</cx:pt>
          <cx:pt idx="4883">1.25814612595386</cx:pt>
          <cx:pt idx="4884">-0.105364030014379</cx:pt>
          <cx:pt idx="4885">0.43577364804305302</cx:pt>
          <cx:pt idx="4886">0.38259465991054598</cx:pt>
          <cx:pt idx="4887">-1.1551509839565499</cx:pt>
          <cx:pt idx="4888">-0.82407190221519899</cx:pt>
          <cx:pt idx="4889">0.028421139171286899</cx:pt>
          <cx:pt idx="4890">-3.49186755371066</cx:pt>
          <cx:pt idx="4891">-0.83933891535687499</cx:pt>
          <cx:pt idx="4892">-0.404133140726399</cx:pt>
          <cx:pt idx="4893">-0.44063951534977702</cx:pt>
          <cx:pt idx="4894">0.18082963073120301</cx:pt>
          <cx:pt idx="4895">-0.21869566524871401</cx:pt>
          <cx:pt idx="4896">-0.66637402776480703</cx:pt>
          <cx:pt idx="4897">-1.1477386217948</cx:pt>
          <cx:pt idx="4898">-0.051637893812329597</cx:pt>
          <cx:pt idx="4899">0.81952177590328701</cx:pt>
          <cx:pt idx="4900">-0.092771392913265999</cx:pt>
          <cx:pt idx="4901">-0.54250159041296797</cx:pt>
          <cx:pt idx="4902">0.87325657994164896</cx:pt>
          <cx:pt idx="4903">-0.79999670730626304</cx:pt>
          <cx:pt idx="4904">1.18323079060542</cx:pt>
          <cx:pt idx="4905">0.22453251119037199</cx:pt>
          <cx:pt idx="4906">-1.1625669546008699</cx:pt>
          <cx:pt idx="4907">0.81400143057354402</cx:pt>
          <cx:pt idx="4908">0.64504700742816501</cx:pt>
          <cx:pt idx="4909">1.2890064060725199</cx:pt>
          <cx:pt idx="4910">1.0866600113460401</cx:pt>
          <cx:pt idx="4911">-0.16451368059341401</cx:pt>
          <cx:pt idx="4912">7.0703285159167102</cx:pt>
          <cx:pt idx="4913">-0.89072142346955896</cx:pt>
          <cx:pt idx="4914">-1.9773017828261501</cx:pt>
          <cx:pt idx="4915">0.65587747051641498</cx:pt>
          <cx:pt idx="4916">-0.68452020450584805</cx:pt>
          <cx:pt idx="4917">-0.243948173813445</cx:pt>
          <cx:pt idx="4918">0.16075631755561501</cx:pt>
          <cx:pt idx="4919">-0.41114425913366098</cx:pt>
          <cx:pt idx="4920">-0.20808251457933299</cx:pt>
          <cx:pt idx="4921">0.44101093830398203</cx:pt>
          <cx:pt idx="4922">-1.11180204554216</cx:pt>
          <cx:pt idx="4923">0.082818633573916306</cx:pt>
          <cx:pt idx="4924">0.46748243538905698</cx:pt>
          <cx:pt idx="4925">-1.25437542070804</cx:pt>
          <cx:pt idx="4926">-0.21624099104431599</cx:pt>
          <cx:pt idx="4927">-0.99646516018614995</cx:pt>
          <cx:pt idx="4928">-0.71271793294209396</cx:pt>
          <cx:pt idx="4929">-0.129304877795094</cx:pt>
          <cx:pt idx="4930">-0.047090683255523097</cx:pt>
          <cx:pt idx="4931">-1.3504034931169999</cx:pt>
          <cx:pt idx="4932">-1.5325153459012399</cx:pt>
          <cx:pt idx="4933">0.0068329623453853997</cx:pt>
          <cx:pt idx="4934">0.37687990053635401</cx:pt>
          <cx:pt idx="4935">0.44101025525638199</cx:pt>
          <cx:pt idx="4936">-0.063032584908609496</cx:pt>
          <cx:pt idx="4937">2.0930845074760098</cx:pt>
          <cx:pt idx="4938">0.12366119875654601</cx:pt>
          <cx:pt idx="4939">1.3471884043671301</cx:pt>
          <cx:pt idx="4940">-1.6231195992245699</cx:pt>
          <cx:pt idx="4941">-0.75980884088012002</cx:pt>
          <cx:pt idx="4942">-3.8544354191300298</cx:pt>
          <cx:pt idx="4943">-2.8220214846736802</cx:pt>
          <cx:pt idx="4944">0.052995887862085499</cx:pt>
          <cx:pt idx="4945">2.5378675494894201</cx:pt>
          <cx:pt idx="4946">0.73051647557916799</cx:pt>
          <cx:pt idx="4947">-1.0669897789621601</cx:pt>
          <cx:pt idx="4948">-0.22184923167335299</cx:pt>
          <cx:pt idx="4949">0.98106001435621704</cx:pt>
          <cx:pt idx="4950">-0.1107844895978</cx:pt>
          <cx:pt idx="4951">0.105443766661133</cx:pt>
          <cx:pt idx="4952">-2.0508417707261901</cx:pt>
          <cx:pt idx="4953">1.7305172284734001</cx:pt>
          <cx:pt idx="4954">-0.093912195971132997</cx:pt>
          <cx:pt idx="4955">1.37206409662243</cx:pt>
          <cx:pt idx="4956">0.33147930035669099</cx:pt>
          <cx:pt idx="4957">0.923161627083115</cx:pt>
          <cx:pt idx="4958">-0.187020376125727</cx:pt>
          <cx:pt idx="4959">-0.22840777779815</cx:pt>
          <cx:pt idx="4960">-2.4394001095261499</cx:pt>
          <cx:pt idx="4961">0.093087203346827296</cx:pt>
          <cx:pt idx="4962">0.28305847809628099</cx:pt>
          <cx:pt idx="4963">-0.49187597159093499</cx:pt>
          <cx:pt idx="4964">-1.1174778030239001</cx:pt>
          <cx:pt idx="4965">-1.1178567450141701</cx:pt>
          <cx:pt idx="4966">1.9404394937972</cx:pt>
          <cx:pt idx="4967">-0.28786158750658303</cx:pt>
          <cx:pt idx="4968">0.090691948680830706</cx:pt>
          <cx:pt idx="4969">-1.0866188845721001</cx:pt>
          <cx:pt idx="4970">-1.5994034468018601</cx:pt>
          <cx:pt idx="4971">-0.080448872487541206</cx:pt>
          <cx:pt idx="4972">0.30498620521744302</cx:pt>
          <cx:pt idx="4973">-0.86894426076198295</cx:pt>
          <cx:pt idx="4974">1.5700526927021901</cx:pt>
          <cx:pt idx="4975">-1.7089042003383399</cx:pt>
          <cx:pt idx="4976">-0.96250446766194397</cx:pt>
          <cx:pt idx="4977">-0.91718184893223398</cx:pt>
          <cx:pt idx="4978">-1.3934716978082</cx:pt>
          <cx:pt idx="4979">0.34864622417034802</cx:pt>
          <cx:pt idx="4980">-1.0426102764582801</cx:pt>
          <cx:pt idx="4981">0.34147424881736499</cx:pt>
          <cx:pt idx="4982">1.1039750590023201</cx:pt>
          <cx:pt idx="4983">0.68744791355117996</cx:pt>
          <cx:pt idx="4984">0.454185218501725</cx:pt>
          <cx:pt idx="4985">-0.78405642663385899</cx:pt>
          <cx:pt idx="4986">-1.3090081608619899</cx:pt>
          <cx:pt idx="4987">-1.1584508796625701</cx:pt>
          <cx:pt idx="4988">-0.66006107701672201</cx:pt>
          <cx:pt idx="4989">-0.095765147619920596</cx:pt>
          <cx:pt idx="4990">-0.89953286129503096</cx:pt>
          <cx:pt idx="4991">-0.50268193447191101</cx:pt>
          <cx:pt idx="4992">0.47032192376135401</cx:pt>
          <cx:pt idx="4993">0.27202858870917601</cx:pt>
          <cx:pt idx="4994">-0.0064490764776190396</cx:pt>
          <cx:pt idx="4995">-0.491876200869582</cx:pt>
          <cx:pt idx="4996">0.131055883577712</cx:pt>
          <cx:pt idx="4997">0.211142363795357</cx:pt>
          <cx:pt idx="4998">3.1519790277027799</cx:pt>
          <cx:pt idx="4999">1.1407044490359199</cx:pt>
          <cx:pt idx="5000">-0.083791375325003997</cx:pt>
          <cx:pt idx="5001">-1.15484109354806</cx:pt>
          <cx:pt idx="5002">0.25998368630978902</cx:pt>
          <cx:pt idx="5003">0.585085963794718</cx:pt>
          <cx:pt idx="5004">1.7829836653462201</cx:pt>
          <cx:pt idx="5005">1.1579380985373799</cx:pt>
          <cx:pt idx="5006">0.16573338232711701</cx:pt>
          <cx:pt idx="5007">0.57851374532952404</cx:pt>
          <cx:pt idx="5008">1.3979408589279201</cx:pt>
          <cx:pt idx="5009">-1.5720452592961101</cx:pt>
          <cx:pt idx="5010">3.4216784307438401</cx:pt>
          <cx:pt idx="5011">-1.38957708302426</cx:pt>
          <cx:pt idx="5012">1.21594353062797</cx:pt>
          <cx:pt idx="5013">0.70404427623974697</cx:pt>
          <cx:pt idx="5014">-0.039363580307469101</cx:pt>
          <cx:pt idx="5015">0.83413878714289302</cx:pt>
          <cx:pt idx="5016">0.48279801959456797</cx:pt>
          <cx:pt idx="5017">-1.7795077370757</cx:pt>
          <cx:pt idx="5018">1.06755125829167</cx:pt>
          <cx:pt idx="5019">0.84154772471471095</cx:pt>
          <cx:pt idx="5020">-0.165065650232739</cx:pt>
          <cx:pt idx="5021">0.078441482516791505</cx:pt>
          <cx:pt idx="5022">0.145554643582467</cx:pt>
          <cx:pt idx="5023">0.19661680420399899</cx:pt>
          <cx:pt idx="5024">-1.8055356176247901</cx:pt>
          <cx:pt idx="5025">0.912514039625555</cx:pt>
          <cx:pt idx="5026">0.31547993996655599</cx:pt>
          <cx:pt idx="5027">-1.0094518652461499</cx:pt>
          <cx:pt idx="5028">1.1534590165737399</cx:pt>
          <cx:pt idx="5029">0.38703231001579003</cx:pt>
          <cx:pt idx="5030">1.5785127137805699</cx:pt>
          <cx:pt idx="5031">-2.00643792839363</cx:pt>
          <cx:pt idx="5032">-0.36039218513979898</cx:pt>
          <cx:pt idx="5033">-0.130320633849898</cx:pt>
          <cx:pt idx="5034">-0.109826749514077</cx:pt>
          <cx:pt idx="5035">-1.5014301349016801</cx:pt>
          <cx:pt idx="5036">-0.550769062563361</cx:pt>
          <cx:pt idx="5037">0.27985515606728201</cx:pt>
          <cx:pt idx="5038">-0.29768056711284901</cx:pt>
          <cx:pt idx="5039">-2.1439461856728599</cx:pt>
          <cx:pt idx="5040">2.5718184147018599</cx:pt>
          <cx:pt idx="5041">-0.71005575121467401</cx:pt>
          <cx:pt idx="5042">1.23747628496481</cx:pt>
          <cx:pt idx="5043">-1.6186326394280699</cx:pt>
          <cx:pt idx="5044">-0.10101193521974999</cx:pt>
          <cx:pt idx="5045">-1.5193562410835</cx:pt>
          <cx:pt idx="5046">-0.34748416767108897</cx:pt>
          <cx:pt idx="5047">1.6965698631805799</cx:pt>
          <cx:pt idx="5048">-1.00644786458319</cx:pt>
          <cx:pt idx="5049">-0.121924788851557</cx:pt>
          <cx:pt idx="5050">-0.076837492393033294</cx:pt>
          <cx:pt idx="5051">-0.34273128536000302</cx:pt>
          <cx:pt idx="5052">1.2789531133768799</cx:pt>
          <cx:pt idx="5053">-1.7403737450982799</cx:pt>
          <cx:pt idx="5054">0.38232240862443201</cx:pt>
          <cx:pt idx="5055">-0.38977760223388902</cx:pt>
          <cx:pt idx="5056">0.58508693206142703</cx:pt>
          <cx:pt idx="5057">0.92251945900674304</cx:pt>
          <cx:pt idx="5058">-0.77967806475816204</cx:pt>
          <cx:pt idx="5059">-0.87638832072887896</cx:pt>
          <cx:pt idx="5060">0.20000165703498701</cx:pt>
          <cx:pt idx="5061">1.2044476029233999</cx:pt>
          <cx:pt idx="5062">0.20405742731167201</cx:pt>
          <cx:pt idx="5063">3.4309552586812799</cx:pt>
          <cx:pt idx="5064">-1.31872627853167</cx:pt>
          <cx:pt idx="5065">-2.0223904131911001</cx:pt>
          <cx:pt idx="5066">0.50812601699994797</cx:pt>
          <cx:pt idx="5067">1.5670176208980999</cx:pt>
          <cx:pt idx="5068">-0.59140759558746503</cx:pt>
          <cx:pt idx="5069">-0.45896060160395802</cx:pt>
          <cx:pt idx="5070">0.44101200592581402</cx:pt>
          <cx:pt idx="5071">-0.049092509556480403</cx:pt>
          <cx:pt idx="5072">0.684346298281865</cx:pt>
          <cx:pt idx="5073">0.24508975397559399</cx:pt>
          <cx:pt idx="5074">-0.40698416998885201</cx:pt>
          <cx:pt idx="5075">0.17934221333131201</cx:pt>
          <cx:pt idx="5076">0.91858913967648104</cx:pt>
          <cx:pt idx="5077">0.230734806761381</cx:pt>
          <cx:pt idx="5078">0.59145225416921998</cx:pt>
          <cx:pt idx="5079">-3.0939073640154202</cx:pt>
          <cx:pt idx="5080">-2.4658786357524201</cx:pt>
          <cx:pt idx="5081">0.28400066984441202</cx:pt>
          <cx:pt idx="5082">0.46303725531100898</cx:pt>
          <cx:pt idx="5083">0.44501998675344201</cx:pt>
          <cx:pt idx="5084">-0.69734422876042301</cx:pt>
          <cx:pt idx="5085">1.17060545672803</cx:pt>
          <cx:pt idx="5086">1.4085890687510201</cx:pt>
          <cx:pt idx="5087">1.1951856864187</cx:pt>
          <cx:pt idx="5088">0.88352782694652798</cx:pt>
          <cx:pt idx="5089">0.199371035964542</cx:pt>
          <cx:pt idx="5090">0.76884439254829795</cx:pt>
          <cx:pt idx="5091">-0.22884117062095899</cx:pt>
          <cx:pt idx="5092">0.33934994616604203</cx:pt>
          <cx:pt idx="5093">1.8300527838874201</cx:pt>
          <cx:pt idx="5094">1.4410098868355601</cx:pt>
          <cx:pt idx="5095">-0.066989557841599906</cx:pt>
          <cx:pt idx="5096">2.5911134282597299</cx:pt>
          <cx:pt idx="5097">-3.1107767860808999</cx:pt>
          <cx:pt idx="5098">-0.219297610419978</cx:pt>
          <cx:pt idx="5099">-0.50637588187705096</cx:pt>
          <cx:pt idx="5100">-0.069483164157873104</cx:pt>
          <cx:pt idx="5101">0.51457911852692895</cx:pt>
          <cx:pt idx="5102">-1.91058773692884</cx:pt>
          <cx:pt idx="5103">-0.18459430530196599</cx:pt>
          <cx:pt idx="5104">2.12283365224194</cx:pt>
          <cx:pt idx="5105">2.9255316625274399</cx:pt>
          <cx:pt idx="5106">0.099161072210862594</cx:pt>
          <cx:pt idx="5107">-0.25220464055719399</cx:pt>
          <cx:pt idx="5108">0.21204962820547299</cx:pt>
          <cx:pt idx="5109">1.49235649162647</cx:pt>
          <cx:pt idx="5110">-0.11965976902818599</cx:pt>
          <cx:pt idx="5111">0.24272274718997799</cx:pt>
          <cx:pt idx="5112">-0.19041161232065701</cx:pt>
          <cx:pt idx="5113">1.6988076650778601</cx:pt>
          <cx:pt idx="5114">-0.35078311331387002</cx:pt>
          <cx:pt idx="5115">0.34244671402902899</cx:pt>
          <cx:pt idx="5116">-1.6293770073940601</cx:pt>
          <cx:pt idx="5117">-0.101993644460505</cx:pt>
          <cx:pt idx="5118">0.118441902027141</cx:pt>
          <cx:pt idx="5119">-1.8544423599253601</cx:pt>
          <cx:pt idx="5120">0.44100979920607403</cx:pt>
          <cx:pt idx="5121">0.77821366473485698</cx:pt>
          <cx:pt idx="5122">2.2330161926588801</cx:pt>
          <cx:pt idx="5123">-1.3260666855296599</cx:pt>
          <cx:pt idx="5124">-0.31409949582555302</cx:pt>
          <cx:pt idx="5125">-0.72554730119427302</cx:pt>
          <cx:pt idx="5126">0.20000306602530099</cx:pt>
          <cx:pt idx="5127">-1.5507684605066501</cx:pt>
          <cx:pt idx="5128">-1.1284391735928401</cx:pt>
          <cx:pt idx="5129">-1.6983263356325999</cx:pt>
          <cx:pt idx="5130">0.195740203381635</cx:pt>
          <cx:pt idx="5131">-0.44533176094935101</cx:pt>
          <cx:pt idx="5132">-0.69478934244909296</cx:pt>
          <cx:pt idx="5133">-0.30342903706562702</cx:pt>
          <cx:pt idx="5134">-0.220573365858697</cx:pt>
          <cx:pt idx="5135">-3.23910104895422</cx:pt>
          <cx:pt idx="5136">-0.79691248121223601</cx:pt>
          <cx:pt idx="5137">2.6013880990098599</cx:pt>
          <cx:pt idx="5138">-0.39347226346867797</cx:pt>
          <cx:pt idx="5139">-0.47111610888302802</cx:pt>
          <cx:pt idx="5140">-1.5622643786433501</cx:pt>
          <cx:pt idx="5141">-1.1809468606973099</cx:pt>
          <cx:pt idx="5142">-0.79999744090326297</cx:pt>
          <cx:pt idx="5143">-0.87038712629723802</cx:pt>
          <cx:pt idx="5144">-0.64387755368139399</cx:pt>
          <cx:pt idx="5145">1.1928595501370201</cx:pt>
          <cx:pt idx="5146">0.63740749064545499</cx:pt>
          <cx:pt idx="5147">-2.1395742160751601</cx:pt>
          <cx:pt idx="5148">0.46507917753123801</cx:pt>
          <cx:pt idx="5149">0.78941024536835802</cx:pt>
          <cx:pt idx="5150">-0.81874202995957601</cx:pt>
          <cx:pt idx="5151">-0.742970943136818</cx:pt>
          <cx:pt idx="5152">1.03537111653492</cx:pt>
          <cx:pt idx="5153">-0.047089695761590701</cx:pt>
          <cx:pt idx="5154">-0.48360822774858198</cx:pt>
          <cx:pt idx="5155">-0.096781778227437498</cx:pt>
          <cx:pt idx="5156">1.9529089098191901</cx:pt>
          <cx:pt idx="5157">-1.55241433416848</cx:pt>
          <cx:pt idx="5158">-0.323121266760447</cx:pt>
          <cx:pt idx="5159">-0.36373406702271099</cx:pt>
          <cx:pt idx="5160">0.85604840442558106</cx:pt>
          <cx:pt idx="5161">0.45749893922522999</cx:pt>
          <cx:pt idx="5162">1.8737733453710901</cx:pt>
          <cx:pt idx="5163">0.50812424069736195</cx:pt>
          <cx:pt idx="5164">-0.37910740567532603</cx:pt>
          <cx:pt idx="5165">0.87490637001076099</cx:pt>
          <cx:pt idx="5166">1.4085880764941601</cx:pt>
          <cx:pt idx="5167">0.65251677826437005</cx:pt>
          <cx:pt idx="5168">0.161278060694974</cx:pt>
          <cx:pt idx="5169">-0.173456840098559</cx:pt>
          <cx:pt idx="5170">0.90484691317704002</cx:pt>
          <cx:pt idx="5171">-0.24745709348620201</cx:pt>
          <cx:pt idx="5172">-0.16855495437089699</cx:pt>
          <cx:pt idx="5173">-0.22367877110353199</cx:pt>
          <cx:pt idx="5174">0.38419148981302598</cx:pt>
          <cx:pt idx="5175">4.3154646211526702</cx:pt>
          <cx:pt idx="5176">-4.4259767741499196</cx:pt>
          <cx:pt idx="5177">-0.35922896053174802</cx:pt>
          <cx:pt idx="5178">-0.95673700625887403</cx:pt>
          <cx:pt idx="5179">-0.17566132933121101</cx:pt>
          <cx:pt idx="5180">-0.95952766038294401</cx:pt>
          <cx:pt idx="5181">-0.35792124768054501</cx:pt>
          <cx:pt idx="5182">0.152971427104417</cx:pt>
          <cx:pt idx="5183">4.6373881027145298</cx:pt>
          <cx:pt idx="5184">-0.26948364067486402</cx:pt>
          <cx:pt idx="5185">-0.13077708138216401</cx:pt>
          <cx:pt idx="5186">-0.49187545848065101</cx:pt>
          <cx:pt idx="5187">0.50812413919805999</cx:pt>
          <cx:pt idx="5188">-0.35093349416437702</cx:pt>
          <cx:pt idx="5189">1.66557759134462</cx:pt>
          <cx:pt idx="5190">-0.49681412705154399</cx:pt>
          <cx:pt idx="5191">-0.78255303008825505</cx:pt>
          <cx:pt idx="5192">2.9935472440746702</cx:pt>
          <cx:pt idx="5193">1.0245777190874801</cx:pt>
          <cx:pt idx="5194">-0.452705402316531</cx:pt>
          <cx:pt idx="5195">-0.52653700368857803</cx:pt>
          <cx:pt idx="5196">1.73051628633152</cx:pt>
          <cx:pt idx="5197">-0.90691344749567304</cx:pt>
          <cx:pt idx="5198">-1.41244091105055</cx:pt>
          <cx:pt idx="5199">1.15501416247739</cx:pt>
          <cx:pt idx="5200">3.0035340897282201</cx:pt>
          <cx:pt idx="5201">-0.0501688678924277</cx:pt>
          <cx:pt idx="5202">0.558972946623705</cx:pt>
          <cx:pt idx="5203">0.77295208006750105</cx:pt>
          <cx:pt idx="5204">0.186196277457052</cx:pt>
          <cx:pt idx="5205">-1.2288377966335</cx:pt>
          <cx:pt idx="5206">-1.2329564462984901</cx:pt>
          <cx:pt idx="5207">-1.0302930608143901</cx:pt>
          <cx:pt idx="5208">-1.02611609918842</cx:pt>
          <cx:pt idx="5209">1.27832580744099</cx:pt>
          <cx:pt idx="5210">1.78496461295373</cx:pt>
          <cx:pt idx="5211">-1.1770027037028099</cx:pt>
          <cx:pt idx="5212">0.11908220522519999</cx:pt>
          <cx:pt idx="5213">2.0675511387147498</cx:pt>
          <cx:pt idx="5214">1.4983435699677701</cx:pt>
          <cx:pt idx="5215">-0.86826412910121697</cx:pt>
          <cx:pt idx="5216">1.15607883928015</cx:pt>
          <cx:pt idx="5217">-0.51592084825328999</cx:pt>
          <cx:pt idx="5218">0.14508084822636</cx:pt>
          <cx:pt idx="5219">0.56059133450989995</cx:pt>
          <cx:pt idx="5220">-0.636265266176124</cx:pt>
          <cx:pt idx="5221">1.00829715503693</cx:pt>
          <cx:pt idx="5222">-1.05084300738378</cx:pt>
          <cx:pt idx="5223">1.7305162779749499</cx:pt>
          <cx:pt idx="5224">0.77782220850629802</cx:pt>
          <cx:pt idx="5225">0.54496077963507095</cx:pt>
          <cx:pt idx="5226">-2.9197347009189101</cx:pt>
          <cx:pt idx="5227">-2.07683211452109</cx:pt>
          <cx:pt idx="5228">0.16347616036995399</cx:pt>
          <cx:pt idx="5229">0.42066133338245498</cx:pt>
          <cx:pt idx="5230">-1.9790729598842001</cx:pt>
          <cx:pt idx="5231">-1.7960277374968301</cx:pt>
          <cx:pt idx="5232">-0.55898923436331305</cx:pt>
          <cx:pt idx="5233">0.78204661705193002</cx:pt>
          <cx:pt idx="5234">-1.38495136547534</cx:pt>
          <cx:pt idx="5235">-0.52582092014118798</cx:pt>
          <cx:pt idx="5236">0.085744509990860293</cx:pt>
          <cx:pt idx="5237">-0.43788103523675198</cx:pt>
          <cx:pt idx="5238">-0.88091686758452403</cx:pt>
          <cx:pt idx="5239">-0.110785520382831</cx:pt>
          <cx:pt idx="5240">0.59927451028432299</cx:pt>
          <cx:pt idx="5241">1.7305155169639701</cx:pt>
          <cx:pt idx="5242">-0.199093826536452</cx:pt>
          <cx:pt idx="5243">4.08101156137778</cx:pt>
          <cx:pt idx="5244">-1.6635604121973799</cx:pt>
          <cx:pt idx="5245">0.71883436052581995</cx:pt>
          <cx:pt idx="5246">-0.21701578562745</cx:pt>
          <cx:pt idx="5247">0.57563101334206002</cx:pt>
          <cx:pt idx="5248">-0.44672391854721599</cx:pt>
          <cx:pt idx="5249">-0.58576703115448803</cx:pt>
          <cx:pt idx="5250">-0.0064482639543127496</cx:pt>
          <cx:pt idx="5251">0.067555249222872898</cx:pt>
          <cx:pt idx="5252">-3.1763684905561602</cx:pt>
          <cx:pt idx="5253">0.050134514160434102</cx:pt>
          <cx:pt idx="5254">-0.31678850323803098</cx:pt>
          <cx:pt idx="5255">0.59725050896127196</cx:pt>
          <cx:pt idx="5256">1.3858681963505</cx:pt>
          <cx:pt idx="5257">-1.6732049223169601</cx:pt>
          <cx:pt idx="5258">-1.4835670221245401</cx:pt>
          <cx:pt idx="5259">0.61730595436101598</cx:pt>
          <cx:pt idx="5260">-0.77198284293742703</cx:pt>
          <cx:pt idx="5261">0.39513817524471001</cx:pt>
          <cx:pt idx="5262">-0.0064489774418260296</cx:pt>
          <cx:pt idx="5263">-0.73352867071955197</cx:pt>
          <cx:pt idx="5264">0.017798302169316899</cx:pt>
          <cx:pt idx="5265">-2.3849501050006401</cx:pt>
          <cx:pt idx="5266">-2.4124397730976299</cx:pt>
          <cx:pt idx="5267">0.63011460435340005</cx:pt>
          <cx:pt idx="5268">1.9529089385584799</cx:pt>
          <cx:pt idx="5269">2.2857313768577798</cx:pt>
          <cx:pt idx="5270">0.76293875637029596</cx:pt>
          <cx:pt idx="5271">-0.82202232213588</cx:pt>
          <cx:pt idx="5272">0.26283728837482601</cx:pt>
          <cx:pt idx="5273">1.6634019184934099</cx:pt>
          <cx:pt idx="5274">-0.76489474145917702</cx:pt>
          <cx:pt idx="5275">2.3154781390231198</cx:pt>
          <cx:pt idx="5276">1.65651713950031</cx:pt>
          <cx:pt idx="5277">-2.1683356798612299</cx:pt>
          <cx:pt idx="5278">-1.71879116743339</cx:pt>
          <cx:pt idx="5279">2.6780480386734</cx:pt>
          <cx:pt idx="5280">-0.27614738050864701</cx:pt>
          <cx:pt idx="5281">-0.39907678209027098</cx:pt>
          <cx:pt idx="5282">-0.0313238290978895</cx:pt>
          <cx:pt idx="5283">-0.54701659591247098</cx:pt>
          <cx:pt idx="5284">-0.841024350400288</cx:pt>
          <cx:pt idx="5285">0.066466813339837297</cx:pt>
          <cx:pt idx="5286">3.2392429828378</cx:pt>
          <cx:pt idx="5287">-2.7289048233542399</cx:pt>
          <cx:pt idx="5288">1.5269839436758901</cx:pt>
          <cx:pt idx="5289">0.31547916173304802</cx:pt>
          <cx:pt idx="5290">-0.151357578982317</cx:pt>
          <cx:pt idx="5291">2.95593676589659</cx:pt>
          <cx:pt idx="5292">-0.68451949367814102</cx:pt>
          <cx:pt idx="5293">0.49834354999720198</cx:pt>
          <cx:pt idx="5294">-0.62311850001521396</cx:pt>
          <cx:pt idx="5295">2.5564856478600402</cx:pt>
          <cx:pt idx="5296">1.0353726670093799</cx:pt>
          <cx:pt idx="5297">-0.078434853207122193</cx:pt>
          <cx:pt idx="5298">0.315479426820373</cx:pt>
          <cx:pt idx="5299">-0.328377380613665</cx:pt>
          <cx:pt idx="5300">1.2058546744272201</cx:pt>
          <cx:pt idx="5301">2.39794086031148</cx:pt>
          <cx:pt idx="5302">-0.70688835859861299</cx:pt>
          <cx:pt idx="5303">0.25658592676944603</cx:pt>
          <cx:pt idx="5304">-0.680186749733104</cx:pt>
          <cx:pt idx="5305">1.5036308782915699</cx:pt>
          <cx:pt idx="5306">1.5896537581793699</cx:pt>
          <cx:pt idx="5307">1.0784397283815701</cx:pt>
          <cx:pt idx="5308">-1.09955761398651</cx:pt>
          <cx:pt idx="5309">-0.84371912629595203</cx:pt>
          <cx:pt idx="5310">-2.4918648105796102</cx:pt>
          <cx:pt idx="5311">0.331246727164625</cx:pt>
          <cx:pt idx="5312">0.28668153906349197</cx:pt>
          <cx:pt idx="5313">-1.2585126135903499</cx:pt>
          <cx:pt idx="5314">-0.65721278919312898</cx:pt>
          <cx:pt idx="5315">-0.81380095736929003</cx:pt>
          <cx:pt idx="5316">-0.886151515237941</cx:pt>
          <cx:pt idx="5317">0.82071410206537498</cx:pt>
          <cx:pt idx="5318">0.30218236729008702</cx:pt>
          <cx:pt idx="5319">-0.75647059481595502</cx:pt>
          <cx:pt idx="5320">1.10737098521388</cx:pt>
          <cx:pt idx="5321">-0.120217596017866</cx:pt>
          <cx:pt idx="5322">0.37082178592825399</cx:pt>
          <cx:pt idx="5323">-0.46726091583004697</cx:pt>
          <cx:pt idx="5324">-2.8137948351242899</cx:pt>
          <cx:pt idx="5325">-2.7719811490897199</cx:pt>
          <cx:pt idx="5326">-0.54051039804682099</cx:pt>
          <cx:pt idx="5327">1.3154788783734499</cx:pt>
          <cx:pt idx="5328">-1.7100542433439301</cx:pt>
          <cx:pt idx="5329">-0.40888635114058403</cx:pt>
          <cx:pt idx="5330">-1.3283711595819201</cx:pt>
          <cx:pt idx="5331">-2.0920235451659299</cx:pt>
          <cx:pt idx="5332">0.50103450471459898</cx:pt>
          <cx:pt idx="5333">0.20241606664784301</cx:pt>
          <cx:pt idx="5334">-0.31678796226295503</cx:pt>
          <cx:pt idx="5335">-0.39323458777977199</cx:pt>
          <cx:pt idx="5336">1.00967045925704</cx:pt>
          <cx:pt idx="5337">1.0711716956553501</cx:pt>
          <cx:pt idx="5338">-2.0939084104933601</cx:pt>
          <cx:pt idx="5339">-0.45005425844104002</cx:pt>
          <cx:pt idx="5340">0.471130642332312</cx:pt>
          <cx:pt idx="5341">0.73051732967156102</cx:pt>
          <cx:pt idx="5342">0.416006650077762</cx:pt>
          <cx:pt idx="5343">0.77169378751419304</cx:pt>
          <cx:pt idx="5344">-1.60807382327694</cx:pt>
          <cx:pt idx="5345">1.5499454922599101</cx:pt>
          <cx:pt idx="5346">-0.030296111647845899</cx:pt>
          <cx:pt idx="5347">-0.83832534947880899</cx:pt>
          <cx:pt idx="5348">-0.59571193696041602</cx:pt>
          <cx:pt idx="5349">-0.68451989355018406</cx:pt>
          <cx:pt idx="5350">-0.80790135874301705</cx:pt>
          <cx:pt idx="5351">-1.4867139042337001</cx:pt>
          <cx:pt idx="5352">0.880542005904423</cx:pt>
          <cx:pt idx="5353">0.34826883937137698</cx:pt>
          <cx:pt idx="5354">-1.2391089877781301</cx:pt>
          <cx:pt idx="5355">-0.40111062884940901</cx:pt>
          <cx:pt idx="5356">-2.2694749780282502</cx:pt>
          <cx:pt idx="5357">-0.95073972362199299</cx:pt>
          <cx:pt idx="5358">-1.62514242365284</cx:pt>
          <cx:pt idx="5359">-0.54250103054051102</cx:pt>
          <cx:pt idx="5360">-0.24842100147905399</cx:pt>
          <cx:pt idx="5361">-2.2080744086836299</cx:pt>
          <cx:pt idx="5362">0.26019688978533501</cx:pt>
          <cx:pt idx="5363">0.22801686649883901</cx:pt>
          <cx:pt idx="5364">-0.17928533133045499</cx:pt>
          <cx:pt idx="5365">-0.54701730854892505</cx:pt>
          <cx:pt idx="5366">1.21594497314978</cx:pt>
          <cx:pt idx="5367">-2.0243680162825402</cx:pt>
          <cx:pt idx="5368">2.5031056553625599</cx:pt>
          <cx:pt idx="5369">-2.2080820416555</cx:pt>
          <cx:pt idx="5370">-0.33068363730558298</cx:pt>
          <cx:pt idx="5371">-0.490357896083158</cx:pt>
          <cx:pt idx="5372">-0.092605466543178402</cx:pt>
          <cx:pt idx="5373">-0.38496024316794503</cx:pt>
          <cx:pt idx="5374">-0.42148172437674702</cx:pt>
          <cx:pt idx="5375">-0.84294959258188595</cx:pt>
          <cx:pt idx="5376">-1.5424990753910199</cx:pt>
          <cx:pt idx="5377">-1.3690177942503201</cx:pt>
          <cx:pt idx="5378">0.81297893281016298</cx:pt>
          <cx:pt idx="5379">-2.3498557509132998</cx:pt>
          <cx:pt idx="5380">2.5542661069619901</cx:pt>
          <cx:pt idx="5381">3.0044802536989499</cx:pt>
          <cx:pt idx="5382">-1.29501781881738</cx:pt>
          <cx:pt idx="5383">1.34585315813989</cx:pt>
          <cx:pt idx="5384">2.90044173605511</cx:pt>
          <cx:pt idx="5385">-0.138899335063699</cx:pt>
          <cx:pt idx="5386">0.83005210023684295</cx:pt>
          <cx:pt idx="5387">-0.888612836242201</cx:pt>
          <cx:pt idx="5388">-0.061140029051251599</cx:pt>
          <cx:pt idx="5389">2.1779762084377401</cx:pt>
          <cx:pt idx="5390">1.98742451472537</cx:pt>
          <cx:pt idx="5391">0.97392233257027205</cx:pt>
          <cx:pt idx="5392">0.17797534557526701</cx:pt>
          <cx:pt idx="5393">0.81297881509238201</cx:pt>
          <cx:pt idx="5394">-0.279293313531912</cx:pt>
          <cx:pt idx="5395">-1.0042944530898299</cx:pt>
          <cx:pt idx="5396">-0.70890458788704402</cx:pt>
          <cx:pt idx="5397">0.31547952363318199</cx:pt>
          <cx:pt idx="5398">-0.41723741187004898</cx:pt>
          <cx:pt idx="5399">1.1318789905067701</cx:pt>
          <cx:pt idx="5400">3.5884958897675401</cx:pt>
          <cx:pt idx="5401">0.77491262882682499</cx:pt>
          <cx:pt idx="5402">-0.30901100691410299</cx:pt>
          <cx:pt idx="5403">1.73051766741418</cx:pt>
          <cx:pt idx="5404">1.3154791778777899</cx:pt>
          <cx:pt idx="5405">-0.57982323378478295</cx:pt>
          <cx:pt idx="5406">1.0851824333414799</cx:pt>
          <cx:pt idx="5407">-0.89097085498187101</cx:pt>
          <cx:pt idx="5408">-1.0229998942121601</cx:pt>
          <cx:pt idx="5409">0.70045903059230696</cx:pt>
          <cx:pt idx="5410">-0.471116675012199</cx:pt>
          <cx:pt idx="5411">1.2851055395100801</cx:pt>
          <cx:pt idx="5412">0.31547887463811197</cx:pt>
          <cx:pt idx="5413">0.206180196930486</cx:pt>
          <cx:pt idx="5414">3.2085615119803701</cx:pt>
          <cx:pt idx="5415">-2.03029515026053</cx:pt>
          <cx:pt idx="5416">1.2944176255927</cx:pt>
          <cx:pt idx="5417">2.14555241655499</cx:pt>
          <cx:pt idx="5418">-0.025557969091729901</cx:pt>
          <cx:pt idx="5419">-1.4362615077693801</cx:pt>
          <cx:pt idx="5420">-1.08211280591973</cx:pt>
          <cx:pt idx="5421">-0.26525918811888799</cx:pt>
          <cx:pt idx="5422">0.60921022750076603</cx:pt>
          <cx:pt idx="5423">0.59463389683253998</cx:pt>
          <cx:pt idx="5424">1.8009053038543299</cx:pt>
          <cx:pt idx="5425">1.3154784126787</cx:pt>
          <cx:pt idx="5426">-0.34748444075892498</cx:pt>
          <cx:pt idx="5427">0.25135066808408502</cx:pt>
          <cx:pt idx="5428">-0.016035331648013199</cx:pt>
          <cx:pt idx="5429">-1.5671627939574699</cx:pt>
          <cx:pt idx="5430">1.10248543604677</cx:pt>
          <cx:pt idx="5431">-0.55505040639167103</cx:pt>
          <cx:pt idx="5432">0.476633632160334</cx:pt>
          <cx:pt idx="5433">3.0159160178605</cx:pt>
          <cx:pt idx="5434">-1.0064467201721601</cx:pt>
          <cx:pt idx="5435">-0.099557407445619001</cx:pt>
          <cx:pt idx="5436">0.60276078533292698</cx:pt>
          <cx:pt idx="5437">1.3154783579679801</cx:pt>
          <cx:pt idx="5438">-1.7434117306885799</cx:pt>
          <cx:pt idx="5439">0.37687984646969702</cx:pt>
          <cx:pt idx="5440">0.051089078511511898</cx:pt>
          <cx:pt idx="5441">0.24938996621560899</cx:pt>
          <cx:pt idx="5442">-0.30901004923904501</cx:pt>
          <cx:pt idx="5443">0.096645211475389695</cx:pt>
          <cx:pt idx="5444">0.77115933530782399</cx:pt>
          <cx:pt idx="5445">-0.56689570976575698</cx:pt>
          <cx:pt idx="5446">2.9004401886836799</cx:pt>
          <cx:pt idx="5447">-0.223190104035905</cx:pt>
          <cx:pt idx="5448">-0.83136213404591996</cx:pt>
          <cx:pt idx="5449">1.5484561959880601</cx:pt>
          <cx:pt idx="5450">-1.5495891432040201</cx:pt>
          <cx:pt idx="5451">-2.6387121749092199</cx:pt>
          <cx:pt idx="5452">2.1779748884630501</cx:pt>
          <cx:pt idx="5453">0.90454590125602796</cx:pt>
          <cx:pt idx="5454">0.167380055367509</cx:pt>
          <cx:pt idx="5455">5.1228179962129197</cx:pt>
          <cx:pt idx="5456">-1.74341359574146</cx:pt>
          <cx:pt idx="5457">-0.032443245445883902</cx:pt>
          <cx:pt idx="5458">0.0212964492713375</cx:pt>
          <cx:pt idx="5459">-1.2128997392871701</cx:pt>
          <cx:pt idx="5460">0.81297837673746098</cx:pt>
          <cx:pt idx="5461">-0.038157392513925699</cx:pt>
          <cx:pt idx="5462">-1.3317672893664201</cx:pt>
          <cx:pt idx="5463">0.53787203296740005</cx:pt>
          <cx:pt idx="5464">-0.19909165110299701</cx:pt>
          <cx:pt idx="5465">-0.79999511493448505</cx:pt>
          <cx:pt idx="5466">-0.250867047453458</cx:pt>
          <cx:pt idx="5467">-3.5671538178212399</cx:pt>
          <cx:pt idx="5468">-0.158450135702007</cx:pt>
          <cx:pt idx="5469">1.1944638566369099</cx:pt>
          <cx:pt idx="5470">-0.10598439299320001</cx:pt>
          <cx:pt idx="5471">-0.52209037619592702</cx:pt>
          <cx:pt idx="5472">2.52192870364137</cx:pt>
          <cx:pt idx="5473">-0.12812758571483199</cx:pt>
          <cx:pt idx="5474">0.32452395239270998</cx:pt>
          <cx:pt idx="5475">-0.58399412208942303</cx:pt>
          <cx:pt idx="5476">1.5536383675207801</cx:pt>
          <cx:pt idx="5477">-1.9324439907759501</cx:pt>
          <cx:pt idx="5478">0.54496086642419905</cx:pt>
          <cx:pt idx="5479">-1.86442865120935</cx:pt>
          <cx:pt idx="5480">-0.069811186770617401</cx:pt>
          <cx:pt idx="5481">0.40120849154369298</cx:pt>
          <cx:pt idx="5482">-1.1439474782299399</cx:pt>
          <cx:pt idx="5483">0.47675989490422099</cx:pt>
          <cx:pt idx="5484">-0.079821872863781604</cx:pt>
          <cx:pt idx="5485">-0.19307051799295299</cx:pt>
          <cx:pt idx="5486">2.7025017325016498</cx:pt>
          <cx:pt idx="5487">-0.32497815060999302</cx:pt>
          <cx:pt idx="5488">-0.59400899440664401</cx:pt>
          <cx:pt idx="5489">-1.1311001710747901</cx:pt>
          <cx:pt idx="5490">-2.0768273104522601</cx:pt>
          <cx:pt idx="5491">-0.069184811791931894</cx:pt>
          <cx:pt idx="5492">2.0930860521204799</cx:pt>
          <cx:pt idx="5493">-0.426629990876637</cx:pt>
          <cx:pt idx="5494">-0.085059078027455604</cx:pt>
          <cx:pt idx="5495">0.50149105268626204</cx:pt>
          <cx:pt idx="5496">-0.55076919723588502</cx:pt>
          <cx:pt idx="5497">-3.0208020223525698</cx:pt>
          <cx:pt idx="5498">3.3154705388750698</cx:pt>
          <cx:pt idx="5499">-1.60268204111146</cx:pt>
          <cx:pt idx="5500">0.16347572132096799</cx:pt>
          <cx:pt idx="5501">1.2085638988548</cx:pt>
          <cx:pt idx="5502">-3.0184182811613698</cx:pt>
          <cx:pt idx="5503">-0.68451829294170496</cx:pt>
          <cx:pt idx="5504">0.71344355938127801</cx:pt>
          <cx:pt idx="5505">-0.56150957284692804</cx:pt>
          <cx:pt idx="5506">1.85604735620997</cx:pt>
          <cx:pt idx="5507">-0.34583451313782199</cx:pt>
          <cx:pt idx="5508">1.91465505323936</cx:pt>
          <cx:pt idx="5509">-0.10675361124586</cx:pt>
          <cx:pt idx="5510">-0.052252667024366199</cx:pt>
          <cx:pt idx="5511">-0.38906455472399898</cx:pt>
          <cx:pt idx="5512">-1.54250029195544</cx:pt>
          <cx:pt idx="5513">1.8634900452304</cx:pt>
          <cx:pt idx="5514">-0.91595371955022498</cx:pt>
          <cx:pt idx="5515">0.65836705054673095</cx:pt>
          <cx:pt idx="5516">-0.34525082369892901</cx:pt>
          <cx:pt idx="5517">2.1090272875512399</cx:pt>
          <cx:pt idx="5518">1.6913456486067</cx:pt>
          <cx:pt idx="5519">2.9284554744874298</cx:pt>
          <cx:pt idx="5520">0.32755254327823102</cx:pt>
          <cx:pt idx="5521">0.73051632902086205</cx:pt>
          <cx:pt idx="5522">0.34708081403070501</cx:pt>
          <cx:pt idx="5523">-0.58263981532407505</cx:pt>
          <cx:pt idx="5524">0.74866359646835601</cx:pt>
          <cx:pt idx="5525">-1.9550484626176401</cx:pt>
          <cx:pt idx="5526">-0.71426731997355297</cx:pt>
          <cx:pt idx="5527">0.093086624600555501</cx:pt>
          <cx:pt idx="5528">1.2844532304935401</cx:pt>
          <cx:pt idx="5529">2.4458752420657599</cx:pt>
          <cx:pt idx="5530">-0.62625363907681697</cx:pt>
          <cx:pt idx="5531">1.41735858305047</cx:pt>
          <cx:pt idx="5532">-0.96250466426395498</cx:pt>
          <cx:pt idx="5533">0.279855560397689</cx:pt>
          <cx:pt idx="5534">0.58849753731968102</cx:pt>
          <cx:pt idx="5535">-0.5502197645022</cx:pt>
          <cx:pt idx="5536">-0.172807116606703</cx:pt>
          <cx:pt idx="5537">0.67263573339665905</cx:pt>
          <cx:pt idx="5538">-1.3899960631260799</cx:pt>
          <cx:pt idx="5539">0.52698396407079995</cx:pt>
          <cx:pt idx="5540">0.69656910777666003</cx:pt>
          <cx:pt idx="5541">-1.42645280384163</cx:pt>
          <cx:pt idx="5542">-0.59879136227642804</cx:pt>
          <cx:pt idx="5543">-0.64387808552724002</cx:pt>
          <cx:pt idx="5544">1.5785132205418</cx:pt>
          <cx:pt idx="5545">-1.03815636401839</cx:pt>
          <cx:pt idx="5546">0.68744958107361098</cx:pt>
          <cx:pt idx="5547">0.61503989780222801</cx:pt>
          <cx:pt idx="5548">1.0675514470272101</cx:pt>
          <cx:pt idx="5549">-0.30343047376575399</cx:pt>
          <cx:pt idx="5550">0.19209669121717901</cx:pt>
          <cx:pt idx="5551">0.337505059570951</cx:pt>
          <cx:pt idx="5552">0.231242202051826</cx:pt>
          <cx:pt idx="5553">2.0630917418518302</cx:pt>
          <cx:pt idx="5554">0.81905318712677599</cx:pt>
          <cx:pt idx="5555">0.39348246696287398</cx:pt>
          <cx:pt idx="5556">-0.71832385036586999</cx:pt>
          <cx:pt idx="5557">1.26103109381087</cx:pt>
          <cx:pt idx="5558">0.50051108259733701</cx:pt>
          <cx:pt idx="5559">-0.37382008025567698</cx:pt>
          <cx:pt idx="5560">-0.26948373341287801</cx:pt>
          <cx:pt idx="5561">0.089410988622836293</cx:pt>
          <cx:pt idx="5562">-0.29595554327720802</cx:pt>
          <cx:pt idx="5563">-0.491871177332591</cx:pt>
          <cx:pt idx="5564">1.7849648242796801</cx:pt>
          <cx:pt idx="5565">-1.8841933884183799</cx:pt>
          <cx:pt idx="5566">-0.057978372799955998</cx:pt>
          <cx:pt idx="5567">2.7560510569014598</cx:pt>
          <cx:pt idx="5568">2.0675514843881899</cx:pt>
          <cx:pt idx="5569">3.2483639996520002</cx:pt>
          <cx:pt idx="5570">-1.03501634398159</cx:pt>
          <cx:pt idx="5571">-0.16241887504888999</cx:pt>
          <cx:pt idx="5572">-0.53001058010032198</cx:pt>
          <cx:pt idx="5573">0.61504029857105902</cx:pt>
          <cx:pt idx="5574">2.3154786172058599</cx:pt>
          <cx:pt idx="5575">-0.52246420533780702</cx:pt>
          <cx:pt idx="5576">1.8437268043400099</cx:pt>
          <cx:pt idx="5577">0.77115852316717903</cx:pt>
          <cx:pt idx="5578">-0.028475697768158299</cx:pt>
          <cx:pt idx="5579">-0.62070557478066302</cx:pt>
          <cx:pt idx="5580">0.186198477652712</cx:pt>
          <cx:pt idx="5581">-0.23593037158546101</cx:pt>
          <cx:pt idx="5582">-0.80651086021377205</cx:pt>
          <cx:pt idx="5583">-0.0309710510001651</cx:pt>
          <cx:pt idx="5584">1.4814888431656801</cx:pt>
          <cx:pt idx="5585">-0.39639553858291499</cx:pt>
          <cx:pt idx="5586">-0.83414676607337201</cx:pt>
          <cx:pt idx="5587">0.29291091773351302</cx:pt>
          <cx:pt idx="5588">-0.63871691187302704</cx:pt>
          <cx:pt idx="5589">-0.17756068510727499</cx:pt>
          <cx:pt idx="5590">-0.39501341705105703</cx:pt>
          <cx:pt idx="5591">-1.83426514506178</cx:pt>
          <cx:pt idx="5592">0.55703398944973304</cx:pt>
          <cx:pt idx="5593">0.0217479336194887</cx:pt>
          <cx:pt idx="5594">0.196537578686374</cx:pt>
          <cx:pt idx="5595">1.42239379424087</cx:pt>
          <cx:pt idx="5596">0.54305754326641698</cx:pt>
          <cx:pt idx="5597">-1.45142359424497</cx:pt>
          <cx:pt idx="5598">0.15165408497493901</cx:pt>
          <cx:pt idx="5599">0.042461205278271102</cx:pt>
          <cx:pt idx="5600">0.50333879506606105</cx:pt>
          <cx:pt idx="5601">-0.0099008079126714499</cx:pt>
          <cx:pt idx="5602">2.6939901915217801</cx:pt>
          <cx:pt idx="5603">1.2050551959204101</cx:pt>
          <cx:pt idx="5604">-1.76631524670653</cx:pt>
          <cx:pt idx="5605">0.26103148543297899</cx:pt>
          <cx:pt idx="5606">0.85604731995858996</cx:pt>
          <cx:pt idx="5607">-1.1820202148425401</cx:pt>
          <cx:pt idx="5608">0.191151498661952</cx:pt>
          <cx:pt idx="5609">1.2000014442878799</cx:pt>
          <cx:pt idx="5610">-1.1079611901512501</cx:pt>
          <cx:pt idx="5611">0.21426670308661599</cx:pt>
          <cx:pt idx="5612">0.29716677666408903</cx:pt>
          <cx:pt idx="5613">1.81505047360431</cx:pt>
          <cx:pt idx="5614">-1.30900991118501</cx:pt>
          <cx:pt idx="5615">-2.0490925059944902</cx:pt>
          <cx:pt idx="5616">0.86091397180372098</cx:pt>
          <cx:pt idx="5617">-2.34368399455203</cx:pt>
          <cx:pt idx="5618">3.0654999868158499</cx:pt>
          <cx:pt idx="5619">-0.055083657368526197</cx:pt>
          <cx:pt idx="5620">0.315480219589372</cx:pt>
          <cx:pt idx="5621">0.92316155750829698</cx:pt>
          <cx:pt idx="5622">1.6150404213833001</cx:pt>
          <cx:pt idx="5623">1.03537052841629</cx:pt>
          <cx:pt idx="5624">1.1589744483839399</cx:pt>
          <cx:pt idx="5625">-2.4178734779511002</cx:pt>
          <cx:pt idx="5626">0.42795391617737499</cx:pt>
          <cx:pt idx="5627">1.5667841427759199</cx:pt>
          <cx:pt idx="5628">0.82609509024363303</cx:pt>
          <cx:pt idx="5629">3.6374044658638001</cx:pt>
          <cx:pt idx="5630">-1.12863693041178</cx:pt>
          <cx:pt idx="5631">-1.3849578913385501</cx:pt>
          <cx:pt idx="5632">2.7305121305079201</cx:pt>
          <cx:pt idx="5633">1.9284553672133999</cx:pt>
          <cx:pt idx="5634">3.2588947707298699</cx:pt>
          <cx:pt idx="5635">-1.4972891429475701</cx:pt>
          <cx:pt idx="5636">-0.469420706196082</cx:pt>
          <cx:pt idx="5637">1.0828195518471899</cx:pt>
          <cx:pt idx="5638">0.22282946532896999</cx:pt>
          <cx:pt idx="5639">-2.7289044006855101</cx:pt>
          <cx:pt idx="5640">-0.12380619866510301</cx:pt>
          <cx:pt idx="5641">0.035371012573302801</cx:pt>
          <cx:pt idx="5642">-0.62312059645732099</cx:pt>
          <cx:pt idx="5643">0.68253652787465802</cx:pt>
          <cx:pt idx="5644">0.91693163595544402</cx:pt>
          <cx:pt idx="5645">-0.94240534399310105</cx:pt>
          <cx:pt idx="5646">-1.06918405473971</cx:pt>
          <cx:pt idx="5647">0.53817011660709202</cx:pt>
          <cx:pt idx="5648">1.7849640312277699</cx:pt>
          <cx:pt idx="5649">2.0975736639597899</cx:pt>
          <cx:pt idx="5650">0.31547884925332198</cx:pt>
          <cx:pt idx="5651">-1.5548852904417401</cx:pt>
          <cx:pt idx="5652">-2.0064434442431498</cx:pt>
          <cx:pt idx="5653">0.44487217169098298</cx:pt>
          <cx:pt idx="5654">1.64989826687835</cx:pt>
          <cx:pt idx="5655">-0.26948179887621598</cx:pt>
          <cx:pt idx="5656">-0.84138973969308795</cx:pt>
          <cx:pt idx="5657">-1.2347171877065499</cx:pt>
          <cx:pt idx="5658">0.28994425519893102</cx:pt>
          <cx:pt idx="5659">1.9348746813509601</cx:pt>
          <cx:pt idx="5660">-0.52805857347316698</cx:pt>
          <cx:pt idx="5661">1.4905656235848399</cx:pt>
          <cx:pt idx="5662">-0.090511670504415095</cx:pt>
          <cx:pt idx="5663">0.015919121994118799</cx:pt>
          <cx:pt idx="5664">-0.82029717657071899</cx:pt>
          <cx:pt idx="5665">0.46998882061188801</cx:pt>
          <cx:pt idx="5666">0.44100965746506698</cx:pt>
          <cx:pt idx="5667">-2.15286691775998</cx:pt>
          <cx:pt idx="5668">-0.36174210648746802</cx:pt>
          <cx:pt idx="5669">0.66097659188681102</cx:pt>
          <cx:pt idx="5670">-0.0221023745137763</cx:pt>
          <cx:pt idx="5671">1.95574862568587</cx:pt>
          <cx:pt idx="5672">0.31548053049034003</cx:pt>
          <cx:pt idx="5673">0.25197627426076702</cx:pt>
          <cx:pt idx="5674">-1.26948325653148</cx:pt>
          <cx:pt idx="5675">-0.081038269707914404</cx:pt>
          <cx:pt idx="5676">0.0276128509611419</cx:pt>
          <cx:pt idx="5677">1.8749060948041401</cx:pt>
          <cx:pt idx="5678">1.4854034276916599</cx:pt>
          <cx:pt idx="5679">0.192096835914849</cx:pt>
          <cx:pt idx="5680">1.6463034066170901</cx:pt>
          <cx:pt idx="5681">-0.71726951795703398</cx:pt>
          <cx:pt idx="5682">1.71213794803509</cx:pt>
          <cx:pt idx="5683">0.242993148125171</cx:pt>
          <cx:pt idx="5684">-0.45005512815967202</cx:pt>
          <cx:pt idx="5685">0.75397523353603702</cx:pt>
          <cx:pt idx="5686">1.7484381767304999</cx:pt>
          <cx:pt idx="5687">-0.15266997734648199</cx:pt>
          <cx:pt idx="5688">0.057167093358659903</cx:pt>
          <cx:pt idx="5689">1.6816068664883099</cx:pt>
          <cx:pt idx="5690">0.32121522377144501</cx:pt>
          <cx:pt idx="5691">1.0995702769417599</cx:pt>
          <cx:pt idx="5692">0.734431161965026</cx:pt>
          <cx:pt idx="5693">-0.158451907301801</cx:pt>
          <cx:pt idx="5694">-0.000163071393288105</cx:pt>
          <cx:pt idx="5695">0.180829820900442</cx:pt>
          <cx:pt idx="5696">0.11112103726124101</cx:pt>
          <cx:pt idx="5697">1.1899481994757499</cx:pt>
          <cx:pt idx="5698">1.3381990101094401</cx:pt>
          <cx:pt idx="5699">-0.282083245598027</cx:pt>
          <cx:pt idx="5700">-0.223260096185073</cx:pt>
          <cx:pt idx="5701">-0.26948003751432598</cx:pt>
          <cx:pt idx="5702">1.3088152129577</cx:pt>
          <cx:pt idx="5703">0.108516939130021</cx:pt>
          <cx:pt idx="5704">0.60652790252236299</cx:pt>
          <cx:pt idx="5705">0.84670989978157996</cx:pt>
          <cx:pt idx="5706">-1.2080831902412399</cx:pt>
          <cx:pt idx="5707">1.9493515386834499</cx:pt>
          <cx:pt idx="5708">-0.24930542009488599</cx:pt>
          <cx:pt idx="5709">0.06066560835583</cx:pt>
          <cx:pt idx="5710">2.5785103559890099</cx:pt>
          <cx:pt idx="5711">3.90043470082693</cx:pt>
          <cx:pt idx="5712">1.5911134528639601</cx:pt>
          <cx:pt idx="5713">1.5171128754945</cx:pt>
          <cx:pt idx="5714">-1.3682172221178399</cx:pt>
          <cx:pt idx="5715">-1.25371555765232</cx:pt>
          <cx:pt idx="5716">-1.5914090984712499</cx:pt>
          <cx:pt idx="5717">-1.35437095387573</cx:pt>
          <cx:pt idx="5718">0.77491076564992101</cx:pt>
          <cx:pt idx="5719">-0.25899103662872802</cx:pt>
          <cx:pt idx="5720">0.37688256325909397</cx:pt>
          <cx:pt idx="5721">1.9744414862139901</cx:pt>
          <cx:pt idx="5722">-1.3759341580881399</cx:pt>
          <cx:pt idx="5723">2.4286893176331898</cx:pt>
          <cx:pt idx="5724">0.25134960432804399</cx:pt>
          <cx:pt idx="5725">0.222369479485377</cx:pt>
          <cx:pt idx="5726">-1.43940803319681</cx:pt>
          <cx:pt idx="5727">1.95159530757237</cx:pt>
          <cx:pt idx="5728">0.74988208677952495</cx:pt>
          <cx:pt idx="5729">0.0083692612522415898</cx:pt>
          <cx:pt idx="5730">2.1550136421919799</cx:pt>
          <cx:pt idx="5731">1.31548053346738</cx:pt>
          <cx:pt idx="5732">0.79191705260515699</cx:pt>
          <cx:pt idx="5733">1.98105969917425</cx:pt>
          <cx:pt idx="5734">3.9226369048059202</cx:pt>
          <cx:pt idx="5735">-1.71906746762134</cx:pt>
          <cx:pt idx="5736">-0.66555576697962504</cx:pt>
          <cx:pt idx="5737">-0.64975525931374201</cx:pt>
          <cx:pt idx="5738">1.7193766581335399</cx:pt>
          <cx:pt idx="5739">-0.22508746317432801</cx:pt>
          <cx:pt idx="5740">-0.70132916223477604</cx:pt>
          <cx:pt idx="5741">1.5378712622839299</cx:pt>
          <cx:pt idx="5742">1.0744705862391899</cx:pt>
          <cx:pt idx="5743">-0.11336446330192899</cx:pt>
          <cx:pt idx="5744">-0.707523125280899</cx:pt>
          <cx:pt idx="5745">-0.79999662686593898</cx:pt>
          <cx:pt idx="5746">-0.217015741516009</cx:pt>
          <cx:pt idx="5747">4.3154604541260397</cx:pt>
          <cx:pt idx="5748">-0.26476104848408499</cx:pt>
          <cx:pt idx="5749">2.3446249627942102</cx:pt>
          <cx:pt idx="5750">-1.9069089309136</cx:pt>
          <cx:pt idx="5751">-2.41546275637464</cx:pt>
          <cx:pt idx="5752">-0.78340686822039896</cx:pt>
          <cx:pt idx="5753">0.40584295940301202</cx:pt>
          <cx:pt idx="5754">-0.269480866354394</cx:pt>
          <cx:pt idx="5755">-1.30900694557853</cx:pt>
          <cx:pt idx="5756">-0.66027377114600705</cx:pt>
          <cx:pt idx="5757">-1.85444300655414</cx:pt>
          <cx:pt idx="5758">0.074471241827251802</cx:pt>
          <cx:pt idx="5759">-2.5046975222733101</cx:pt>
          <cx:pt idx="5760">0.138285877515329</cx:pt>
          <cx:pt idx="5761">0.98500540671455805</cx:pt>
          <cx:pt idx="5762">-0.013644332291395099</cx:pt>
          <cx:pt idx="5763">-0.220574143139847</cx:pt>
          <cx:pt idx="5764">0.18454781031106099</cx:pt>
          <cx:pt idx="5765">2.0784406756181899</cx:pt>
          <cx:pt idx="5766">-1.88419158281725</cx:pt>
          <cx:pt idx="5767">0.43657054085504998</cx:pt>
          <cx:pt idx="5768">0.40858857898219803</cx:pt>
          <cx:pt idx="5769">2.09308602806344</cx:pt>
          <cx:pt idx="5770">0.30521112104214299</cx:pt>
          <cx:pt idx="5771">0.63233596981703699</cx:pt>
          <cx:pt idx="5772">-1.37561212965462</cx:pt>
          <cx:pt idx="5773">0.37062072806295598</cx:pt>
          <cx:pt idx="5774">1.6716233589715399</cx:pt>
          <cx:pt idx="5775">1.78496431518677</cx:pt>
          <cx:pt idx="5776">-0.30018047545014298</cx:pt>
          <cx:pt idx="5777">0.34864590204118001</cx:pt>
          <cx:pt idx="5778">-0.0170964688338416</cx:pt>
          <cx:pt idx="5779">-1.5224631724539199</cx:pt>
          <cx:pt idx="5780">0.48115698114120198</cx:pt>
          <cx:pt idx="5781">-0.096152068836094798</cx:pt>
          <cx:pt idx="5782">-0.27181630386461197</cx:pt>
          <cx:pt idx="5783">0.91411632418199495</cx:pt>
          <cx:pt idx="5784">-0.81005055193142295</cx:pt>
          <cx:pt idx="5785">-0.60566560689821303</cx:pt>
          <cx:pt idx="5786">-0.79181482631170796</cx:pt>
          <cx:pt idx="5787">0.051138305000075303</cx:pt>
          <cx:pt idx="5788">0.91108880963618999</cx:pt>
          <cx:pt idx="5789">0.83166297196364103</cx:pt>
          <cx:pt idx="5790">0.0013708169471383701</cx:pt>
          <cx:pt idx="5791">-1.2694782299508101</cx:pt>
          <cx:pt idx="5792">0.087037444987222004</cx:pt>
          <cx:pt idx="5793">0.46581324133182</cx:pt>
          <cx:pt idx="5794">5.1634690490659096</cx:pt>
          <cx:pt idx="5795">1.43506045520763</cx:pt>
          <cx:pt idx="5796">-1.45097782610577</cx:pt>
          <cx:pt idx="5797">-1.0926051926700799</cx:pt>
          <cx:pt idx="5798">2.1861956488772201</cx:pt>
          <cx:pt idx="5799">-0.53140407703925896</cx:pt>
          <cx:pt idx="5800">-0.61972571998526205</cx:pt>
          <cx:pt idx="5801">1.3216051548524701</cx:pt>
          <cx:pt idx="5802">0.65836677702914503</cx:pt>
          <cx:pt idx="5803">1.1779754907784701</cx:pt>
          <cx:pt idx="5804">0.35081201467314599</cx:pt>
          <cx:pt idx="5805">-1.4918729091493399</cx:pt>
          <cx:pt idx="5806">0.99355133270804696</cx:pt>
          <cx:pt idx="5807">1.14098111260197</cx:pt>
          <cx:pt idx="5808">-0.49187106106758799</cx:pt>
          <cx:pt idx="5809">2.5219287442849398</cx:pt>
          <cx:pt idx="5810">-0.23593129139233501</cx:pt>
          <cx:pt idx="5811">0.34147499336897402</cx:pt>
          <cx:pt idx="5812">1.4960510138824601</cx:pt>
          <cx:pt idx="5813">0.0930870747674232</cx:pt>
          <cx:pt idx="5814">-0.88937986933226898</cx:pt>
          <cx:pt idx="5815">0.64805459483675698</cx:pt>
          <cx:pt idx="5816">0.028835575704671702</cx:pt>
          <cx:pt idx="5817">0.111945794563899</cx:pt>
          <cx:pt idx="5818">-0.19909345552903901</cx:pt>
          <cx:pt idx="5819">2.4410092711047602</cx:pt>
          <cx:pt idx="5820">1.42239386067024</cx:pt>
          <cx:pt idx="5821">2.78754687360499</cx:pt>
          <cx:pt idx="5822">-2.1439494130876602</cx:pt>
          <cx:pt idx="5823">1.2058544747840201</cx:pt>
          <cx:pt idx="5824">0.58756013176349497</cx:pt>
          <cx:pt idx="5825">0.52540227903387304</cx:pt>
          <cx:pt idx="5826">1.0773192495125901</cx:pt>
          <cx:pt idx="5827">-0.44437584106364197</cx:pt>
          <cx:pt idx="5828">0.059140328884151903</cx:pt>
          <cx:pt idx="5829">-1.72386225423601</cx:pt>
          <cx:pt idx="5830">-0.139423188849323</cx:pt>
          <cx:pt idx="5831">-2.4789337104816802</cx:pt>
          <cx:pt idx="5832">-1.8544397733297699</cx:pt>
          <cx:pt idx="5833">-0.14525091265029799</cx:pt>
          <cx:pt idx="5834">0.51478767464586095</cx:pt>
          <cx:pt idx="5835">-0.101012142456354</cx:pt>
          <cx:pt idx="5836">0.27029043381978901</cx:pt>
          <cx:pt idx="5837">-0.78885682704359095</cx:pt>
          <cx:pt idx="5838">1.42239395410761</cx:pt>
          <cx:pt idx="5839">0.200004133238284</cx:pt>
          <cx:pt idx="5840">0.31548027329120998</cx:pt>
          <cx:pt idx="5841">1.88251941511529</cx:pt>
          <cx:pt idx="5842">4.1228252904601597</cx:pt>
          <cx:pt idx="5843">-1.23542134824953</cx:pt>
          <cx:pt idx="5844">-1.59141034503124</cx:pt>
          <cx:pt idx="5845">1.0316858421992601</cx:pt>
          <cx:pt idx="5846">-0.38906490092101598</cx:pt>
          <cx:pt idx="5847">0.32437513195335699</cx:pt>
          <cx:pt idx="5848">-0.45665377964257098</cx:pt>
          <cx:pt idx="5849">0.98205625219461901</cx:pt>
          <cx:pt idx="5850">0.35395442334043797</cx:pt>
          <cx:pt idx="5851">2.1299231460253698</cx:pt>
          <cx:pt idx="5852">1.5378712838270101</cx:pt>
          <cx:pt idx="5853">-1.5424982265198499</cx:pt>
          <cx:pt idx="5854">1.9568477575920999</cx:pt>
          <cx:pt idx="5855">0.18619582160553799</cx:pt>
          <cx:pt idx="5856">-0.244216844668045</cx:pt>
          <cx:pt idx="5857">-0.68223656752455897</cx:pt>
          <cx:pt idx="5858">0.83815712802030995</cx:pt>
          <cx:pt idx="5859">-1.1439519895694501</cx:pt>
          <cx:pt idx="5860">2.6780468201211902</cx:pt>
          <cx:pt idx="5861">0.61774839797957304</cx:pt>
          <cx:pt idx="5862">1.63365475973582</cx:pt>
          <cx:pt idx="5863">-0.31499826345834198</cx:pt>
          <cx:pt idx="5864">-0.74853557369125101</cx:pt>
          <cx:pt idx="5865">0.88484458139910505</cx:pt>
          <cx:pt idx="5866">0.54103882022294802</cx:pt>
          <cx:pt idx="5867">1.46434212104985</cx:pt>
          <cx:pt idx="5868">-0.24394768939834299</cx:pt>
          <cx:pt idx="5869">0.16020149363342601</cx:pt>
          <cx:pt idx="5870">-0.72234280487551406</cx:pt>
          <cx:pt idx="5871">-0.068288634023976502</cx:pt>
          <cx:pt idx="5872">-0.80790306395924705</cx:pt>
          <cx:pt idx="5873">-1.1439528161083601</cx:pt>
          <cx:pt idx="5874">-1.49830168195213</cx:pt>
          <cx:pt idx="5875">1.7054252643661201</cx:pt>
          <cx:pt idx="5876">-0.096646554439217505</cx:pt>
          <cx:pt idx="5877">1.47933158259412</cx:pt>
          <cx:pt idx="5878">0.65496535108427401</cx:pt>
          <cx:pt idx="5879">0.55768004232035295</cx:pt>
          <cx:pt idx="5880">-0.53841857452976705</cx:pt>
          <cx:pt idx="5881">3.1899471661654299</cx:pt>
          <cx:pt idx="5882">0.40858932173465701</cx:pt>
          <cx:pt idx="5883">0.027233938188173101</cx:pt>
          <cx:pt idx="5884">2.1403927375768999</cx:pt>
          <cx:pt idx="5885">1.5081239851904999</cx:pt>
          <cx:pt idx="5886">1.8560469238920101</cx:pt>
          <cx:pt idx="5887">1.5785132464556499</cx:pt>
          <cx:pt idx="5888">0.16262721532511601</cx:pt>
          <cx:pt idx="5889">-0.342415228339986</cx:pt>
          <cx:pt idx="5890">0.45298398300991399</cx:pt>
          <cx:pt idx="5891">-2.1033106938871602</cx:pt>
          <cx:pt idx="5892">2.89198019223906</cx:pt>
          <cx:pt idx="5893">0.255178677026837</cx:pt>
          <cx:pt idx="5894">-0.0021997976143040602</cx:pt>
          <cx:pt idx="5895">3.22236756569633</cx:pt>
          <cx:pt idx="5896">-1.94002108045836</cx:pt>
          <cx:pt idx="5897">0.32193417100524502</cx:pt>
          <cx:pt idx="5898">-1.0415911001776299</cx:pt>
          <cx:pt idx="5899">0.015084126679840101</cx:pt>
          <cx:pt idx="5900">0.33142027864725598</cx:pt>
          <cx:pt idx="5901">-1.0920245947243901</cx:pt>
          <cx:pt idx="5902">1.7946464988523401</cx:pt>
          <cx:pt idx="5903">2.58809921742743</cx:pt>
          <cx:pt idx="5904">-1.48145964067117</cx:pt>
          <cx:pt idx="5905">0.24509012038434799</cx:pt>
          <cx:pt idx="5906">-0.30342948414711002</cx:pt>
          <cx:pt idx="5907">0.640879546314995</cx:pt>
          <cx:pt idx="5908">-0.96064469152680199</cx:pt>
          <cx:pt idx="5909">-0.684520157379928</cx:pt>
          <cx:pt idx="5910">-0.69171665964845497</cx:pt>
          <cx:pt idx="5911">0.594454745125508</cx:pt>
          <cx:pt idx="5912">0.109027888672378</cx:pt>
          <cx:pt idx="5913">0.70882142778429802</cx:pt>
          <cx:pt idx="5914">-1.49555157790212</cx:pt>
          <cx:pt idx="5915">-0.68702369180137002</cx:pt>
          <cx:pt idx="5916">1.7919168272488</cx:pt>
          <cx:pt idx="5917">2.5158822293802401</cx:pt>
          <cx:pt idx="5918">1.9784435427692799</cx:pt>
          <cx:pt idx="5919">0.73543160697161902</cx:pt>
          <cx:pt idx="5920">0.450410323706323</cx:pt>
          <cx:pt idx="5921">1.7305163709506399</cx:pt>
          <cx:pt idx="5922">1.63098052195275</cx:pt>
          <cx:pt idx="5923">1.21439314654797</cx:pt>
          <cx:pt idx="5924">0.74016671207457896</cx:pt>
          <cx:pt idx="5925">-0.70441971370902401</cx:pt>
          <cx:pt idx="5926">1.15501451769802</cx:pt>
          <cx:pt idx="5927">0.16347666296090399</cx:pt>
          <cx:pt idx="5928">-0.36400145232443998</cx:pt>
          <cx:pt idx="5929">4.08100810943903</cx:pt>
          <cx:pt idx="5930">1.60178311473546</cx:pt>
          <cx:pt idx="5931">0.43773513227938599</cx:pt>
          <cx:pt idx="5932">-0.25677272644075</cx:pt>
          <cx:pt idx="5933">0.34864574649160401</cx:pt>
          <cx:pt idx="5934">1.4130340890303199</cx:pt>
          <cx:pt idx="5935">-0.61444285076901495</cx:pt>
          <cx:pt idx="5936">0.36610597577221798</cx:pt>
          <cx:pt idx="5937">-0.81099121653298201</cx:pt>
          <cx:pt idx="5938">2.15197979274833</cx:pt>
          <cx:pt idx="5939">-2.20807606820919</cx:pt>
          <cx:pt idx="5940">-1.74145728974086</cx:pt>
          <cx:pt idx="5941">0.137940636042443</cx:pt>
          <cx:pt idx="5942">-2.27653838532177</cx:pt>
          <cx:pt idx="5943">1.8680208524700199</cx:pt>
          <cx:pt idx="5944">-0.64604637604931303</cx:pt>
          <cx:pt idx="5945">0.29441740833469199</cx:pt>
          <cx:pt idx="5946">1.53787092010203</cx:pt>
          <cx:pt idx="5947">1.10902808331023</cx:pt>
          <cx:pt idx="5948">-0.51909663741930601</cx:pt>
          <cx:pt idx="5949">-0.035017864781295198</cx:pt>
          <cx:pt idx="5950">1.3825930777406701</cx:pt>
          <cx:pt idx="5951">0.47897779227279302</cx:pt>
          <cx:pt idx="5952">-0.60012817683736797</cx:pt>
          <cx:pt idx="5953">-1.9481812077829499</cx:pt>
          <cx:pt idx="5954">1.3963987932306201</cx:pt>
          <cx:pt idx="5955">0.20908988077136001</cx:pt>
          <cx:pt idx="5956">-1.89883932988245</cx:pt>
          <cx:pt idx="5957">-1.52581824961151</cx:pt>
          <cx:pt idx="5958">-0.58722343739253202</cx:pt>
          <cx:pt idx="5959">-0.26948295819836499</cx:pt>
          <cx:pt idx="5960">-2.6957456412962899</cx:pt>
          <cx:pt idx="5961">-2.7289045651426602</cx:pt>
          <cx:pt idx="5962">-0.0201238352786299</cx:pt>
          <cx:pt idx="5963">0.79424244490288998</cx:pt>
          <cx:pt idx="5964">-0.62210864341091798</cx:pt>
          <cx:pt idx="5965">-1.2347183603875</cx:pt>
          <cx:pt idx="5966">0.180127107859436</cx:pt>
          <cx:pt idx="5967">0.109029856552326</cx:pt>
          <cx:pt idx="5968">-0.65414581915361802</cx:pt>
          <cx:pt idx="5969">-1.0995582286740599</cx:pt>
          <cx:pt idx="5970">-0.286556265656285</cx:pt>
          <cx:pt idx="5971">0.42934706990341898</cx:pt>
          <cx:pt idx="5972">0.25725713556884</cx:pt>
          <cx:pt idx="5973">-0.25642735824845198</cx:pt>
          <cx:pt idx="5974">-1.07683538155702</cx:pt>
          <cx:pt idx="5975">0.78346601278587202</cx:pt>
          <cx:pt idx="5976">3.5378683179120398</cx:pt>
          <cx:pt idx="5977">-1.14395238417234</cx:pt>
          <cx:pt idx="5978">-0.44351203119518301</cx:pt>
          <cx:pt idx="5979">1.3419517099623699</cx:pt>
          <cx:pt idx="5980">-1.5671611891691799</cx:pt>
          <cx:pt idx="5981">1.5147875753016999</cx:pt>
          <cx:pt idx="5982">0.63740743862775495</cx:pt>
          <cx:pt idx="5983">-0.181535901186514</cx:pt>
          <cx:pt idx="5984">0.111120960154308</cx:pt>
          <cx:pt idx="5985">0.60684180226838302</cx:pt>
          <cx:pt idx="5986">2.6374061499359001</cx:pt>
          <cx:pt idx="5987">1.19618107062812</cx:pt>
          <cx:pt idx="5988">0.28071357548185499</cx:pt>
          <cx:pt idx="5989">0.38586849053453398</cx:pt>
          <cx:pt idx="5990">-1.31569823999768</cx:pt>
          <cx:pt idx="5991">2.2414780577410101</cx:pt>
          <cx:pt idx="5992">-0.543658672297197</cx:pt>
          <cx:pt idx="5993">-0.098149237052954794</cx:pt>
          <cx:pt idx="5994">-1.51834802427527</cx:pt>
          <cx:pt idx="5995">-2.0064382265588399</cx:pt>
          <cx:pt idx="5996">0.47417684696004903</cx:pt>
          <cx:pt idx="5997">-0.36490267127821202</cx:pt>
          <cx:pt idx="5998">1.0259721775016499</cx:pt>
          <cx:pt idx="5999">-0.79382005054510996</cx:pt>
          <cx:pt idx="6000">-1.7376294190808499</cx:pt>
          <cx:pt idx="6001">0.85684211116634801</cx:pt>
          <cx:pt idx="6002">0.20358683922957599</cx:pt>
          <cx:pt idx="6003">-0.32497746607015998</cx:pt>
          <cx:pt idx="6004">-0.28616198283245098</cx:pt>
          <cx:pt idx="6005">-1.1512203402902399</cx:pt>
          <cx:pt idx="6006">-0.76543991221813101</cx:pt>
          <cx:pt idx="6007">1.0524445098283499</cx:pt>
          <cx:pt idx="6008">-1.4408522014962799</cx:pt>
          <cx:pt idx="6009">1.17797536492577</cx:pt>
          <cx:pt idx="6010">3.6374018539124999</cx:pt>
          <cx:pt idx="6011">0.20000175005351301</cx:pt>
          <cx:pt idx="6012">1.17042859086975</cx:pt>
          <cx:pt idx="6013">-0.32837657196772202</cx:pt>
          <cx:pt idx="6014">1.6634020640738001</cx:pt>
          <cx:pt idx="6015">0.40036784643859002</cx:pt>
          <cx:pt idx="6016">-3.2737694515103199</cx:pt>
          <cx:pt idx="6017">-0.078299718506414401</cx:pt>
          <cx:pt idx="6018">-1.83426717590582</cx:pt>
          <cx:pt idx="6019">-1.4317545141858701</cx:pt>
          <cx:pt idx="6020">1.3434930959906899</cx:pt>
          <cx:pt idx="6021">0.45198145643285098</cx:pt>
          <cx:pt idx="6022">2.5081214312715701</cx:pt>
          <cx:pt idx="6023">0.63740686331430396</cx:pt>
          <cx:pt idx="6024">0.61246032465585198</cx:pt>
          <cx:pt idx="6025">1.29214631960816</cx:pt>
          <cx:pt idx="6026">-3.3065704172846702</cx:pt>
          <cx:pt idx="6027">1.3720622323524001</cx:pt>
          <cx:pt idx="6028">-1.1999202078447699</cx:pt>
          <cx:pt idx="6029">0.036944332493171</cx:pt>
          <cx:pt idx="6030">-0.558988246078022</cx:pt>
          <cx:pt idx="6031">0.764159078488862</cx:pt>
          <cx:pt idx="6032">-0.32195007106124601</cx:pt>
          <cx:pt idx="6033">-0.32010955786807599</cx:pt>
          <cx:pt idx="6034">0.056745379159207202</cx:pt>
          <cx:pt idx="6035">0.57851326089598898</cx:pt>
          <cx:pt idx="6036">0.17141176147954901</cx:pt>
          <cx:pt idx="6037">2.1455532627339098</cx:pt>
          <cx:pt idx="6038">0.60555826430758997</cx:pt>
          <cx:pt idx="6039">-0.088910451400326704</cx:pt>
          <cx:pt idx="6040">0.48540531500757</cx:pt>
          <cx:pt idx="6041">-0.098042634174482099</cx:pt>
          <cx:pt idx="6042">-0.62311970441220599</cx:pt>
          <cx:pt idx="6043">0.15501482954277701</cx:pt>
          <cx:pt idx="6044">-0.13869631331593099</cx:pt>
          <cx:pt idx="6045">-0.50894779820063596</cx:pt>
          <cx:pt idx="6046">-0.074667483623243297</cx:pt>
          <cx:pt idx="6047">0.81693096821961997</cx:pt>
          <cx:pt idx="6048">-0.362108253081242</cx:pt>
          <cx:pt idx="6049">0.76658665352466004</cx:pt>
          <cx:pt idx="6050">-1.4500542899067199</cx:pt>
          <cx:pt idx="6051">0.84981561476266099</cx:pt>
          <cx:pt idx="6052">2.9529079943253098</cx:pt>
          <cx:pt idx="6053">1.0602217705419701</cx:pt>
          <cx:pt idx="6054">-0.068225322650387596</cx:pt>
          <cx:pt idx="6055">0.12401524475027</cx:pt>
          <cx:pt idx="6056">0.54994406881182201</cx:pt>
          <cx:pt idx="6057">0.50812514133413</cx:pt>
          <cx:pt idx="6058">1.07731928480492</cx:pt>
          <cx:pt idx="6059">2.7025009542679399</cx:pt>
          <cx:pt idx="6060">-1.7719781539402699</cx:pt>
          <cx:pt idx="6061">0.74663640694177102</cx:pt>
          <cx:pt idx="6062">0.27782626149576301</cx:pt>
          <cx:pt idx="6063">1.7862259958504401</cx:pt>
          <cx:pt idx="6064">0.83239589877890696</cx:pt>
          <cx:pt idx="6065">-0.774406461085555</cx:pt>
          <cx:pt idx="6066">1.7629374021047901</cx:pt>
          <cx:pt idx="6067">-1.1843658138275801</cx:pt>
          <cx:pt idx="6068">0.26623597986525599</cx:pt>
          <cx:pt idx="6069">-0.289383089342652</cx:pt>
          <cx:pt idx="6070">-0.33987304543611502</cx:pt>
          <cx:pt idx="6071">0.55845570776259301</cx:pt>
          <cx:pt idx="6072">-0.43237515639350599</cx:pt>
          <cx:pt idx="6073">-1.5575636495569101</cx:pt>
          <cx:pt idx="6074">-0.421485520472348</cx:pt>
          <cx:pt idx="6075">-0.37483487037231</cx:pt>
          <cx:pt idx="6076">0.86176225744228696</cx:pt>
          <cx:pt idx="6077">0.73051847925786295</cx:pt>
          <cx:pt idx="6078">1.1943423881385899</cx:pt>
          <cx:pt idx="6079">1.4674814482098799</cx:pt>
          <cx:pt idx="6080">-0.29333031685114203</cx:pt>
          <cx:pt idx="6081">0.17921333497529299</cx:pt>
          <cx:pt idx="6082">0.10935127964395901</cx:pt>
          <cx:pt idx="6083">1.08101530226885</cx:pt>
          <cx:pt idx="6084">-0.77198346386095595</cx:pt>
          <cx:pt idx="6085">-0.89953286188659398</cx:pt>
          <cx:pt idx="6086">0.29163377252733602</cx:pt>
          <cx:pt idx="6087">0.19165008729171901</cx:pt>
          <cx:pt idx="6088">1.4504094203712301</cx:pt>
          <cx:pt idx="6089">-0.24639885062307701</cx:pt>
          <cx:pt idx="6090">0.13327636108407501</cx:pt>
          <cx:pt idx="6091">-0.59432346226118504</cx:pt>
          <cx:pt idx="6092">0.58612725649594399</cx:pt>
          <cx:pt idx="6093">1.6109359723949499</cx:pt>
          <cx:pt idx="6094">-1.11249101667721</cx:pt>
          <cx:pt idx="6095">-0.45196176569840202</cx:pt>
          <cx:pt idx="6096">-0.099558062916188295</cx:pt>
          <cx:pt idx="6097">-2.4317544825347799</cx:pt>
          <cx:pt idx="6098">-1.33528539728653</cx:pt>
          <cx:pt idx="6099">1.6578708614452</cx:pt>
          <cx:pt idx="6100">0.124180488449116</cx:pt>
          <cx:pt idx="6101">-0.338524998928113</cx:pt>
          <cx:pt idx="6102">-0.51304045634759698</cx:pt>
          <cx:pt idx="6103">2.4150136077801201</cx:pt>
          <cx:pt idx="6104">-0.0995575950070723</cx:pt>
          <cx:pt idx="6105">1.5378703506842299</cx:pt>
          <cx:pt idx="6106">0.418983374926443</cx:pt>
          <cx:pt idx="6107">0.17118262766681</cx:pt>
          <cx:pt idx="6108">-0.12439039802667499</cx:pt>
          <cx:pt idx="6109">-0.73763151788372405</cx:pt>
          <cx:pt idx="6110">0.090304152864583598</cx:pt>
          <cx:pt idx="6111">-0.63205258322236302</cx:pt>
          <cx:pt idx="6112">0.520798227877457</cx:pt>
          <cx:pt idx="6113">-0.00029725911872946899</cx:pt>
          <cx:pt idx="6114">1.8300519263992701</cx:pt>
          <cx:pt idx="6115">4.6373908215509401</cx:pt>
          <cx:pt idx="6116">1.8179788952308999</cx:pt>
          <cx:pt idx="6117">-0.072791699862390896</cx:pt>
          <cx:pt idx="6118">2.2513480704073801</cx:pt>
          <cx:pt idx="6119">3.1228297931270399</cx:pt>
          <cx:pt idx="6120">-1.2602043879729601</cx:pt>
          <cx:pt idx="6121">-1.2425152724189501</cx:pt>
          <cx:pt idx="6122">0.16863875138818299</cx:pt>
          <cx:pt idx="6123">2.4960503175074402</cx:pt>
          <cx:pt idx="6124">-0.0102407667956623</cx:pt>
          <cx:pt idx="6125">1.40727130943526</cx:pt>
          <cx:pt idx="6126">-0.80426024719050704</cx:pt>
          <cx:pt idx="6127">3.7484366163686098</cx:pt>
          <cx:pt idx="6128">-0.281455883235743</cx:pt>
          <cx:pt idx="6129">-0.40621996800218502</cx:pt>
          <cx:pt idx="6130">2.2223688625625102</cx:pt>
          <cx:pt idx="6131">2.8129777126123798</cx:pt>
          <cx:pt idx="6132">-1.79204926568201</cx:pt>
          <cx:pt idx="6133">0.81667313734620905</cx:pt>
          <cx:pt idx="6134">-0.014669363193295501</cx:pt>
          <cx:pt idx="6135">1.12283394645352</cx:pt>
          <cx:pt idx="6136">-3.2769748259059499</cx:pt>
          <cx:pt idx="6137">-0.53905661521562898</cx:pt>
          <cx:pt idx="6138">0.845993882156444</cx:pt>
          <cx:pt idx="6139">1.4410087562582199</cx:pt>
          <cx:pt idx="6140">0.55738868847871603</cx:pt>
          <cx:pt idx="6141">0.556488967274823</cx:pt>
          <cx:pt idx="6142">1.5081238566768</cx:pt>
          <cx:pt idx="6143">0.483601585468942</cx:pt>
          <cx:pt idx="6144">0.87767061371628297</cx:pt>
          <cx:pt idx="6145">1.8354859621890101</cx:pt>
          <cx:pt idx="6146">-1.0892752946045301</cx:pt>
          <cx:pt idx="6147">1.12961237566068</cx:pt>
          <cx:pt idx="6148">0.55171367957408302</cx:pt>
          <cx:pt idx="6149">-1.5470173930056099</cx:pt>
          <cx:pt idx="6150">0.30818611999436801</cx:pt>
          <cx:pt idx="6151">0.034708217064516503</cx:pt>
          <cx:pt idx="6152">-1.98408039484868</cx:pt>
          <cx:pt idx="6153">-0.099557850586973695</cx:pt>
          <cx:pt idx="6154">-0.92508173449043396</cx:pt>
          <cx:pt idx="6155">-1.5524158163341499</cx:pt>
          <cx:pt idx="6156">-0.91447112721736601</cx:pt>
          <cx:pt idx="6157">0.58146090467401701</cx:pt>
          <cx:pt idx="6158">-0.55501042888900098</cx:pt>
          <cx:pt idx="6159">-0.47459793077796197</cx:pt>
          <cx:pt idx="6160">0.70076955883658798</cx:pt>
          <cx:pt idx="6161">0.82071412568339897</cx:pt>
          <cx:pt idx="6162">2.5378710030117202</cx:pt>
          <cx:pt idx="6163">4.1228295566874102</cx:pt>
          <cx:pt idx="6164">3.5378661916347802</cx:pt>
          <cx:pt idx="6165">0.46303581759854801</cx:pt>
          <cx:pt idx="6166">4.4853908077210898</cx:pt>
          <cx:pt idx="6167">-0.56183879358770406</cx:pt>
          <cx:pt idx="6168">1.0930879193307299</cx:pt>
          <cx:pt idx="6169">2.5378700990763199</cx:pt>
          <cx:pt idx="6170">0.89434167530088904</cx:pt>
          <cx:pt idx="6171">-1.13007976276568</cx:pt>
          <cx:pt idx="6172">-2.6073498424255201</cx:pt>
          <cx:pt idx="6173">2.6008808846765499</cx:pt>
          <cx:pt idx="6174">-0.33829281041304698</cx:pt>
          <cx:pt idx="6175">2.73051548970767</cx:pt>
          <cx:pt idx="6176">0.89324591693410005</cx:pt>
          <cx:pt idx="6177">-1.2574096348858299</cx:pt>
          <cx:pt idx="6178">-0.083068719081224304</cx:pt>
          <cx:pt idx="6179">1.06550062051709</cx:pt>
          <cx:pt idx="6180">0.78941014723089598</cx:pt>
          <cx:pt idx="6181">2.22236924356076</cx:pt>
          <cx:pt idx="6182">1.2223694456112399</cx:pt>
          <cx:pt idx="6183">-1.08629659433871</cx:pt>
          <cx:pt idx="6184">0.78737863739466496</cx:pt>
          <cx:pt idx="6185">1.5546666267913101</cx:pt>
          <cx:pt idx="6186">-1.40789707554632</cx:pt>
          <cx:pt idx="6187">-0.26948294681174401</cx:pt>
          <cx:pt idx="6188">0.085997128060193898</cx:pt>
          <cx:pt idx="6189">1.3315986693122199</cx:pt>
          <cx:pt idx="6190">0.23866351931558399</cx:pt>
          <cx:pt idx="6191">0.46748222175839399</cx:pt>
          <cx:pt idx="6192">-0.96992230976501403</cx:pt>
          <cx:pt idx="6193">-1.16564472456213</cx:pt>
          <cx:pt idx="6194">-0.0064480269238235202</cx:pt>
          <cx:pt idx="6195">1.4574981075651701</cx:pt>
          <cx:pt idx="6196">-0.47970019234938899</cx:pt>
          <cx:pt idx="6197">2.6124603356780902</cx:pt>
          <cx:pt idx="6198">-0.035017724830905997</cx:pt>
          <cx:pt idx="6199">-0.0612411743853081</cx:pt>
          <cx:pt idx="6200">0.29530110388501601</cx:pt>
          <cx:pt idx="6201">1.0617235407875301</cx:pt>
          <cx:pt idx="6202">0.80397851232194595</cx:pt>
          <cx:pt idx="6203">-0.19994284905687301</cx:pt>
          <cx:pt idx="6204">1.31547875314199</cx:pt>
          <cx:pt idx="6205">-0.81576572237080203</cx:pt>
          <cx:pt idx="6206">-0.427586994583248</cx:pt>
          <cx:pt idx="6207">-3.5671535262132501</cx:pt>
          <cx:pt idx="6208">0.69532706267875599</cx:pt>
          <cx:pt idx="6209">-0.065949046227375394</cx:pt>
          <cx:pt idx="6210">-2.55898620590848</cx:pt>
          <cx:pt idx="6211">-1.91973738944946</cx:pt>
          <cx:pt idx="6212">0.102485093160796</cx:pt>
          <cx:pt idx="6213">-0.98970571367091598</cx:pt>
          <cx:pt idx="6214">1.1666168651956801</cx:pt>
          <cx:pt idx="6215">-1.2035952186521599</cx:pt>
          <cx:pt idx="6216">-0.53251681971706399</cx:pt>
          <cx:pt idx="6217">0.206954446676685</cx:pt>
          <cx:pt idx="6218">-0.38997138509815299</cx:pt>
          <cx:pt idx="6219">0.34766008642206397</cx:pt>
          <cx:pt idx="6220">-0.85444200773369094</cx:pt>
          <cx:pt idx="6221">-0.310355876851096</cx:pt>
          <cx:pt idx="6222">1.6583663907438</cx:pt>
          <cx:pt idx="6223">0.66976332290403795</cx:pt>
          <cx:pt idx="6224">1.40219048290475</cx:pt>
          <cx:pt idx="6225">-0.020804123522308399</cx:pt>
          <cx:pt idx="6226">-0.780121076664962</cx:pt>
          <cx:pt idx="6227">0.195740298905141</cx:pt>
          <cx:pt idx="6228">1.95290728313561</cx:pt>
          <cx:pt idx="6229">-1.8743424740736601</cx:pt>
          <cx:pt idx="6230">-1.4394063825025001</cx:pt>
          <cx:pt idx="6231">-0.41387279258030801</cx:pt>
          <cx:pt idx="6232">0.042462405867432003</cx:pt>
          <cx:pt idx="6233">2.2630110712354301</cx:pt>
          <cx:pt idx="6234">2.0259720703748401</cx:pt>
          <cx:pt idx="6235">-0.38496009809328602</cx:pt>
          <cx:pt idx="6236">0.072622609257617807</cx:pt>
          <cx:pt idx="6237">-0.838388812337162</cx:pt>
          <cx:pt idx="6238">-0.94281307833858297</cx:pt>
          <cx:pt idx="6239">-2.1548393448201901</cx:pt>
          <cx:pt idx="6240">-0.21936040096614301</cx:pt>
          <cx:pt idx="6241">0.150207509728495</cx:pt>
          <cx:pt idx="6242">0.25889507497660202</cx:pt>
          <cx:pt idx="6243">-0.16256762343317599</cx:pt>
          <cx:pt idx="6244">-0.22719194537666201</cx:pt>
          <cx:pt idx="6245">-1.5065206747186899</cx:pt>
          <cx:pt idx="6246">0.99355039164258696</cx:pt>
          <cx:pt idx="6247">2.9510671809726898</cx:pt>
          <cx:pt idx="6248">0.22801601678376299</cx:pt>
          <cx:pt idx="6249">2.6780471154238001</cx:pt>
          <cx:pt idx="6250">6.1228090522104797</cx:pt>
          <cx:pt idx="6251">-2.4918644411862698</cx:pt>
          <cx:pt idx="6252">-1.71242641272935</cx:pt>
          <cx:pt idx="6253">-0.0995573522329571</cx:pt>
          <cx:pt idx="6254">-1.9197367351005199</cx:pt>
          <cx:pt idx="6255">-0.82500153780448304</cx:pt>
          <cx:pt idx="6256">0.0092327146353671109</cx:pt>
          <cx:pt idx="6257">-1.0036721030203399</cx:pt>
          <cx:pt idx="6258">-0.16335536634264999</cx:pt>
          <cx:pt idx="6259">0.41931612038680099</cx:pt>
          <cx:pt idx="6260">-0.63048091523874505</cx:pt>
          <cx:pt idx="6261">-1.49187208441968</cx:pt>
          <cx:pt idx="6262">-0.17256524156848099</cx:pt>
          <cx:pt idx="6263">-1.7930450789832599</cx:pt>
          <cx:pt idx="6264">-1.3219508602290799</cx:pt>
          <cx:pt idx="6265">0.228017027867225</cx:pt>
          <cx:pt idx="6266">-0.117480359007785</cx:pt>
          <cx:pt idx="6267">0.25407919876401702</cx:pt>
          <cx:pt idx="6268">-1.57933719281433</cx:pt>
          <cx:pt idx="6269">-0.77198227570901401</cx:pt>
          <cx:pt idx="6270">0.099162400271060505</cx:pt>
          <cx:pt idx="6271">-0.91717923578833904</cx:pt>
          <cx:pt idx="6272">2.4854017578297301</cx:pt>
          <cx:pt idx="6273">-0.65281213845851804</cx:pt>
          <cx:pt idx="6274">-0.67002128485569701</cx:pt>
          <cx:pt idx="6275">-3.2992182680589801</cx:pt>
          <cx:pt idx="6276">0.73051613472073595</cx:pt>
          <cx:pt idx="6277">0.30407421847263699</cx:pt>
          <cx:pt idx="6278">-0.98568886740000805</cx:pt>
          <cx:pt idx="6279">-0.462963494851799</cx:pt>
          <cx:pt idx="6280">0.67393398880934596</cx:pt>
          <cx:pt idx="6281">0.30052962264914201</cx:pt>
          <cx:pt idx="6282">1.0930863161992099</cx:pt>
          <cx:pt idx="6283">-2.8703849555016299</cx:pt>
          <cx:pt idx="6284">-0.365242568524069</cx:pt>
          <cx:pt idx="6285">-0.063032821661480901</cx:pt>
          <cx:pt idx="6286">0.985631031091596</cx:pt>
          <cx:pt idx="6287">-0.70688876295891201</cx:pt>
          <cx:pt idx="6288">1.52029871962029</cx:pt>
          <cx:pt idx="6289">3.0591387558116798</cx:pt>
          <cx:pt idx="6290">0.17108873749440501</cx:pt>
          <cx:pt idx="6291">1.81297953109535</cx:pt>
          <cx:pt idx="6292">0.89324588657103599</cx:pt>
          <cx:pt idx="6293">4.0190858198650501</cx:pt>
          <cx:pt idx="6294">5.3154596709406796</cx:pt>
          <cx:pt idx="6295">0.20288689220561301</cx:pt>
          <cx:pt idx="6296">-0.108547001915946</cx:pt>
          <cx:pt idx="6297">-1.57204364756495</cx:pt>
          <cx:pt idx="6298">-0.646452461716015</cx:pt>
          <cx:pt idx="6299">0.78325774647772595</cx:pt>
          <cx:pt idx="6300">0.66778047563559795</cx:pt>
          <cx:pt idx="6301">1.3679464289793699</cx:pt>
          <cx:pt idx="6302">0.59301309232087496</cx:pt>
          <cx:pt idx="6303">0.73051778579719995</cx:pt>
          <cx:pt idx="6304">1.6838660655070401</cx:pt>
          <cx:pt idx="6305">0.57851347463382996</cx:pt>
          <cx:pt idx="6306">-0.49891714329949199</cx:pt>
          <cx:pt idx="6307">0.39794135906307598</cx:pt>
          <cx:pt idx="6308">-0.15647472426652401</cx:pt>
          <cx:pt idx="6309">0.60276102182462599</cx:pt>
          <cx:pt idx="6310">-0.53957184751581899</cx:pt>
          <cx:pt idx="6311">-0.0064491856099367301</cx:pt>
          <cx:pt idx="6312">-0.990328914330315</cx:pt>
          <cx:pt idx="6313">0.44101069000405202</cx:pt>
          <cx:pt idx="6314">-0.236618699005162</cx:pt>
          <cx:pt idx="6315">-0.991949254734802</cx:pt>
          <cx:pt idx="6316">-1.35158441874295</cx:pt>
          <cx:pt idx="6317">-1.19909162749403</cx:pt>
          <cx:pt idx="6318">1.83005290850851</cx:pt>
          <cx:pt idx="6319">-0.244516716344332</cx:pt>
          <cx:pt idx="6320">-1.5123378969964201</cx:pt>
          <cx:pt idx="6321">-0.38906490194263399</cx:pt>
          <cx:pt idx="6322">0.53969498850995801</cx:pt>
          <cx:pt idx="6323">-2.35694066428856</cx:pt>
          <cx:pt idx="6324">1.72375889174889</cx:pt>
          <cx:pt idx="6325">1.5992727470136701</cx:pt>
          <cx:pt idx="6326">0.77942702343177295</cx:pt>
          <cx:pt idx="6327">-0.40966091493908302</cx:pt>
          <cx:pt idx="6328">0.36193808001440803</cx:pt>
          <cx:pt idx="6329">-0.27747603669487098</cx:pt>
          <cx:pt idx="6330">4.0524384784007896</cx:pt>
          <cx:pt idx="6331">-0.55393624430259303</cx:pt>
          <cx:pt idx="6332">1.54765218211494</cx:pt>
          <cx:pt idx="6333">-0.082113452268936807</cx:pt>
          <cx:pt idx="6334">-0.35437210714932799</cx:pt>
          <cx:pt idx="6335">-1.77903834288117</cx:pt>
          <cx:pt idx="6336">-0.40072770827167498</cx:pt>
          <cx:pt idx="6337">-3.4124315236818199</cx:pt>
          <cx:pt idx="6338">3.1494682720715299</cx:pt>
          <cx:pt idx="6339">0.93696723150318195</cx:pt>
          <cx:pt idx="6340">0.00060566216906413604</cx:pt>
          <cx:pt idx="6341">0.92643653006790705</cx:pt>
          <cx:pt idx="6342">-0.042070430908463699</cx:pt>
          <cx:pt idx="6343">-0.19548332962370801</cx:pt>
          <cx:pt idx="6344">0.40858845664420201</cx:pt>
          <cx:pt idx="6345">-1.7259969368100601</cx:pt>
          <cx:pt idx="6346">0.21861875214853799</cx:pt>
          <cx:pt idx="6347">-0.42702319739169903</cx:pt>
          <cx:pt idx="6348">0.35791439919671802</cx:pt>
          <cx:pt idx="6349">0.49710694408909201</cx:pt>
          <cx:pt idx="6350">2.31547590163769</cx:pt>
          <cx:pt idx="6351">0.44594858771807599</cx:pt>
          <cx:pt idx="6352">0.27925891417774701</cx:pt>
          <cx:pt idx="6353">-1.2452343352509501</cx:pt>
          <cx:pt idx="6354">1.95933490834313</cx:pt>
          <cx:pt idx="6355">0.56113108622262398</cx:pt>
          <cx:pt idx="6356">-0.099558622209955705</cx:pt>
          <cx:pt idx="6357">-0.117479807903665</cx:pt>
          <cx:pt idx="6358">-0.51909593776101104</cx:pt>
          <cx:pt idx="6359">-2.47893415853745</cx:pt>
          <cx:pt idx="6360">-1.1584504268751199</cx:pt>
          <cx:pt idx="6361">-0.347483866543708</cx:pt>
          <cx:pt idx="6362">-2.2694803245095301</cx:pt>
          <cx:pt idx="6363">-0.24745673703002499</cx:pt>
          <cx:pt idx="6364">1.14836873111183</cx:pt>
          <cx:pt idx="6365">0.27365909677801098</cx:pt>
          <cx:pt idx="6366">-0.59646482060780803</cx:pt>
          <cx:pt idx="6367">2.0441765923459601</cx:pt>
          <cx:pt idx="6368">0.87490646017020202</cx:pt>
          <cx:pt idx="6369">0.86481748523491297</cx:pt>
          <cx:pt idx="6370">-1.3007789939485801</cx:pt>
          <cx:pt idx="6371">1.7422943417513199</cx:pt>
          <cx:pt idx="6372">-0.068225430902643699</cx:pt>
          <cx:pt idx="6373">-0.61878829347008002</cx:pt>
          <cx:pt idx="6374">-2.2560617383456698</cx:pt>
          <cx:pt idx="6375">-1.1174771345476699</cx:pt>
          <cx:pt idx="6376">0.99355222993955195</cx:pt>
          <cx:pt idx="6377">-0.389453107573346</cx:pt>
          <cx:pt idx="6378">-2.2992274276395399</cx:pt>
          <cx:pt idx="6379">0.30265576581960102</cx:pt>
          <cx:pt idx="6380">2.2203217947318898</cx:pt>
          <cx:pt idx="6381">0.34637277518237503</cx:pt>
          <cx:pt idx="6382">2.8560469887080799</cx:pt>
          <cx:pt idx="6383">-0.099556906540139198</cx:pt>
          <cx:pt idx="6384">-0.33659791307662701</cx:pt>
          <cx:pt idx="6385">2.3572988419080398</cx:pt>
          <cx:pt idx="6386">3.5785094625242899</cx:pt>
          <cx:pt idx="6387">-0.54958876817614999</cx:pt>
          <cx:pt idx="6388">-0.82747770315963298</cx:pt>
          <cx:pt idx="6389">3.9593321418611902</cx:pt>
          <cx:pt idx="6390">-0.61444212106374596</cx:pt>
          <cx:pt idx="6391">5.0159051222617803</cx:pt>
          <cx:pt idx="6392">1.06673503175137</cx:pt>
          <cx:pt idx="6393">2.1634756232402998</cx:pt>
          <cx:pt idx="6394">-0.44782020451237697</cx:pt>
          <cx:pt idx="6395">-1.0695885255168101</cx:pt>
          <cx:pt idx="6396">-0.52527336500655097</cx:pt>
          <cx:pt idx="6397">0.246999118090484</cx:pt>
          <cx:pt idx="6398">-0.036599041165246399</cx:pt>
          <cx:pt idx="6399">0.74988174839103905</cx:pt>
          <cx:pt idx="6400">0.33706579989402202</cx:pt>
          <cx:pt idx="6401">1.73051558992666</cx:pt>
          <cx:pt idx="6402">2.49990302806596</cx:pt>
          <cx:pt idx="6403">0.217446517165864</cx:pt>
          <cx:pt idx="6404">1.0129161549961101</cx:pt>
          <cx:pt idx="6405">1.2159432743726699</cx:pt>
          <cx:pt idx="6406">-0.52954615077713496</cx:pt>
          <cx:pt idx="6407">1.31547880026168</cx:pt>
          <cx:pt idx="6408">0.23434203502930501</cx:pt>
          <cx:pt idx="6409">-0.0284755997218087</cx:pt>
          <cx:pt idx="6410">-1.1739050434732701</cx:pt>
          <cx:pt idx="6411">-1.3646394117684599</cx:pt>
          <cx:pt idx="6412">0.90044139212813701</cx:pt>
          <cx:pt idx="6413">-0.42527806595927498</cx:pt>
          <cx:pt idx="6414">2.4085878936291598</cx:pt>
          <cx:pt idx="6415">-1.26194925101675</cx:pt>
          <cx:pt idx="6416">2.9284548957109</cx:pt>
          <cx:pt idx="6417">0.71962816515370998</cx:pt>
          <cx:pt idx="6418">0.31548082061791699</cx:pt>
          <cx:pt idx="6419">-0.083791324137523104</cx:pt>
          <cx:pt idx="6420">0.76528292481561899</cx:pt>
          <cx:pt idx="6421">-0.750609614743033</cx:pt>
          <cx:pt idx="6422">-0.92844613389600095</cx:pt>
          <cx:pt idx="6423">-0.52664166745998497</cx:pt>
          <cx:pt idx="6424">-1.2159015897360499</cx:pt>
          <cx:pt idx="6425">-1.23674643843307</cx:pt>
          <cx:pt idx="6426">2.6274224448136501</cx:pt>
          <cx:pt idx="6427">0.43229243111807503</cx:pt>
          <cx:pt idx="6428">-2.5914092098730599</cx:pt>
          <cx:pt idx="6429">0.91141267397528603</cx:pt>
          <cx:pt idx="6430">-0.66434272913681602</cx:pt>
          <cx:pt idx="6431">-0.40536691718532403</cx:pt>
          <cx:pt idx="6432">0.59488497685264197</cx:pt>
          <cx:pt idx="6433">0.56938215204905196</cx:pt>
          <cx:pt idx="6434">-0.97962541826583605</cx:pt>
          <cx:pt idx="6435">0.039033732835971398</cx:pt>
          <cx:pt idx="6436">0.11112101935114201</cx:pt>
          <cx:pt idx="6437">3.31547581602389</cx:pt>
          <cx:pt idx="6438">1.19618047378068</cx:pt>
          <cx:pt idx="6439">-1.37353311850044</cx:pt>
          <cx:pt idx="6440">-0.39601560884258202</cx:pt>
          <cx:pt idx="6441">-0.684520013465166</cx:pt>
          <cx:pt idx="6442">-1.02012355823625</cx:pt>
          <cx:pt idx="6443">0.19115104729455901</cx:pt>
          <cx:pt idx="6444">-1.4394024938235399</cx:pt>
          <cx:pt idx="6445">0.25658496978131101</cx:pt>
          <cx:pt idx="6446">1.1510919975901499</cx:pt>
          <cx:pt idx="6447">-0.50764294507723495</cx:pt>
          <cx:pt idx="6448">0.36726129207444802</cx:pt>
          <cx:pt idx="6449">-2.1370329850041401</cx:pt>
          <cx:pt idx="6450">-0.65414435628647305</cx:pt>
          <cx:pt idx="6451">0.90384798765629504</cx:pt>
          <cx:pt idx="6452">-1.33308057376615</cx:pt>
          <cx:pt idx="6453">-0.81380438182072201</cx:pt>
          <cx:pt idx="6454">-0.0324422827125894</cx:pt>
          <cx:pt idx="6455">-0.059560547221803303</cx:pt>
          <cx:pt idx="6456">0.76089002123028504</cx:pt>
          <cx:pt idx="6457">1.0524444687972201</cx:pt>
          <cx:pt idx="6458">-0.58314375260251905</cx:pt>
          <cx:pt idx="6459">2.2623673950285101</cx:pt>
          <cx:pt idx="6460">-0.78240903002290396</cx:pt>
          <cx:pt idx="6461">0.49990326656188</cx:pt>
          <cx:pt idx="6462">0.40710930303825099</cx:pt>
          <cx:pt idx="6463">-1.3609816141690301</cx:pt>
          <cx:pt idx="6464">5.3154597499229599</cx:pt>
          <cx:pt idx="6465">1.7134434983547999</cx:pt>
          <cx:pt idx="6466">1.84924011880012</cx:pt>
          <cx:pt idx="6467">-0.00644720454898452</cx:pt>
          <cx:pt idx="6468">1.369926508467</cx:pt>
          <cx:pt idx="6469">-1.7289146887332201</cx:pt>
          <cx:pt idx="6470">-0.33433502676134402</cx:pt>
          <cx:pt idx="6471">1.54765226749355</cx:pt>
          <cx:pt idx="6472">-2.9069099085338399</cx:pt>
          <cx:pt idx="6473">2.05244336110988</cx:pt>
          <cx:pt idx="6474">-0.34933678026492399</cx:pt>
          <cx:pt idx="6475">-0.43708296929905999</cx:pt>
          <cx:pt idx="6476">-1.05375443217208</cx:pt>
          <cx:pt idx="6477">5.1228090369395298</cx:pt>
          <cx:pt idx="6478">-0.29846272214462399</cx:pt>
          <cx:pt idx="6479">-1.48202779133774</cx:pt>
          <cx:pt idx="6480">-0.081409918836382503</cx:pt>
          <cx:pt idx="6481">0.19209829394196101</cx:pt>
          <cx:pt idx="6482">-1.39795698097231</cx:pt>
          <cx:pt idx="6483">-1.4938563286317601</cx:pt>
          <cx:pt idx="6484">0.30711570593104698</cx:pt>
          <cx:pt idx="6485">1.6739328490546701</cx:pt>
          <cx:pt idx="6486">-1.1224426408533199</cx:pt>
          <cx:pt idx="6487">3.2223675234096798</cx:pt>
          <cx:pt idx="6488">2.1634755895836699</cx:pt>
          <cx:pt idx="6489">-1.02080353930548</cx:pt>
          <cx:pt idx="6490">0.140392596903336</cx:pt>
          <cx:pt idx="6491">-1.9513060412193</cx:pt>
          <cx:pt idx="6492">3.48540201903208</cx:pt>
          <cx:pt idx="6493">-1.33477297825834</cx:pt>
          <cx:pt idx="6494">3.4529811840202198</cx:pt>
          <cx:pt idx="6495">4.6373898262613302</cx:pt>
          <cx:pt idx="6496">0.072858382112537007</cx:pt>
          <cx:pt idx="6497">-0.25741066265654899</cx:pt>
          <cx:pt idx="6498">2.5081219060929798</cx:pt>
          <cx:pt idx="6499">1.9185886465408299</cx:pt>
          <cx:pt idx="6500">-0.99987639473337497</cx:pt>
          <cx:pt idx="6501">-0.36588774602042501</cx:pt>
          <cx:pt idx="6502">-0.87638842867424604</cx:pt>
          <cx:pt idx="6503">0.49529996995542402</cx:pt>
          <cx:pt idx="6504">-0.198224870207901</cx:pt>
          <cx:pt idx="6505">-1.4918729782168101</cx:pt>
          <cx:pt idx="6506">-0.53418700643011097</cx:pt>
          <cx:pt idx="6507">0.20609524275989299</cx:pt>
          <cx:pt idx="6508">3.3154727945732501</cx:pt>
          <cx:pt idx="6509">0.052444784734989897</cx:pt>
          <cx:pt idx="6510">3.4623190606806</cx:pt>
          <cx:pt idx="6511">-1.8274772076271699</cx:pt>
          <cx:pt idx="6512">-0.25291985203879203</cx:pt>
          <cx:pt idx="6513">-3.3283670310891198</cx:pt>
          <cx:pt idx="6514">-1.25942853070292</cx:pt>
          <cx:pt idx="6515">-0.067849732160125006</cx:pt>
          <cx:pt idx="6516">3.9004247087707</cx:pt>
          <cx:pt idx="6517">0.25560755649922901</cx:pt>
          <cx:pt idx="6518">-2.4571068750311298</cx:pt>
          <cx:pt idx="6519">0.46867879737654</cx:pt>
          <cx:pt idx="6520">1.0617223298468801</cx:pt>
          <cx:pt idx="6521">-0.860371118988286</cx:pt>
          <cx:pt idx="6522">0.025972321714383802</cx:pt>
          <cx:pt idx="6523">3.2540769452988698</cx:pt>
          <cx:pt idx="6524">2.3914275252022401</cx:pt>
          <cx:pt idx="6525">3.63739944773616</cx:pt>
          <cx:pt idx="6526">1.27241121091127</cx:pt>
          <cx:pt idx="6527">-1.1319797863497201</cx:pt>
          <cx:pt idx="6528">0.36278458422929799</cx:pt>
          <cx:pt idx="6529">0.78496484688554202</cx:pt>
          <cx:pt idx="6530">-0.303430188110693</cx:pt>
          <cx:pt idx="6531">0.17499825201670399</cx:pt>
          <cx:pt idx="6532">-1.3668961861745901</cx:pt>
          <cx:pt idx="6533">-0.026986417401993701</cx:pt>
          <cx:pt idx="6534">-0.16760348844537401</cx:pt>
          <cx:pt idx="6535">-0.52323868016554698</cx:pt>
          <cx:pt idx="6536">1.73051627829457</cx:pt>
          <cx:pt idx="6537">-0.80113001195436195</cx:pt>
          <cx:pt idx="6538">-2.9324363924371299</cx:pt>
          <cx:pt idx="6539">0.69880935915681797</cx:pt>
          <cx:pt idx="6540">1.0325451456763199</cx:pt>
          <cx:pt idx="6541">-0.72453691953377097</cx:pt>
          <cx:pt idx="6542">1.4529821935555201</cx:pt>
          <cx:pt idx="6543">-1.06148993985159</cx:pt>
          <cx:pt idx="6544">-0.303428052894685</cx:pt>
          <cx:pt idx="6545">1.2317103917234999</cx:pt>
          <cx:pt idx="6546">1.38947933606547</cx:pt>
          <cx:pt idx="6547">2.8629661288316801</cx:pt>
          <cx:pt idx="6548">-0.68452013084027896</cx:pt>
          <cx:pt idx="6549">0.77115858212157296</cx:pt>
          <cx:pt idx="6550">0.26607639760793</cx:pt>
          <cx:pt idx="6551">-1.06931407023243</cx:pt>
          <cx:pt idx="6552">-0.26948216452738799</cx:pt>
          <cx:pt idx="6553">-2.6845092546117399</cx:pt>
          <cx:pt idx="6554">0.352004486166758</cx:pt>
          <cx:pt idx="6555">1.53229031003422</cx:pt>
          <cx:pt idx="6556">0.68744768213444596</cx:pt>
          <cx:pt idx="6557">-1.34114450005606</cx:pt>
          <cx:pt idx="6558">-0.34273118311620998</cx:pt>
          <cx:pt idx="6559">1.9343896106662199</cx:pt>
          <cx:pt idx="6560">0.127854390882185</cx:pt>
          <cx:pt idx="6561">-1.1558254237507899</cx:pt>
          <cx:pt idx="6562">-0.80900296785669301</cx:pt>
          <cx:pt idx="6563">-0.93506402293511903</cx:pt>
          <cx:pt idx="6564">-1.23415013175007</cx:pt>
          <cx:pt idx="6565">0.66340245776175499</cx:pt>
          <cx:pt idx="6566">-0.54581470470008897</cx:pt>
          <cx:pt idx="6567">-0.20044222873416001</cx:pt>
          <cx:pt idx="6568">2.14946884736879</cx:pt>
          <cx:pt idx="6569">-2.54249612688495</cx:pt>
          <cx:pt idx="6570">1.4223941418206101</cx:pt>
          <cx:pt idx="6571">1.12785172330565</cx:pt>
          <cx:pt idx="6572">-1.0370370283595001</cx:pt>
          <cx:pt idx="6573">-0.12394226948378199</cx:pt>
          <cx:pt idx="6574">-0.59780876774024505</cx:pt>
          <cx:pt idx="6575">-0.76698268733609198</cx:pt>
          <cx:pt idx="6576">1.85081142285573</cx:pt>
          <cx:pt idx="6577">-1.16195537664073</cx:pt>
          <cx:pt idx="6578">-0.66941390934043099</cx:pt>
          <cx:pt idx="6579">-0.52101966913233999</cx:pt>
          <cx:pt idx="6580">-0.56941289040397702</cx:pt>
          <cx:pt idx="6581">-1.0064482876551899</cx:pt>
          <cx:pt idx="6582">0.82243908822642797</cx:pt>
          <cx:pt idx="6583">0.43657048093168299</cx:pt>
          <cx:pt idx="6584">-1.07057769572601</cx:pt>
          <cx:pt idx="6585">-0.36259303032165502</cx:pt>
          <cx:pt idx="6586">0.89697748043577596</cx:pt>
          <cx:pt idx="6587">5.3154682342555102</cx:pt>
          <cx:pt idx="6588">0.113845494507008</cx:pt>
          <cx:pt idx="6589">1.83332717229864</cx:pt>
          <cx:pt idx="6590">-0.25364533920516003</cx:pt>
          <cx:pt idx="6591">-1.6845187520649501</cx:pt>
          <cx:pt idx="6592">-1.8429486139243201</cx:pt>
          <cx:pt idx="6593">0.74393702833708197</cx:pt>
          <cx:pt idx="6594">-1.2896819418336301</cx:pt>
          <cx:pt idx="6595">0.1386019702754</cx:pt>
          <cx:pt idx="6596">5.3154567984002101</cx:pt>
          <cx:pt idx="6597">-0.41387296835041198</cx:pt>
          <cx:pt idx="6598">-0.20808050131508299</cx:pt>
          <cx:pt idx="6599">2.9935490595458099</cx:pt>
          <cx:pt idx="6600">-2.1363659927155498</cx:pt>
          <cx:pt idx="6601">-1.8274760070051399</cx:pt>
          <cx:pt idx="6602">1.7054255844021899</cx:pt>
          <cx:pt idx="6603">2.01291579468419</cx:pt>
          <cx:pt idx="6604">-0.208080463188418</cx:pt>
          <cx:pt idx="6605">0.44460784184728802</cx:pt>
          <cx:pt idx="6606">-0.44702130663546302</cx:pt>
          <cx:pt idx="6607">2.6525131729740301</cx:pt>
          <cx:pt idx="6608">-1.1920792881626601</cx:pt>
          <cx:pt idx="6609">0.24593799908956299</cx:pt>
          <cx:pt idx="6610">-0.77198211961805097</cx:pt>
          <cx:pt idx="6611">-0.54013022930769405</cx:pt>
          <cx:pt idx="6612">-0.53482800821535503</cx:pt>
          <cx:pt idx="6613">-1.36464024121669</cx:pt>
          <cx:pt idx="6614">0.86437200603507403</cx:pt>
          <cx:pt idx="6615">2.5081238269044399</cx:pt>
          <cx:pt idx="6616">-2.9017501375875399</cx:pt>
          <cx:pt idx="6617">0.54136013130018701</cx:pt>
          <cx:pt idx="6618">2.0082980848630299</cx:pt>
          <cx:pt idx="6619">-1.0586448955085901</cx:pt>
          <cx:pt idx="6620">-0.343776904075072</cx:pt>
          <cx:pt idx="6621">1.3612829324528799</cx:pt>
          <cx:pt idx="6622">0.93875819546945405</cx:pt>
          <cx:pt idx="6623">-1.0233223182900699</cx:pt>
          <cx:pt idx="6624">1.15793779870123</cx:pt>
          <cx:pt idx="6625">0.0210621081652188</cx:pt>
          <cx:pt idx="6626">-0.17390418360373899</cx:pt>
          <cx:pt idx="6627">1.78496388987696</cx:pt>
          <cx:pt idx="6628">-0.41662328289711198</cx:pt>
          <cx:pt idx="6629">1.31547969987172</cx:pt>
          <cx:pt idx="6630">1.8179791943811101</cx:pt>
          <cx:pt idx="6631">-2.7398022567539102</cx:pt>
          <cx:pt idx="6632">0.33972643321289098</cx:pt>
          <cx:pt idx="6633">0.75995994373680797</cx:pt>
          <cx:pt idx="6634">0.47142914342193099</cx:pt>
          <cx:pt idx="6635">0.83308603945077397</cx:pt>
          <cx:pt idx="6636">1.4056766797367699</cx:pt>
          <cx:pt idx="6637">-2.32837752080769</cx:pt>
          <cx:pt idx="6638">0.69032758594953603</cx:pt>
          <cx:pt idx="6639">-3.81379357738754</cx:pt>
          <cx:pt idx="6640">-1.00644835477703</cx:pt>
          <cx:pt idx="6641">-1.4394081377790999</cx:pt>
          <cx:pt idx="6642">0.158610192080296</cx:pt>
          <cx:pt idx="6643">1.39210029913392</cx:pt>
          <cx:pt idx="6644">2.3154788981040402</cx:pt>
          <cx:pt idx="6645">-1.0514828641287901</cx:pt>
          <cx:pt idx="6646">-1.22883668319274</cx:pt>
          <cx:pt idx="6647">-1.29768056832742</cx:pt>
          <cx:pt idx="6648">1.65496517168754</cx:pt>
          <cx:pt idx="6649">1.02399807383199</cx:pt>
          <cx:pt idx="6650">0.086660001077037502</cx:pt>
          <cx:pt idx="6651">-0.58978085354575505</cx:pt>
          <cx:pt idx="6652">-0.112183414641863</cx:pt>
          <cx:pt idx="6653">1.50812355413355</cx:pt>
          <cx:pt idx="6654">-0.40175048665153601</cx:pt>
          <cx:pt idx="6655">-0.90691043804363403</cx:pt>
          <cx:pt idx="6656">-2.91333522010141</cx:pt>
          <cx:pt idx="6657">0.92421852972955099</cx:pt>
          <cx:pt idx="6658">-0.79381977844002205</cx:pt>
          <cx:pt idx="6659">-2.37101838674038</cx:pt>
          <cx:pt idx="6660">1.78709988840255</cx:pt>
          <cx:pt idx="6661">-2.6152532951510699</cx:pt>
          <cx:pt idx="6662">1.7305161742786599</cx:pt>
          <cx:pt idx="6663">0.44841804350002901</cx:pt>
          <cx:pt idx="6664">-0.67756796302581601</cx:pt>
          <cx:pt idx="6665">-0.81654881806484203</cx:pt>
          <cx:pt idx="6666">2.0073563675275201</cx:pt>
          <cx:pt idx="6667">4.1899466485139696</cx:pt>
          <cx:pt idx="6668">2.63740500417408</cx:pt>
          <cx:pt idx="6669">-0.80850951361610801</cx:pt>
          <cx:pt idx="6670">-2.0420702756651901</cx:pt>
          <cx:pt idx="6671">-0.44498056154599103</cx:pt>
          <cx:pt idx="6672">-1.8157201623866499</cx:pt>
          <cx:pt idx="6673">0.26817349250050698</cx:pt>
          <cx:pt idx="6674">0.47649227245317899</cx:pt>
          <cx:pt idx="6675">-0.55746456707428405</cx:pt>
          <cx:pt idx="6676">2.48053775080154</cx:pt>
          <cx:pt idx="6677">-0.96992084447321403</cx:pt>
          <cx:pt idx="6678">0.36700942551254201</cx:pt>
          <cx:pt idx="6679">-0.34748379954913</cx:pt>
          <cx:pt idx="6680">-0.39501372985852601</cx:pt>
          <cx:pt idx="6681">3.3572980930322598</cx:pt>
          <cx:pt idx="6682">1.0828179380763501</cx:pt>
          <cx:pt idx="6683">-0.38495764715405101</cx:pt>
          <cx:pt idx="6684">1.7443224256008201</cx:pt>
          <cx:pt idx="6685">0.52029893067772204</cx:pt>
          <cx:pt idx="6686">0.098249453184410807</cx:pt>
          <cx:pt idx="6687">0.20000193051586601</cx:pt>
          <cx:pt idx="6688">2.3154780436201499</cx:pt>
          <cx:pt idx="6689">1.0851825437479801</cx:pt>
          <cx:pt idx="6690">1.9218158316991101</cx:pt>
          <cx:pt idx="6691">0.92316164573098602</cx:pt>
          <cx:pt idx="6692">2.1090277217400302</cx:pt>
          <cx:pt idx="6693">1.94982942460347</cx:pt>
          <cx:pt idx="6694">0.82515471081755398</cx:pt>
          <cx:pt idx="6695">-0.568601472124588</cx:pt>
          <cx:pt idx="6696">2.5102950099538499</cx:pt>
          <cx:pt idx="6697">2.6109341889136899</cx:pt>
          <cx:pt idx="6698">-1.4711140016678299</cx:pt>
          <cx:pt idx="6699">-0.98937470737091104</cx:pt>
          <cx:pt idx="6700">3.2223676823687701</cx:pt>
          <cx:pt idx="6701">1.40527621451683</cx:pt>
          <cx:pt idx="6702">4.4479273230099103</cx:pt>
          <cx:pt idx="6703">-0.62968183920532605</cx:pt>
          <cx:pt idx="6704">-2.6231184017653302</cx:pt>
          <cx:pt idx="6705">0.38032990219525697</cx:pt>
          <cx:pt idx="6706">-0.20423718839180299</cx:pt>
          <cx:pt idx="6707">-0.30901126423428199</cx:pt>
          <cx:pt idx="6708">0.30511193907961798</cx:pt>
          <cx:pt idx="6709">2.99354917908025</cx:pt>
          <cx:pt idx="6710">0.929588114088433</cx:pt>
          <cx:pt idx="6711">0.62360235382007101</cx:pt>
          <cx:pt idx="6712">0.91494119454511602</cx:pt>
          <cx:pt idx="6713">0.47220449070677001</cx:pt>
          <cx:pt idx="6714">-0.18094529940776699</cx:pt>
          <cx:pt idx="6715">2.2401905805889601</cx:pt>
          <cx:pt idx="6716">-0.94028192439934699</cx:pt>
          <cx:pt idx="6717">1.7849636820042101</cx:pt>
          <cx:pt idx="6718">0.27872012568395299</cx:pt>
          <cx:pt idx="6719">-0.52861684974550505</cx:pt>
          <cx:pt idx="6720">0.18619625286035399</cx:pt>
          <cx:pt idx="6721">-1.57529150088911</cx:pt>
          <cx:pt idx="6722">0.0580911729894363</cx:pt>
          <cx:pt idx="6723">2.2433289656075899</cx:pt>
          <cx:pt idx="6724">0.70115804834161599</cx:pt>
          <cx:pt idx="6725">-1.2560609641741201</cx:pt>
          <cx:pt idx="6726">-0.46062406431427799</cx:pt>
          <cx:pt idx="6727">2.0006053445120102</cx:pt>
          <cx:pt idx="6728">1.2192641373391</cx:pt>
          <cx:pt idx="6729">-0.166913438696106</cx:pt>
          <cx:pt idx="6730">-2.4033360332505498</cx:pt>
          <cx:pt idx="6731">0.178680395352633</cx:pt>
          <cx:pt idx="6732">0.025274504218345799</cx:pt>
          <cx:pt idx="6733">3.4029408341195602</cx:pt>
          <cx:pt idx="6734">-0.74752979265278896</cx:pt>
          <cx:pt idx="6735">2.74432164469897</cx:pt>
          <cx:pt idx="6736">1.7305159449552601</cx:pt>
          <cx:pt idx="6737">-0.133828259108803</cx:pt>
          <cx:pt idx="6738">-1.2933286249962901</cx:pt>
          <cx:pt idx="6739">0.275065098185102</cx:pt>
          <cx:pt idx="6740">4.9004245250373497</cx:pt>
          <cx:pt idx="6741">0.96940137049369102</cx:pt>
          <cx:pt idx="6742">-0.81227622955158596</cx:pt>
          <cx:pt idx="6743">0.27985632174512898</cx:pt>
          <cx:pt idx="6744">-2.4658755179770901</cx:pt>
          <cx:pt idx="6745">0.45709328552825101</cx:pt>
          <cx:pt idx="6746">-0.99327204840410799</cx:pt>
          <cx:pt idx="6747">2.4029416448901899</cx:pt>
          <cx:pt idx="6748">3.1968335240932499</cx:pt>
          <cx:pt idx="6749">3.6594318674821</cx:pt>
          <cx:pt idx="6750">-0.92238493609862604</cx:pt>
          <cx:pt idx="6751">-2.8512362313195299</cx:pt>
          <cx:pt idx="6752">0.26273784449516802</cx:pt>
          <cx:pt idx="6753">-1.3311226606392501</cx:pt>
          <cx:pt idx="6754">-0.37800818055675001</cx:pt>
          <cx:pt idx="6755">5.5378637909029198</cx:pt>
          <cx:pt idx="6756">0.10373359265396299</cx:pt>
          <cx:pt idx="6757">0.427953767613719</cx:pt>
          <cx:pt idx="6758">-1.9133371872554199</cx:pt>
          <cx:pt idx="6759">-0.28400650359163998</cx:pt>
          <cx:pt idx="6760">1.7679906250173201</cx:pt>
          <cx:pt idx="6761">-1.56716058632939</cx:pt>
          <cx:pt idx="6762">-2.43940482000871</cx:pt>
          <cx:pt idx="6763">-3.59141081485346</cx:pt>
          <cx:pt idx="6764">-1.3090099663644801</cx:pt>
          <cx:pt idx="6765">-0.066990542793617699</cx:pt>
          <cx:pt idx="6766">-0.50652271667859705</cx:pt>
          <cx:pt idx="6767">0.102934042018321</cx:pt>
          <cx:pt idx="6768">2.84599305366811</cx:pt>
          <cx:pt idx="6769">1.19348939904023</cx:pt>
          <cx:pt idx="6770">0.49407640196729002</cx:pt>
          <cx:pt idx="6771">0.00805044152455805</cx:pt>
          <cx:pt idx="6772">1.4410097585018</cx:pt>
          <cx:pt idx="6773">-0.23471790058654499</cx:pt>
          <cx:pt idx="6774">-0.967656417725551</cx:pt>
          <cx:pt idx="6775">-1.54424680464274</cx:pt>
          <cx:pt idx="6776">-0.063836597219420102</cx:pt>
          <cx:pt idx="6777">-0.65576131957704997</cx:pt>
          <cx:pt idx="6778">6.4029288177811896</cx:pt>
          <cx:pt idx="6779">-3.17636424424914</cx:pt>
          <cx:pt idx="6780">1.90044219636172</cx:pt>
          <cx:pt idx="6781">0.15198050153718501</cx:pt>
          <cx:pt idx="6782">-0.29532353718188897</cx:pt>
          <cx:pt idx="6783">1.00158785719815</cx:pt>
          <cx:pt idx="6784">0.28691087601508303</cx:pt>
          <cx:pt idx="6785">-0.74947602312554296</cx:pt>
          <cx:pt idx="6786">0.067552578158081494</cx:pt>
          <cx:pt idx="6787">-0.44782067461021202</cx:pt>
          <cx:pt idx="6788">7.9301583431932396</cx:pt>
          <cx:pt idx="6789">0.038911043079208903</cx:pt>
          <cx:pt idx="6790">-1.29821510280436</cx:pt>
          <cx:pt idx="6791">0.13105491958729301</cx:pt>
          <cx:pt idx="6792">1.15131947481519</cx:pt>
          <cx:pt idx="6793">4.0524388389356201</cx:pt>
          <cx:pt idx="6794">0.42795454390702198</cx:pt>
          <cx:pt idx="6795">1.0462921046181599</cx:pt>
          <cx:pt idx="6796">4.4853932438186801</cx:pt>
          <cx:pt idx="6797">-1.3767777210659899</cx:pt>
          <cx:pt idx="6798">-0.95370772990133401</cx:pt>
          <cx:pt idx="6799">3.6612529177903399</cx:pt>
          <cx:pt idx="6800">1.2863325137467001</cx:pt>
          <cx:pt idx="6801">0.34086426934922898</cx:pt>
          <cx:pt idx="6802">-1.1343577518058501</cx:pt>
          <cx:pt idx="6803">0.36128259132624801</cx:pt>
          <cx:pt idx="6804">0.31547952639336202</cx:pt>
          <cx:pt idx="6805">1.96930396734688</cx:pt>
          <cx:pt idx="6806">0.52698298176601299</cx:pt>
          <cx:pt idx="6807">0.47594503057607201</cx:pt>
          <cx:pt idx="6808">2.09729871504857</cx:pt>
          <cx:pt idx="6809">-5.0938989480029697</cx:pt>
          <cx:pt idx="6810">-1.35694253363696</cx:pt>
          <cx:pt idx="6811">-0.491873866520803</cx:pt>
          <cx:pt idx="6812">2.9004397331703098</cx:pt>
          <cx:pt idx="6813">-0.98991917385241002</cx:pt>
          <cx:pt idx="6814">0.81085835596599398</cx:pt>
          <cx:pt idx="6815">-0.80834966197755598</cx:pt>
          <cx:pt idx="6816">-0.57529223370468996</cx:pt>
          <cx:pt idx="6817">-1.4108382736884799</cx:pt>
          <cx:pt idx="6818">1.9110884177224099</cx:pt>
          <cx:pt idx="6819">0.90739407134098005</cx:pt>
          <cx:pt idx="6820">0.14003684931722901</cx:pt>
          <cx:pt idx="6821">2.0353701482689202</cx:pt>
          <cx:pt idx="6822">2.3378464469514402</cx:pt>
          <cx:pt idx="6823">0.38057549437010202</cx:pt>
          <cx:pt idx="6824">3.4309524430279299</cx:pt>
          <cx:pt idx="6825">-0.0064489045248301898</cx:pt>
          <cx:pt idx="6826">-1.24930301674073</cx:pt>
          <cx:pt idx="6827">-1.0012871795210201</cx:pt>
          <cx:pt idx="6828">0.20358621705776</cx:pt>
          <cx:pt idx="6829">-0.44516344539388297</cx:pt>
          <cx:pt idx="6830">1.4309562222283401</cx:pt>
          <cx:pt idx="6831">1.2007366905244701</cx:pt>
          <cx:pt idx="6832">0.59301286328971803</cx:pt>
          <cx:pt idx="6833">-1.7976842457977</cx:pt>
          <cx:pt idx="6834">1.1532077501596301</cx:pt>
          <cx:pt idx="6835">2.1175392920269398</cx:pt>
          <cx:pt idx="6836">3.2085611616239</cx:pt>
          <cx:pt idx="6837">-2.2080819976202299</cx:pt>
          <cx:pt idx="6838">-2.4881901637899002</cx:pt>
          <cx:pt idx="6839">1.83005267700845</cx:pt>
          <cx:pt idx="6840">-1.7832539850493501</cx:pt>
          <cx:pt idx="6841">1.6634023083888201</cx:pt>
          <cx:pt idx="6842">-0.17316472263472599</cx:pt>
          <cx:pt idx="6843">-0.50646845731710999</cx:pt>
          <cx:pt idx="6844">-0.18057817952987501</cx:pt>
          <cx:pt idx="6845">-0.47384167034589297</cx:pt>
          <cx:pt idx="6846">-0.612967844980981</cx:pt>
          <cx:pt idx="6847">-0.35829185025648003</cx:pt>
          <cx:pt idx="6848">0.40538575684454597</cx:pt>
          <cx:pt idx="6849">-1.07057915605642</cx:pt>
          <cx:pt idx="6850">2.3154781212774802</cx:pt>
          <cx:pt idx="6851">3.0524428940393999</cx:pt>
          <cx:pt idx="6852">2.0200225004377299</cx:pt>
          <cx:pt idx="6853">-0.0130927510083615</cx:pt>
          <cx:pt idx="6854">0.52888398662884595</cx:pt>
          <cx:pt idx="6855">-0.64534949585191803</cx:pt>
          <cx:pt idx="6856">0.66147489276136295</cx:pt>
          <cx:pt idx="6857">-0.65195267458634198</cx:pt>
          <cx:pt idx="6858">5.2630092504469896</cx:pt>
          <cx:pt idx="6859">0.88252056999600403</cx:pt>
          <cx:pt idx="6860">-0.53797136757820696</cx:pt>
          <cx:pt idx="6861">-0.76582119571511398</cx:pt>
          <cx:pt idx="6862">2.4569511944714901</cx:pt>
          <cx:pt idx="6863">3.4853994227559402</cx:pt>
          <cx:pt idx="6864">0.33819900905943401</cx:pt>
          <cx:pt idx="6865">0.93554558361727103</cx:pt>
          <cx:pt idx="6866">0.15401610214064501</cx:pt>
          <cx:pt idx="6867">0.15198115541821799</cx:pt>
          <cx:pt idx="6868">-1.7930419130826001</cx:pt>
          <cx:pt idx="6869">0.262039620317502</cx:pt>
          <cx:pt idx="6870">1.06320494574764</cx:pt>
          <cx:pt idx="6871">0.63400884543735203</cx:pt>
          <cx:pt idx="6872">3.4309548790533801</cx:pt>
          <cx:pt idx="6873">1.7066693964361399</cx:pt>
          <cx:pt idx="6874">-1.21701507820445</cx:pt>
          <cx:pt idx="6875">2.1899474386688502</cx:pt>
          <cx:pt idx="6876">0.40858848363344702</cx:pt>
          <cx:pt idx="6877">0.17303475391596501</cx:pt>
          <cx:pt idx="6878">-1.09955856607915</cx:pt>
          <cx:pt idx="6879">0.38947977261845901</cx:pt>
          <cx:pt idx="6880">-2.49530624727256</cx:pt>
          <cx:pt idx="6881">-1.5480181684805101</cx:pt>
          <cx:pt idx="6882">1.4085892474952599</cx:pt>
          <cx:pt idx="6883">-0.53060768788264301</cx:pt>
          <cx:pt idx="6884">-1.7022959997515099</cx:pt>
          <cx:pt idx="6885">0.36794818974226801</cx:pt>
          <cx:pt idx="6886">-0.84102556506159898</cx:pt>
          <cx:pt idx="6887">0.50812503160023603</cx:pt>
          <cx:pt idx="6888">-0.053754808890505698</cx:pt>
          <cx:pt idx="6889">0.49834434444488701</cx:pt>
          <cx:pt idx="6890">0.37118830121513902</cx:pt>
          <cx:pt idx="6891">-0.2099825194719</cx:pt>
          <cx:pt idx="6892">-0.14395215894094801</cx:pt>
          <cx:pt idx="6893">-0.40072778258261699</cx:pt>
          <cx:pt idx="6894">1.1611508181263399</cx:pt>
          <cx:pt idx="6895">-1.56226450108226</cx:pt>
          <cx:pt idx="6896">-0.30342997220269002</cx:pt>
          <cx:pt idx="6897">-1.99235422706319</cx:pt>
          <cx:pt idx="6898">1.12283396153944</cx:pt>
          <cx:pt idx="6899">-1.14096863795605</cx:pt>
          <cx:pt idx="6900">-1.3393275215757099</cx:pt>
          <cx:pt idx="6901">2.9410829231406099</cx:pt>
          <cx:pt idx="6902">-0.45775024132693098</cx:pt>
          <cx:pt idx="6903">0.28220295191044398</cx:pt>
          <cx:pt idx="6904">-0.73016348253971197</cx:pt>
          <cx:pt idx="6905">1.5785132822066199</cx:pt>
          <cx:pt idx="6906">0.77052407882232699</cx:pt>
          <cx:pt idx="6907">-0.54958874772876398</cx:pt>
          <cx:pt idx="6908">-2.41243516035364</cx:pt>
          <cx:pt idx="6909">-0.29749810638192498</cx:pt>
          <cx:pt idx="6910">-1.0410061364158001</cx:pt>
          <cx:pt idx="6911">-0.98317902730600903</cx:pt>
          <cx:pt idx="6912">-1.3791076664495601</cx:pt>
          <cx:pt idx="6913">1.0436740554494599</cx:pt>
          <cx:pt idx="6914">-0.96992093862161399</cx:pt>
          <cx:pt idx="6915">0.47820830033462902</cx:pt>
          <cx:pt idx="6916">-0.769053919593083</cx:pt>
          <cx:pt idx="6917">1.1256542287319999</cx:pt>
          <cx:pt idx="6918">2.4357725451769099</cx:pt>
          <cx:pt idx="6919">-1.5836965028518299</cx:pt>
          <cx:pt idx="6920">-0.555392347394569</cx:pt>
          <cx:pt idx="6921">0.33685245312467299</cx:pt>
          <cx:pt idx="6922">-1.46062353894913</cx:pt>
          <cx:pt idx="6923">3.3154779157809098</cx:pt>
          <cx:pt idx="6924">2.5861263399851899</cx:pt>
          <cx:pt idx="6925">0.60498620884058096</cx:pt>
          <cx:pt idx="6926">-1.07057915443153</cx:pt>
          <cx:pt idx="6927">1.3920999815984401</cx:pt>
          <cx:pt idx="6928">-0.50555018890759695</cx:pt>
          <cx:pt idx="6929">0.73393077193965495</cx:pt>
          <cx:pt idx="6930">-1.20954096253389</cx:pt>
          <cx:pt idx="6931">0.78204684236373101</cx:pt>
          <cx:pt idx="6932">4.9004217035129596</cx:pt>
          <cx:pt idx="6933">-1.57326363504106</cx:pt>
          <cx:pt idx="6934">0.44101133019599897</cx:pt>
          <cx:pt idx="6935">3.8390382587979399</cx:pt>
          <cx:pt idx="6936">0.86409957178087704</cx:pt>
          <cx:pt idx="6937">-1.9699232557000601</cx:pt>
          <cx:pt idx="6938">2.12785166692424</cx:pt>
          <cx:pt idx="6939">-0.34748403110758602</cx:pt>
          <cx:pt idx="6940">0.113845595532619</cx:pt>
          <cx:pt idx="6941">0.932151652643194</cx:pt>
          <cx:pt idx="6942">-1.5964643150625399</cx:pt>
          <cx:pt idx="6943">-0.095716244898689004</cx:pt>
          <cx:pt idx="6944">-0.52102074382279695</cx:pt>
          <cx:pt idx="6945">2.6343008313846599</cx:pt>
          <cx:pt idx="6946">0.41830323865916602</cx:pt>
          <cx:pt idx="6947">-0.13621686047968601</cx:pt>
          <cx:pt idx="6948">-1.2865559046071</cx:pt>
          <cx:pt idx="6949">-0.113363926909079</cx:pt>
          <cx:pt idx="6950">-2.0718029185374198</cx:pt>
          <cx:pt idx="6951">1.98970856125954</cx:pt>
          <cx:pt idx="6952">-0.053059993962565999</cx:pt>
          <cx:pt idx="6953">0.54994517613045002</cx:pt>
          <cx:pt idx="6954">1.2151281919039001</cx:pt>
          <cx:pt idx="6955">0.0446260983443885</cx:pt>
          <cx:pt idx="6956">-0.830961538483735</cx:pt>
          <cx:pt idx="6957">-1.39381127072702</cx:pt>
          <cx:pt idx="6958">-0.54250110250900996</cx:pt>
          <cx:pt idx="6959">-0.64387844415060902</cx:pt>
          <cx:pt idx="6960">-0.694503989784785</cx:pt>
          <cx:pt idx="6961">-0.72809015364623397</cx:pt>
          <cx:pt idx="6962">-0.22195505528732201</cx:pt>
          <cx:pt idx="6963">-1.47893567617536</cx:pt>
          <cx:pt idx="6964">-1.1274626018872</cx:pt>
          <cx:pt idx="6965">1.38538078592592</cx:pt>
          <cx:pt idx="6966">1.88663518389941</cx:pt>
          <cx:pt idx="6967">-0.35694495489533301</cx:pt>
          <cx:pt idx="6968">-0.70558170019732902</cx:pt>
          <cx:pt idx="6969">0.658366890349941</cx:pt>
          <cx:pt idx="6970">-2.09332614226971</cx:pt>
          <cx:pt idx="6971">2.7506941030295202</cx:pt>
          <cx:pt idx="6972">-0.65233939440792499</cx:pt>
          <cx:pt idx="6973">5.3154605508323201</cx:pt>
          <cx:pt idx="6974">-2.4286799628895799</cx:pt>
          <cx:pt idx="6975">-1.09051327094402</cx:pt>
          <cx:pt idx="6976">-1.2243544555511401</cx:pt>
          <cx:pt idx="6977">1.4047460840631301</cx:pt>
          <cx:pt idx="6978">-0.66555572747990699</cx:pt>
          <cx:pt idx="6979">1.9697040168561999</cx:pt>
          <cx:pt idx="6980">0.85313588668299001</cx:pt>
          <cx:pt idx="6981">-0.957539014869626</cx:pt>
          <cx:pt idx="6982">1.39120603499467</cx:pt>
          <cx:pt idx="6983">1.6957507445886899</cx:pt>
          <cx:pt idx="6984">3.81797652330896</cx:pt>
          <cx:pt idx="6985">0.13022202615022199</cx:pt>
          <cx:pt idx="6986">-1.1763741164721899</cx:pt>
          <cx:pt idx="6987">3.10902707992597</cx:pt>
          <cx:pt idx="6988">-0.32606696901314502</cx:pt>
          <cx:pt idx="6989">2.87187132550847</cx:pt>
          <cx:pt idx="6990">-1.48247702504931</cx:pt>
          <cx:pt idx="6991">-0.45503795468732899</cx:pt>
          <cx:pt idx="6992">-0.10854655501390401</cx:pt>
          <cx:pt idx="6993">-3.3283737091303598</cx:pt>
          <cx:pt idx="6994">-0.73514566833561601</cx:pt>
          <cx:pt idx="6995">0.60694180099539896</cx:pt>
          <cx:pt idx="6996">3.6691139294258601</cx:pt>
          <cx:pt idx="6997">0.84372696194450203</cx:pt>
          <cx:pt idx="6998">-0.50554963721778201</cx:pt>
          <cx:pt idx="6999">2.8680187968342299</cx:pt>
          <cx:pt idx="7000">1.4140426485847699</cx:pt>
          <cx:pt idx="7001">0.56435908393923195</cx:pt>
          <cx:pt idx="7002">5.63738464350629</cx:pt>
          <cx:pt idx="7003">5.4853925282659501</cx:pt>
          <cx:pt idx="7004">3.5378694815736802</cx:pt>
          <cx:pt idx="7005">0.46462341424150899</cx:pt>
          <cx:pt idx="7006">0.28799845289294301</cx:pt>
          <cx:pt idx="7007">0.22801597800642501</cx:pt>
          <cx:pt idx="7008">0.162089508309778</cx:pt>
          <cx:pt idx="7009">-0.71846802023835199</cx:pt>
          <cx:pt idx="7010">0.36552088982751402</cx:pt>
          <cx:pt idx="7011">0.95290889432522796</cx:pt>
          <cx:pt idx="7012">-0.142951280967758</cx:pt>
          <cx:pt idx="7013">-1.17130279954893</cx:pt>
          <cx:pt idx="7014">0.40858835554334899</cx:pt>
          <cx:pt idx="7015">-0.26102196951830398</cx:pt>
          <cx:pt idx="7016">-1.2002201782394399</cx:pt>
          <cx:pt idx="7017">-1.5117753022306599</cx:pt>
          <cx:pt idx="7018">0.102486244531362</cx:pt>
          <cx:pt idx="7019">-1.2511051293067199</cx:pt>
          <cx:pt idx="7020">3.4185717275392098</cx:pt>
          <cx:pt idx="7021">-0.63447992498365302</cx:pt>
          <cx:pt idx="7022">0.71344402684854502</cx:pt>
          <cx:pt idx="7023">-0.69832524816280095</cx:pt>
          <cx:pt idx="7024">1.3349751413052999</cx:pt>
          <cx:pt idx="7025">1.13105437032356</cx:pt>
          <cx:pt idx="7026">-2.6152518487113001</cx:pt>
          <cx:pt idx="7027">0.29628509422725002</cx:pt>
          <cx:pt idx="7028">1.0821915590303799</cx:pt>
          <cx:pt idx="7029">1.3921002691569999</cx:pt>
          <cx:pt idx="7030">-0.76698198323757605</cx:pt>
          <cx:pt idx="7031">-0.87889780670600803</cx:pt>
          <cx:pt idx="7032">1.20856352250382</cx:pt>
          <cx:pt idx="7033">-1.7015940925985</cx:pt>
          <cx:pt idx="7034">0.56689121554603705</cx:pt>
          <cx:pt idx="7035">-0.27563533890814801</cx:pt>
          <cx:pt idx="7036">0.76799135912150196</cx:pt>
          <cx:pt idx="7037">1.1558220390473699</cx:pt>
          <cx:pt idx="7038">1.15875316264864</cx:pt>
          <cx:pt idx="7039">-2.2769774814053698</cx:pt>
          <cx:pt idx="7040">-0.36548562300955101</cx:pt>
          <cx:pt idx="7041">1.0088174012526201</cx:pt>
          <cx:pt idx="7042">-2.1107840371089202</cx:pt>
          <cx:pt idx="7043">-1.1785091074157401</cx:pt>
          <cx:pt idx="7044">2.1842337021770102</cx:pt>
          <cx:pt idx="7045">-0.54987171143254199</cx:pt>
          <cx:pt idx="7046">2.3768787823046602</cx:pt>
          <cx:pt idx="7047">0.24019061324313401</cx:pt>
          <cx:pt idx="7048">-0.44918986072101502</cx:pt>
          <cx:pt idx="7049">0.63573874965839405</cx:pt>
          <cx:pt idx="7050">-1.06027205379428</cx:pt>
          <cx:pt idx="7051">5.0159098578248402</cx:pt>
          <cx:pt idx="7052">2.6109340928743698</cx:pt>
          <cx:pt idx="7053">-0.69734364870808896</cx:pt>
          <cx:pt idx="7054">-0.699069442435447</cx:pt>
          <cx:pt idx="7055">0.102486386208582</cx:pt>
          <cx:pt idx="7056">-1.00644753204292</cx:pt>
          <cx:pt idx="7057">-1.7999975859717401</cx:pt>
          <cx:pt idx="7058">3.3154766933770699</cx:pt>
          <cx:pt idx="7059">0.226043667368653</cx:pt>
          <cx:pt idx="7060">1.33458771285733</cx:pt>
          <cx:pt idx="7061">0.23152688140201799</cx:pt>
          <cx:pt idx="7062">-3.5424899436445201</cx:pt>
          <cx:pt idx="7063">-1.0768356331009901</cx:pt>
          <cx:pt idx="7064">1.35920005471952</cx:pt>
          <cx:pt idx="7065">1.11112040437561</cx:pt>
          <cx:pt idx="7066">-0.32114508816583198</cx:pt>
          <cx:pt idx="7067">0.51680948739021704</cx:pt>
          <cx:pt idx="7068">-0.28088861436760998</cx:pt>
          <cx:pt idx="7069">0.145553924830439</cx:pt>
          <cx:pt idx="7070">3.8300495073543899</cx:pt>
          <cx:pt idx="7071">6.0251350871880698</cx:pt>
          <cx:pt idx="7072">-1.8939728580547499</cx:pt>
          <cx:pt idx="7073">1.98290336362585</cx:pt>
          <cx:pt idx="7074">3.4029407097590298</cx:pt>
          <cx:pt idx="7075">-3.34748212785329</cx:pt>
          <cx:pt idx="7076">-0.90368834144973997</cx:pt>
          <cx:pt idx="7077">0.10676141220035</cx:pt>
          <cx:pt idx="7078">-2.09814833529733</cx:pt>
          <cx:pt idx="7079">-1.0687332809505601</cx:pt>
          <cx:pt idx="7080">-2.1625659949585798</cx:pt>
          <cx:pt idx="7081">0.00237441588588511</cx:pt>
          <cx:pt idx="7082">1.87006800149467</cx:pt>
          <cx:pt idx="7083">-0.65073204341128799</cx:pt>
          <cx:pt idx="7084">4.4029363153851797</cx:pt>
          <cx:pt idx="7085">-1.3247658168613301</cx:pt>
          <cx:pt idx="7086">-0.75300099478749405</cx:pt>
          <cx:pt idx="7087">3.8718712319253901</cx:pt>
          <cx:pt idx="7088">7.3154554296431096</cx:pt>
          <cx:pt idx="7089">0.338786541602275</cx:pt>
          <cx:pt idx="7090">-1.4759333751947501</cx:pt>
          <cx:pt idx="7091">0.27864193632541701</cx:pt>
          <cx:pt idx="7092">-2.0269129946095901</cx:pt>
          <cx:pt idx="7093">5.6373885633115099</cx:pt>
          <cx:pt idx="7094">5.9004225121724696</cx:pt>
          <cx:pt idx="7095">2.9935490347034599</cx:pt>
          <cx:pt idx="7096">0.033909470351346602</cx:pt>
          <cx:pt idx="7097">0.225784176619823</cx:pt>
          <cx:pt idx="7098">2.3154785313617001</cx:pt>
          <cx:pt idx="7099">1.27864213275274</cx:pt>
          <cx:pt idx="7100">1.04246116469882</cx:pt>
          <cx:pt idx="7101">2.4983425980465399</cx:pt>
          <cx:pt idx="7102">4.3154736977389003</cx:pt>
          <cx:pt idx="7103">0.67707773876474397</cx:pt>
          <cx:pt idx="7104">-0.573033283136683</cx:pt>
          <cx:pt idx="7105">-1.8544448295715401</cx:pt>
          <cx:pt idx="7106">-1.54434315942316</cx:pt>
          <cx:pt idx="7107">-0.85032965221857504</cx:pt>
          <cx:pt idx="7108">-0.0537538204893485</cx:pt>
          <cx:pt idx="7109">5.9004183823279099</cx:pt>
          <cx:pt idx="7110">1.03007683983966</cx:pt>
          <cx:pt idx="7111">-3.3569349832878399</cx:pt>
          <cx:pt idx="7112">-1.9094871105624001</cx:pt>
          <cx:pt idx="7113">0.40474641440200199</cx:pt>
          <cx:pt idx="7114">-0.10302244664504299</cx:pt>
          <cx:pt idx="7115">0.196426177250796</cx:pt>
          <cx:pt idx="7116">2.1842336485056899</cx:pt>
          <cx:pt idx="7117">4.7305149231857104</cx:pt>
          <cx:pt idx="7118">-2.0595599474825899</cx:pt>
          <cx:pt idx="7119">0.55489636966748002</cx:pt>
          <cx:pt idx="7120">-2.4861379612519299</cx:pt>
          <cx:pt idx="7121">-0.82202263246570495</cx:pt>
          <cx:pt idx="7122">-0.47545829688845498</cx:pt>
          <cx:pt idx="7123">1.75908539997973</cx:pt>
          <cx:pt idx="7124">4.7749035170035903</cx:pt>
          <cx:pt idx="7125">5.5633958810725304</cx:pt>
          <cx:pt idx="7126">4.9004365388557396</cx:pt>
          <cx:pt idx="7127">4.4309501922139596</cx:pt>
          <cx:pt idx="7128">2.9935502660197901</cx:pt>
          <cx:pt idx="7129">-1.60054239462686</cx:pt>
          <cx:pt idx="7130">1.61887088955208</cx:pt>
          <cx:pt idx="7131">-0.83049961400319705</cx:pt>
          <cx:pt idx="7132">-0.73227383070786101</cx:pt>
          <cx:pt idx="7133">0.11554111750109999</cx:pt>
          <cx:pt idx="7134">-0.50009561953150505</cx:pt>
          <cx:pt idx="7135">2.1504191914444899</cx:pt>
          <cx:pt idx="7136">-2.7549078898185702</cx:pt>
          <cx:pt idx="7137">-1.3069578574986001</cx:pt>
          <cx:pt idx="7138">-1.5183479108264699</cx:pt>
          <cx:pt idx="7139">-0.44227854223056501</cx:pt>
          <cx:pt idx="7140">5.9004221860098296</cx:pt>
          <cx:pt idx="7141">-1.17070499230872</cx:pt>
          <cx:pt idx="7142">-0.12843902361821899</cx:pt>
          <cx:pt idx="7143">1.51402448424742</cx:pt>
          <cx:pt idx="7144">1.24730732229835</cx:pt>
          <cx:pt idx="7145">3.8244907738334701</cx:pt>
          <cx:pt idx="7146">1.4699885236893799</cx:pt>
          <cx:pt idx="7147">-0.70882127274024198</cx:pt>
          <cx:pt idx="7148">1.7551781996876099</cx:pt>
          <cx:pt idx="7149">1.3442384036178701</cx:pt>
          <cx:pt idx="7150">3.2330157199559499</cx:pt>
          <cx:pt idx="7151">-0.75750067805353205</cx:pt>
          <cx:pt idx="7152">6.5633846364264903</cx:pt>
          <cx:pt idx="7153">6.4853809613579196</cx:pt>
          <cx:pt idx="7154">-0.079493215781827303</cx:pt>
          <cx:pt idx="7155">-1.6387162999904199</cx:pt>
          <cx:pt idx="7156">-0.66803275772771198</cx:pt>
          <cx:pt idx="7157">2.40567615300656</cx:pt>
          <cx:pt idx="7158">1.9004408315777399</cx:pt>
          <cx:pt idx="7159">2.8052837418024099</cx:pt>
          <cx:pt idx="7160">-1.3474855963480099</cx:pt>
          <cx:pt idx="7161">5.5634001273753499</cx:pt>
          <cx:pt idx="7162">-1.9829900914291401</cx:pt>
          <cx:pt idx="7163">0.304910524372901</cx:pt>
          <cx:pt idx="7164">6.4853821493875801</cx:pt>
          <cx:pt idx="7165">-2.3578589105706298</cx:pt>
          <cx:pt idx="7166">-0.78004334309516499</cx:pt>
          <cx:pt idx="7167">-2.4490312853439402</cx:pt>
          <cx:pt idx="7168">7.1228098257449801</cx:pt>
          <cx:pt idx="7169">-1.31678949261235</cx:pt>
          <cx:pt idx="7170">1.2126684968874899</cx:pt>
          <cx:pt idx="7171">-1.2374933647614099</cx:pt>
          <cx:pt idx="7172">-1.7892389172649401</cx:pt>
          <cx:pt idx="7173">-1.37701146303537</cx:pt>
          <cx:pt idx="7174">-0.23631621534446301</cx:pt>
          <cx:pt idx="7175">3.5884958081573899</cx:pt>
          <cx:pt idx="7176">1.64478627033923</cx:pt>
          <cx:pt idx="7177">2.44100956759045</cx:pt>
          <cx:pt idx="7178">-2.5793361314241698</cx:pt>
          <cx:pt idx="7179">-2.2574098775307099</cx:pt>
          <cx:pt idx="7180">-0.73631999812652504</cx:pt>
          <cx:pt idx="7181">1.5785129888771099</cx:pt>
          <cx:pt idx="7182">2.65836611891199</cx:pt>
          <cx:pt idx="7183">6.7748870123496099</cx:pt>
          <cx:pt idx="7184">-0.26063268705116199</cx:pt>
          <cx:pt idx="7185">-0.115154937767757</cx:pt>
          <cx:pt idx="7186">7.0158961361322696</cx:pt>
          <cx:pt idx="7187">-1.8079028583715999</cx:pt>
          <cx:pt idx="7188">-0.90691277995028696</cx:pt>
          <cx:pt idx="7189">6.48538442245124</cx:pt>
          <cx:pt idx="7190">-1.33829262240748</cx:pt>
          <cx:pt idx="7191">2.1926218404510198</cx:pt>
          <cx:pt idx="7192">4.6374038542805902</cx:pt>
          <cx:pt idx="7193">-0.59141174258508</cx:pt>
          <cx:pt idx="7194">-1.8080470631477501</cx:pt>
          <cx:pt idx="7195">6.90042935239582</cx:pt>
          <cx:pt idx="7196">7.01589536572311</cx:pt>
          <cx:pt idx="7197">-0.35058161098705798</cx:pt>
          <cx:pt idx="7198">0.430956338981757</cx:pt>
          <cx:pt idx="7199">5.4853951419803302</cx:pt>
          <cx:pt idx="7200">3.5219290112241901</cx:pt>
          <cx:pt idx="7201">6.7748892976710602</cx:pt>
          <cx:pt idx="7202">5.4029366502461302</cx:pt>
          <cx:pt idx="7203">3.4150132435670901</cx:pt>
          <cx:pt idx="7204">-1.26144572937007</cx:pt>
          <cx:pt idx="7205">0.028598013154564301</cx:pt>
          <cx:pt idx="7206">4.0654988693447702</cx:pt>
          <cx:pt idx="7207">7.0158952128707801</cx:pt>
          <cx:pt idx="7208">7.0158986103999803</cx:pt>
          <cx:pt idx="7209">6.0596363252967702</cx:pt>
          <cx:pt idx="7210">5.8597935364306997</cx:pt>
          <cx:pt idx="7211">7.4853829180474003</cx:pt>
          <cx:pt idx="7212">6.7417339491318504</cx:pt>
          <cx:pt idx="7213">-0.396139900615958</cx:pt>
        </cx:lvl>
      </cx:numDim>
    </cx:data>
    <cx:data id="1">
      <cx:numDim type="val">
        <cx:f>new!$C$2:$C$7215</cx:f>
        <cx:lvl ptCount="7214" formatCode="G/通用格式">
          <cx:pt idx="0">-0.39357871141001599</cx:pt>
          <cx:pt idx="1">1.82174951774453</cx:pt>
          <cx:pt idx="2">-0.99148056091120296</cx:pt>
          <cx:pt idx="3">-0.34826317741711799</cx:pt>
          <cx:pt idx="4">-0.159878210798133</cx:pt>
          <cx:pt idx="5">0.34296900288260102</cx:pt>
          <cx:pt idx="6">0.68131538555590798</cx:pt>
          <cx:pt idx="7">1.0990859047820301</cx:pt>
          <cx:pt idx="8">-0.29960354684581803</cx:pt>
          <cx:pt idx="9">-0.70599247367210904</cx:pt>
          <cx:pt idx="10">0.43845036474327997</cx:pt>
          <cx:pt idx="11">0.52369268242269396</cx:pt>
          <cx:pt idx="12">-1.47363251049396</cx:pt>
          <cx:pt idx="13">1.1464709047850601</cx:pt>
          <cx:pt idx="14">0.22092685053903699</cx:pt>
          <cx:pt idx="15">-0.64046407282964601</cx:pt>
          <cx:pt idx="16">4.2164024061695802</cx:pt>
          <cx:pt idx="17">0.149990641050462</cx:pt>
          <cx:pt idx="18">-0.81620583411151304</cx:pt>
          <cx:pt idx="19">0.339498608574204</cx:pt>
          <cx:pt idx="20">-1.74985630039894</cx:pt>
          <cx:pt idx="21">0.91452098768401702</cx:pt>
          <cx:pt idx="22">-0.346225839697125</cx:pt>
          <cx:pt idx="23">4.3743559714989804</cx:pt>
          <cx:pt idx="24">0.024912851108719498</cx:pt>
          <cx:pt idx="25">-1.71250501275759</cx:pt>
          <cx:pt idx="26">0.25493855354363698</cx:pt>
          <cx:pt idx="27">1.27998940943211</cx:pt>
          <cx:pt idx="28">-0.46541181440905999</cx:pt>
          <cx:pt idx="29">0.73425982305648796</cx:pt>
          <cx:pt idx="30">0.85651564464770502</cx:pt>
          <cx:pt idx="31">2.1233019807956302</cx:pt>
          <cx:pt idx="32">3.0677669087562198</cx:pt>
          <cx:pt idx="33">-0.61778643889723905</cx:pt>
          <cx:pt idx="34">0.25948095790952103</cx:pt>
          <cx:pt idx="35">1.9485108493100201</cx:pt>
          <cx:pt idx="36">-1.42203489690452</cx:pt>
          <cx:pt idx="37">0.17201700907293499</cx:pt>
          <cx:pt idx="38">1.7669639767794001</cx:pt>
          <cx:pt idx="39">0.81276744686614799</cx:pt>
          <cx:pt idx="40">-0.298396946103411</cx:pt>
          <cx:pt idx="41">3.0906845133070102</cx:pt>
          <cx:pt idx="42">0.43965481913520199</cx:pt>
          <cx:pt idx="43">1.4574203494212199</cx:pt>
          <cx:pt idx="44">3.8444346206562701</cx:pt>
          <cx:pt idx="45">-0.24301959138582199</cx:pt>
          <cx:pt idx="46">0.36831438571983</cx:pt>
          <cx:pt idx="47">1.17487668928697</cx:pt>
          <cx:pt idx="48">0.28172491812855399</cx:pt>
          <cx:pt idx="49">-0.83669945218559905</cx:pt>
          <cx:pt idx="50">1.84284029968858</cx:pt>
          <cx:pt idx="51">-0.59513361543217802</cx:pt>
          <cx:pt idx="52">0.17708785467386801</cx:pt>
          <cx:pt idx="53">0.284656143806995</cx:pt>
          <cx:pt idx="54">-0.97171626433095004</cx:pt>
          <cx:pt idx="55">0.51582817042277795</cx:pt>
          <cx:pt idx="56">2.6434062899984498</cx:pt>
          <cx:pt idx="57">0.67797698697804998</cx:pt>
          <cx:pt idx="58">0.71901190614384103</cx:pt>
          <cx:pt idx="59">-0.642376656084367</cx:pt>
          <cx:pt idx="60">0.15207409011360201</cx:pt>
          <cx:pt idx="61">1.35644190078495</cx:pt>
          <cx:pt idx="62">0.53638112907022095</cx:pt>
          <cx:pt idx="63">-1.68662412491664</cx:pt>
          <cx:pt idx="64">-0.079521752891039701</cx:pt>
          <cx:pt idx="65">-2.2430151693501199</cx:pt>
          <cx:pt idx="66">-0.96548409694571502</cx:pt>
          <cx:pt idx="67">-1.2549920348802801</cx:pt>
          <cx:pt idx="68">0.27155357789539403</cx:pt>
          <cx:pt idx="69">-1.46688383474714</cx:pt>
          <cx:pt idx="70">0.93051600801572398</cx:pt>
          <cx:pt idx="71">-0.89837055945803101</cx:pt>
          <cx:pt idx="72">-0.68745864921829503</cx:pt>
          <cx:pt idx="73">0.600860898742134</cx:pt>
          <cx:pt idx="74">0.100933961633508</cx:pt>
          <cx:pt idx="75">0.71713932426457905</cx:pt>
          <cx:pt idx="76">-0.475679413345309</cx:pt>
          <cx:pt idx="77">0.21641126006033701</cx:pt>
          <cx:pt idx="78">0.85302658223470396</cx:pt>
          <cx:pt idx="79">-0.67453511130481203</cx:pt>
          <cx:pt idx="80">-1.3411302015247</cx:pt>
          <cx:pt idx="81">4.5813907463416301</cx:pt>
          <cx:pt idx="82">0.235633185854285</cx:pt>
          <cx:pt idx="83">0.40018711401079299</cx:pt>
          <cx:pt idx="84">0.75697991469897197</cx:pt>
          <cx:pt idx="85">0.14373347990834001</cx:pt>
          <cx:pt idx="86">0.090981399404020599</cx:pt>
          <cx:pt idx="87">2.52636602757571</cx:pt>
          <cx:pt idx="88">-0.41979947122500799</cx:pt>
          <cx:pt idx="89">-0.77708238469693802</cx:pt>
          <cx:pt idx="90">1.3892480643995999</cx:pt>
          <cx:pt idx="91">2.5483929504569498</cx:pt>
          <cx:pt idx="92">0.078907263263429894</cx:pt>
          <cx:pt idx="93">0.072875184794555806</cx:pt>
          <cx:pt idx="94">3.4199421948349702</cx:pt>
          <cx:pt idx="95">0.123948535621284</cx:pt>
          <cx:pt idx="96">-1.1828990341669701</cx:pt>
          <cx:pt idx="97">-1.7790703764192299</cx:pt>
          <cx:pt idx="98">-1.12912221609236</cx:pt>
          <cx:pt idx="99">0.60760216581066595</cx:pt>
          <cx:pt idx="100">-3.8399483849501701</cx:pt>
          <cx:pt idx="101">1.64827392209083</cx:pt>
          <cx:pt idx="102">-0.11987190638515501</cx:pt>
          <cx:pt idx="103">-0.72132301467125304</cx:pt>
          <cx:pt idx="104">0.75697936029744695</cx:pt>
          <cx:pt idx="105">-0.243019363797774</cx:pt>
          <cx:pt idx="106">2.2164113548960498</cx:pt>
          <cx:pt idx="107">-1.2426287640527101</cx:pt>
          <cx:pt idx="108">1.55498266755034</cx:pt>
          <cx:pt idx="109">-1.7976078285717001</cx:pt>
          <cx:pt idx="110">-0.50605338338938999</cx:pt>
          <cx:pt idx="111">0.90898309066195104</cx:pt>
          <cx:pt idx="112">1.6008602622633801</cx:pt>
          <cx:pt idx="113">0.34645737890328698</cx:pt>
          <cx:pt idx="114">-0.77856069705180497</cx:pt>
          <cx:pt idx="115">-0.395744848222012</cx:pt>
          <cx:pt idx="116">0.67228269124934303</cx:pt>
          <cx:pt idx="117">2.47122518580123</cx:pt>
          <cx:pt idx="118">-0.020627596599860298</cx:pt>
          <cx:pt idx="119">-0.076370304494911001</cx:pt>
          <cx:pt idx="120">0.038101357898450698</cx:pt>
          <cx:pt idx="121">-0.94966046550913796</cx:pt>
          <cx:pt idx="122">-1.4734332263782799</cx:pt>
          <cx:pt idx="123">0.26735266289621001</cx:pt>
          <cx:pt idx="124">-1.21387273067826</cx:pt>
          <cx:pt idx="125">0.13549192293626999</cx:pt>
          <cx:pt idx="126">1.6931986166283299</cx:pt>
          <cx:pt idx="127">0.41594360792727503</cx:pt>
          <cx:pt idx="128">-0.40733688026118903</cx:pt>
          <cx:pt idx="129">-0.96548614939164201</cx:pt>
          <cx:pt idx="130">0.20854308120450499</cx:pt>
          <cx:pt idx="131">0.057212803991663903</cx:pt>
          <cx:pt idx="132">-0.50605351622750605</cx:pt>
          <cx:pt idx="133">1.32147836956367</cx:pt>
          <cx:pt idx="134">1.3419423632656899</cx:pt>
          <cx:pt idx="135">0.26261957670055402</cx:pt>
          <cx:pt idx="136">0.38376255697651501</cx:pt>
          <cx:pt idx="137">0.42981530119206901</cx:pt>
          <cx:pt idx="138">-0.058595482445260597</cx:pt>
          <cx:pt idx="139">-0.90715292834430705</cx:pt>
          <cx:pt idx="140">2.4519509195682501</cx:pt>
          <cx:pt idx="141">0.70648996180851098</cx:pt>
          <cx:pt idx="142">0.20949187586024301</cx:pt>
          <cx:pt idx="143">-2.5110551390786302</cx:pt>
          <cx:pt idx="144">-1.0527979643446901</cx:pt>
          <cx:pt idx="145">-0.33923616268421902</cx:pt>
          <cx:pt idx="146">4.9857724640055503</cx:pt>
          <cx:pt idx="147">-0.91803234806339795</cx:pt>
          <cx:pt idx="148">1.8862626635322599</cx:pt>
          <cx:pt idx="149">2.6908368815271499</cx:pt>
          <cx:pt idx="150">0.00122179077826924</cx:pt>
          <cx:pt idx="151">0.57076105142951095</cx:pt>
          <cx:pt idx="152">5.9857258761333103</cx:pt>
          <cx:pt idx="153">0.71633864036795603</cx:pt>
          <cx:pt idx="154">-0.210598200914832</cx:pt>
          <cx:pt idx="155">-0.40475042172099801</cx:pt>
          <cx:pt idx="156">-0.15057400502537799</cx:pt>
          <cx:pt idx="157">-0.31340783533601602</cx:pt>
          <cx:pt idx="158">-0.17047963903043301</cx:pt>
          <cx:pt idx="159">-2.8636032954128599</cx:pt>
          <cx:pt idx="160">0.27155259830261602</cx:pt>
          <cx:pt idx="161">-0.54243540171568605</cx:pt>
          <cx:pt idx="162">0.481344960437181</cx:pt>
          <cx:pt idx="163">-0.98718008996399198</cx:pt>
          <cx:pt idx="164">0.29463669789368702</cx:pt>
          <cx:pt idx="165">-0.066142162309879807</cx:pt>
          <cx:pt idx="166">0.44000749328276301</cx:pt>
          <cx:pt idx="167">1.12545027892424</cx:pt>
          <cx:pt idx="168">-0.61457918849857496</cx:pt>
          <cx:pt idx="169">-2.4488283343853099</cx:pt>
          <cx:pt idx="170">-0.473464438841877</cx:pt>
          <cx:pt idx="171">1.7871417678328301</cx:pt>
          <cx:pt idx="172">2.4199446732864498</cx:pt>
          <cx:pt idx="173">-0.34611356736208398</cx:pt>
          <cx:pt idx="174">-0.34227492192495901</cx:pt>
          <cx:pt idx="175">2.8641686136194102</cx:pt>
          <cx:pt idx="176">0.16078440694120699</cx:pt>
          <cx:pt idx="177">0.057846561679080102</cx:pt>
          <cx:pt idx="178">-0.51887881214110998</cx:pt>
          <cx:pt idx="179">0.17201763867331299</cx:pt>
          <cx:pt idx="180">-0.024521227118900001</cx:pt>
          <cx:pt idx="181">0.078908193607403601</cx:pt>
          <cx:pt idx="182">1.2164112539627401</cx:pt>
          <cx:pt idx="183">-1.2298434027756899</cx:pt>
          <cx:pt idx="184">-0.53020111974564099</cx:pt>
          <cx:pt idx="185">-0.58101606233882597</cx:pt>
          <cx:pt idx="186">0.475147202994395</cx:pt>
          <cx:pt idx="187">-1.8199440797322901</cx:pt>
          <cx:pt idx="188">0.39301738266752001</cx:pt>
          <cx:pt idx="189">0.41956307591458297</cx:pt>
          <cx:pt idx="190">-0.36955199689744</cx:pt>
          <cx:pt idx="191">1.14449673461714</cx:pt>
          <cx:pt idx="192">0.148170385022283</cx:pt>
          <cx:pt idx="193">0.73651679058424802</cx:pt>
          <cx:pt idx="194">1.49762065268499</cx:pt>
          <cx:pt idx="195">0.42157794598727799</cx:pt>
          <cx:pt idx="196">1.02446057373739</cx:pt>
          <cx:pt idx="197">0.41594280120927901</cx:pt>
          <cx:pt idx="198">-1.70768665101548</cx:pt>
          <cx:pt idx="199">1.2360086165707</cx:pt>
          <cx:pt idx="200">0.44664005718486599</cx:pt>
          <cx:pt idx="201">0.13079443729204801</cx:pt>
          <cx:pt idx="202">-0.38419668968270199</cx:pt>
          <cx:pt idx="203">0.206019335449874</cx:pt>
          <cx:pt idx="204">-1.1798254485448201</cx:pt>
          <cx:pt idx="205">3.0590078887362901</cx:pt>
          <cx:pt idx="206">-1.13610510746877</cx:pt>
          <cx:pt idx="207">0.23091111053018001</cx:pt>
          <cx:pt idx="208">1.4508765716724501</cx:pt>
          <cx:pt idx="209">-1.25737531402292</cx:pt>
          <cx:pt idx="210">0.11543510641923101</cx:pt>
          <cx:pt idx="211">-0.0050444435236184099</cx:pt>
          <cx:pt idx="212">2.4384499720941801</cx:pt>
          <cx:pt idx="213">0.14449674401920601</cx:pt>
          <cx:pt idx="214">1.55890077605107</cx:pt>
          <cx:pt idx="215">-0.43566509294074401</cx:pt>
          <cx:pt idx="216">0.0104277395332249</cx:pt>
          <cx:pt idx="217">-0.25208000464989799</cx:pt>
          <cx:pt idx="218">1.9987375044156901</cx:pt>
          <cx:pt idx="219">-0.64691719873744602</cx:pt>
          <cx:pt idx="220">-0.24301980704475201</cx:pt>
          <cx:pt idx="221">-1.21111072002634</cx:pt>
          <cx:pt idx="222">-1.0074942493330401</cx:pt>
          <cx:pt idx="223">-1.4446495929859</cx:pt>
          <cx:pt idx="224">2.0789059691462501</cx:pt>
          <cx:pt idx="225">1.29392072679629</cx:pt>
          <cx:pt idx="226">0.24340166737993901</cx:pt>
          <cx:pt idx="227">-2.10099885950416</cx:pt>
          <cx:pt idx="228">-0.54380944162254097</cx:pt>
          <cx:pt idx="229">0.55166052794680898</cx:pt>
          <cx:pt idx="230">1.1219767720377201</cx:pt>
          <cx:pt idx="231">4.77929572805846</cx:pt>
          <cx:pt idx="232">-1.01912403954092</cx:pt>
          <cx:pt idx="233">0.59461328494404297</cx:pt>
          <cx:pt idx="234">3.00735381085995</cx:pt>
          <cx:pt idx="235">-0.65205957048743002</cx:pt>
          <cx:pt idx="236">0.873793482567916</cx:pt>
          <cx:pt idx="237">-0.28365890667628502</cx:pt>
          <cx:pt idx="238">-3.5690616855870299</cx:pt>
          <cx:pt idx="239">-0.34350188199083298</cx:pt>
          <cx:pt idx="240">0.89249562632538204</cx:pt>
          <cx:pt idx="241">2.6465922181644701</cx:pt>
          <cx:pt idx="242">0.24240680415230301</cx:pt>
          <cx:pt idx="243">1.1440026380245301</cx:pt>
          <cx:pt idx="244">0.072593776686215597</cx:pt>
          <cx:pt idx="245">-0.75621933997483404</cx:pt>
          <cx:pt idx="246">0.82515095301549102</cx:pt>
          <cx:pt idx="247">1.07890172675536</cx:pt>
          <cx:pt idx="248">-1.3805223831203199</cx:pt>
          <cx:pt idx="249">0.98871093323356496</cx:pt>
          <cx:pt idx="250">0.426831171813432</cx:pt>
          <cx:pt idx="251">-0.087742202512275297</cx:pt>
          <cx:pt idx="252">-1.1537521889056701</cx:pt>
          <cx:pt idx="253">-1.1058519477242299</cx:pt>
          <cx:pt idx="254">-0.47908739524895899</cx:pt>
          <cx:pt idx="255">-1.4955614365560199</cx:pt>
          <cx:pt idx="256">1.0789087882128501</cx:pt>
          <cx:pt idx="257">0.37365137526510001</cx:pt>
          <cx:pt idx="258">-1.3717528054182599</cx:pt>
          <cx:pt idx="259">-0.189197779757902</cx:pt>
          <cx:pt idx="260">-0.19322259360510999</cx:pt>
          <cx:pt idx="261">0.47288365566539903</cx:pt>
          <cx:pt idx="262">-1.00855455442844</cx:pt>
          <cx:pt idx="263">-0.21895693036823299</cx:pt>
          <cx:pt idx="264">-0.46875132419714699</cx:pt>
          <cx:pt idx="265">0.057846021330213403</cx:pt>
          <cx:pt idx="266">-0.64915267008866595</cx:pt>
          <cx:pt idx="267">2.6445042014969302</cx:pt>
          <cx:pt idx="268">-2.2874125509634</cx:pt>
          <cx:pt idx="269">0.45330314258611998</cx:pt>
          <cx:pt idx="270">1.52956971664862</cx:pt>
          <cx:pt idx="271">1.15525875138567</cx:pt>
          <cx:pt idx="272">-1.0310097256625199</cx:pt>
          <cx:pt idx="273">0.59276260561810201</cx:pt>
          <cx:pt idx="274">-0.0466215593383058</cx:pt>
          <cx:pt idx="275">0.026733857528318701</cx:pt>
          <cx:pt idx="276">-1.4320533103588</cx:pt>
          <cx:pt idx="277">-0.78224534503834997</cx:pt>
          <cx:pt idx="278">-1.70929626686476</cx:pt>
          <cx:pt idx="279">-0.120401015447912</cx:pt>
          <cx:pt idx="280">-0.55336001819556802</cx:pt>
          <cx:pt idx="281">-0.41294469636226899</cx:pt>
          <cx:pt idx="282">-0.74706153790987595</cx:pt>
          <cx:pt idx="283">0.71153710105217705</cx:pt>
          <cx:pt idx="284">-0.51833308315116799</cx:pt>
          <cx:pt idx="285">0.32562044403441398</cx:pt>
          <cx:pt idx="286">1.3379951477266001</cx:pt>
          <cx:pt idx="287">-1.6759741952949301</cx:pt>
          <cx:pt idx="288">-0.42805217915536398</cx:pt>
          <cx:pt idx="289">0.025269721401807398</cx:pt>
          <cx:pt idx="290">-0.64676364015992005</cx:pt>
          <cx:pt idx="291">-0.73023096927993603</cx:pt>
          <cx:pt idx="292">1.38230027227446</cx:pt>
          <cx:pt idx="293">-0.777081534238936</cx:pt>
          <cx:pt idx="294">-0.44337388949488898</cx:pt>
          <cx:pt idx="295">-0.62389177009537</cx:pt>
          <cx:pt idx="296">0.432017385604684</cx:pt>
          <cx:pt idx="297">-1.4041746654217699</cx:pt>
          <cx:pt idx="298">-0.46593494728847101</cx:pt>
          <cx:pt idx="299">-1.2848400322837901</cx:pt>
          <cx:pt idx="300">-0.336129249603976</cx:pt>
          <cx:pt idx="301">-0.18095921079174801</cx:pt>
          <cx:pt idx="302">-3.3027996177192098</cx:pt>
          <cx:pt idx="303">-0.27158937685679202</cx:pt>
          <cx:pt idx="304">-0.416417716545817</cx:pt>
          <cx:pt idx="305">0.393016730327508</cx:pt>
          <cx:pt idx="306">0.113123681577094</cx:pt>
          <cx:pt idx="307">-0.71918245008905701</cx:pt>
          <cx:pt idx="308">-4.3212513912734903e-05</cx:pt>
          <cx:pt idx="309">-0.461660180837073</cx:pt>
          <cx:pt idx="310">-0.717559071374125</cx:pt>
          <cx:pt idx="311">-0.26939618904892398</cx:pt>
          <cx:pt idx="312">-0.92323767102168297</cx:pt>
          <cx:pt idx="313">0.30397433253744499</cx:pt>
          <cx:pt idx="314">0.234301275809529</cx:pt>
          <cx:pt idx="315">0.66387172259570604</cx:pt>
          <cx:pt idx="316">-0.244571291598493</cx:pt>
          <cx:pt idx="317">-0.32962855862345403</cx:pt>
          <cx:pt idx="318">-0.11849826867914801</cx:pt>
          <cx:pt idx="319">-1.3563203134128701</cx:pt>
          <cx:pt idx="320">-0.202661768909533</cx:pt>
          <cx:pt idx="321">-0.29306060910311699</cx:pt>
          <cx:pt idx="322">-0.19545464443214899</cx:pt>
          <cx:pt idx="323">1.03371865406144</cx:pt>
          <cx:pt idx="324">-0.35667730149715798</cx:pt>
          <cx:pt idx="325">2.2679414490269898</cx:pt>
          <cx:pt idx="326">0.358430266861269</cx:pt>
          <cx:pt idx="327">0.95179583245907196</cx:pt>
          <cx:pt idx="328">0.396099295422987</cx:pt>
          <cx:pt idx="329">-0.45447069657169198</cx:pt>
          <cx:pt idx="330">1.5287108395056901</cx:pt>
          <cx:pt idx="331">-2.0503739928732001</cx:pt>
          <cx:pt idx="332">0.45875583058942099</cx:pt>
          <cx:pt idx="333">2.07885375600031</cx:pt>
          <cx:pt idx="334">0.29231185243782998</cx:pt>
          <cx:pt idx="335">0.98458093847180705</cx:pt>
          <cx:pt idx="336">0.75698002126806996</cx:pt>
          <cx:pt idx="337">-0.064049241258211306</cx:pt>
          <cx:pt idx="338">0.47404552855556398</cx:pt>
          <cx:pt idx="339">1.0575339404422699</cx:pt>
          <cx:pt idx="340">-0.31340830350868398</cx:pt>
          <cx:pt idx="341">-1.14249348542516</cx:pt>
          <cx:pt idx="342">1.2798208047659401</cx:pt>
          <cx:pt idx="343">-1.0195821145751101</cx:pt>
          <cx:pt idx="344">0.27965775136752402</cx:pt>
          <cx:pt idx="345">-0.51105550126891097</cx:pt>
          <cx:pt idx="346">0.64594825822509205</cx:pt>
          <cx:pt idx="347">-0.39323520979955401</cx:pt>
          <cx:pt idx="348">0.89128120985343595</cx:pt>
          <cx:pt idx="349">-0.47532834375293298</cx:pt>
          <cx:pt idx="350">-0.156719635500425</cx:pt>
          <cx:pt idx="351">-0.28049532537126498</cx:pt>
          <cx:pt idx="352">1.35098747272389</cx:pt>
          <cx:pt idx="353">-1.50913430871548</cx:pt>
          <cx:pt idx="354">1.3600894035917099</cx:pt>
          <cx:pt idx="355">-2.7018689779077798</cx:pt>
          <cx:pt idx="356">0.0117937348903672</cx:pt>
          <cx:pt idx="357">-0.95220866077098398</cx:pt>
          <cx:pt idx="358">-0.32607613359316201</cx:pt>
          <cx:pt idx="359">-0.23895099063478401</cx:pt>
          <cx:pt idx="360">-1.16501767957563</cx:pt>
          <cx:pt idx="361">-1.1594973594101701</cx:pt>
          <cx:pt idx="362">0.26261956904788197</cx:pt>
          <cx:pt idx="363">1.3334814949400999</cx:pt>
          <cx:pt idx="364">-0.68811512934893104</cx:pt>
          <cx:pt idx="365">-0.21387334656763199</cx:pt>
          <cx:pt idx="366">1.2800474520588601</cx:pt>
          <cx:pt idx="367">-0.74925555349692896</cx:pt>
          <cx:pt idx="368">-1.3473568095263799</cx:pt>
          <cx:pt idx="369">-0.1122334631279</cx:pt>
          <cx:pt idx="370">-0.552529335481596</cx:pt>
          <cx:pt idx="371">-0.33276155483243203</cx:pt>
          <cx:pt idx="372">-0.49455825712180801</cx:pt>
          <cx:pt idx="373">-0.044474406489832002</cx:pt>
          <cx:pt idx="374">-0.16245954333190701</cx:pt>
          <cx:pt idx="375">1.48027034548016</cx:pt>
          <cx:pt idx="376">1.00577311014866</cx:pt>
          <cx:pt idx="377">0.78122744700315505</cx:pt>
          <cx:pt idx="378">-1.48180539641193</cx:pt>
          <cx:pt idx="379">-0.95351400616169202</cx:pt>
          <cx:pt idx="380">-1.3025212019501999</cx:pt>
          <cx:pt idx="381">-0.108717035497587</cx:pt>
          <cx:pt idx="382">-0.49508348193703</cx:pt>
          <cx:pt idx="383">-0.63635968514159202</cx:pt>
          <cx:pt idx="384">-1.197034207193</cx:pt>
          <cx:pt idx="385">0.80372798780043697</cx:pt>
          <cx:pt idx="386">-1.1043123753153701</cx:pt>
          <cx:pt idx="387">-0.80703597673688299</cx:pt>
          <cx:pt idx="388">-0.85424886980945303</cx:pt>
          <cx:pt idx="389">-0.917407235333354</cx:pt>
          <cx:pt idx="390">-0.93739314312948496</cx:pt>
          <cx:pt idx="391">-0.36827177468994798</cx:pt>
          <cx:pt idx="392">-2.7790679386180899</cx:pt>
          <cx:pt idx="393">-1.0116950690023401</cx:pt>
          <cx:pt idx="394">3.9964387566834501</cx:pt>
          <cx:pt idx="395">1.47542528756974</cx:pt>
          <cx:pt idx="396">0.34194274852060402</cx:pt>
          <cx:pt idx="397">-0.169018819462945</cx:pt>
          <cx:pt idx="398">0.29967673522955701</cx:pt>
          <cx:pt idx="399">-1.0730946348153201</cx:pt>
          <cx:pt idx="400">1.0546603762033999</cx:pt>
          <cx:pt idx="401">-0.94756337616128505</cx:pt>
          <cx:pt idx="402">1.84758248917267</cx:pt>
          <cx:pt idx="403">0.30130058114021502</cx:pt>
          <cx:pt idx="404">-0.64509815393380698</cx:pt>
          <cx:pt idx="405">1.4246828520620001</cx:pt>
          <cx:pt idx="406">4.1422324904957204</cx:pt>
          <cx:pt idx="407">-1.0864296475380399</cx:pt>
          <cx:pt idx="408">0.015291588706358</cx:pt>
          <cx:pt idx="409">-0.58820107654776999</cx:pt>
          <cx:pt idx="410">-0.32049832374590997</cx:pt>
          <cx:pt idx="411">0.36841423884678498</cx:pt>
          <cx:pt idx="412">0.63638951226794604</cx:pt>
          <cx:pt idx="413">1.8032736069449999</cx:pt>
          <cx:pt idx="414">-0.020186812885745298</cx:pt>
          <cx:pt idx="415">-0.67742318976910099</cx:pt>
          <cx:pt idx="416">0.97937203758421498</cx:pt>
          <cx:pt idx="417">-0.16209858840886099</cx:pt>
          <cx:pt idx="418">-0.055518631188048603</cx:pt>
          <cx:pt idx="419">-0.40221844729648698</cx:pt>
          <cx:pt idx="420">-0.83568517432524902</cx:pt>
          <cx:pt idx="421">-0.63723220366379796</cx:pt>
          <cx:pt idx="422">-0.82056485101518495</cx:pt>
          <cx:pt idx="423">-0.251608047937249</cx:pt>
          <cx:pt idx="424">-1.6353356437039099</cx:pt>
          <cx:pt idx="425">-0.52516351030179498</cx:pt>
          <cx:pt idx="426">-1.2867414690527199</cx:pt>
          <cx:pt idx="427">-0.18412650850464701</cx:pt>
          <cx:pt idx="428">0.83448938659473304</cx:pt>
          <cx:pt idx="429">1.9586136196208299</cx:pt>
          <cx:pt idx="430">-1.72844414337971</cx:pt>
          <cx:pt idx="431">-0.78022957198555598</cx:pt>
          <cx:pt idx="432">-1.19194650388159</cx:pt>
          <cx:pt idx="433">2.0587297020852802</cx:pt>
          <cx:pt idx="434">0.37074598771321898</cx:pt>
          <cx:pt idx="435">-0.62153080783390402</cx:pt>
          <cx:pt idx="436">-0.35549520219731101</cx:pt>
          <cx:pt idx="437">0.062606452687883896</cx:pt>
          <cx:pt idx="438">-2.26187856648257</cx:pt>
          <cx:pt idx="439">0.71258527305596897</cx:pt>
          <cx:pt idx="440">-1.02756102353453</cx:pt>
          <cx:pt idx="441">0.20443837335815401</cx:pt>
          <cx:pt idx="442">-0.24301946684641401</cx:pt>
          <cx:pt idx="443">5.0174692831505796</cx:pt>
          <cx:pt idx="444">4.0788749149351302</cx:pt>
          <cx:pt idx="445">1.07890769544648</cx:pt>
          <cx:pt idx="446">-0.90598380008759705</cx:pt>
          <cx:pt idx="447">0.29539968855649401</cx:pt>
          <cx:pt idx="448">-0.90353329242574099</cx:pt>
          <cx:pt idx="449">0.80881843879096005</cx:pt>
          <cx:pt idx="450">1.38960840675485</cx:pt>
          <cx:pt idx="451">0.94962480053662901</cx:pt>
          <cx:pt idx="452">-0.26789507147449998</cx:pt>
          <cx:pt idx="453">-0.98337569333088803</cx:pt>
          <cx:pt idx="454">-0.61382021837089995</cx:pt>
          <cx:pt idx="455">0.38274232867436597</cx:pt>
          <cx:pt idx="456">-0.235922523967449</cx:pt>
          <cx:pt idx="457">-1.3620445479121299</cx:pt>
          <cx:pt idx="458">1.23090990862715</cx:pt>
          <cx:pt idx="459">0.71633830465440296</cx:pt>
          <cx:pt idx="460">-0.28237365871853198</cx:pt>
          <cx:pt idx="461">0.472571657482935</cx:pt>
          <cx:pt idx="462">-0.87162396063454906</cx:pt>
          <cx:pt idx="463">-0.41413214683670202</cx:pt>
          <cx:pt idx="464">1.08875546348616</cx:pt>
          <cx:pt idx="465">-0.21974994962643701</cx:pt>
          <cx:pt idx="466">0.033583570754530299</cx:pt>
          <cx:pt idx="467">1.9072963102982201</cx:pt>
          <cx:pt idx="468">1.7692233057079301</cx:pt>
          <cx:pt idx="469">0.866363102304615</cx:pt>
          <cx:pt idx="470">-1.1434822462076499</cx:pt>
          <cx:pt idx="471">0.60317454189981801</cx:pt>
          <cx:pt idx="472">-0.63991084188018199</cx:pt>
          <cx:pt idx="473">-1.40417378670404</cx:pt>
          <cx:pt idx="474">-1.9717168580894699</cx:pt>
          <cx:pt idx="475">-0.85919011159286895</cx:pt>
          <cx:pt idx="476">-0.599163284226227</cx:pt>
          <cx:pt idx="477">1.1751234699276101</cx:pt>
          <cx:pt idx="478">0.42683276273090798</cx:pt>
          <cx:pt idx="479">0.68844853884219903</cx:pt>
          <cx:pt idx="480">-0.671863348310067</cx:pt>
          <cx:pt idx="481">0.41594379784095398</cx:pt>
          <cx:pt idx="482">0.65476812708205001</cx:pt>
          <cx:pt idx="483">1.0943377212126999</cx:pt>
          <cx:pt idx="484">-1.1600585514908199</cx:pt>
          <cx:pt idx="485">0.20443877979894401</cx:pt>
          <cx:pt idx="486">-0.39141173514706101</cx:pt>
          <cx:pt idx="487">-1.3134068503559999</cx:pt>
          <cx:pt idx="488">-0.139732513386855</cx:pt>
          <cx:pt idx="489">-0.43966723210425501</cx:pt>
          <cx:pt idx="490">7.4916540986176896</cx:pt>
          <cx:pt idx="491">2.0497612922914299</cx:pt>
          <cx:pt idx="492">-0.70768867142470504</cx:pt>
          <cx:pt idx="493">0.27155255222811098</cx:pt>
          <cx:pt idx="494">-1.43566426185714</cx:pt>
          <cx:pt idx="495">0.12330165569054399</cx:pt>
          <cx:pt idx="496">0.16137007284957999</cx:pt>
          <cx:pt idx="497">0.34194307697223503</cx:pt>
          <cx:pt idx="498">-0.32460785444512502</cx:pt>
          <cx:pt idx="499">-0.189580280294977</cx:pt>
          <cx:pt idx="500">1.7740526623386199</cx:pt>
          <cx:pt idx="501">-1.33849985052594</cx:pt>
          <cx:pt idx="502">-0.539105082743356</cx:pt>
          <cx:pt idx="503">-2.2668643929070602</cx:pt>
          <cx:pt idx="504">-2.1209256120909901</cx:pt>
          <cx:pt idx="505">-1.3661688116000399</cx:pt>
          <cx:pt idx="506">0.32088097324370501</cx:pt>
          <cx:pt idx="507">0.96091046075837505</cx:pt>
          <cx:pt idx="508">0.36270109303863901</cx:pt>
          <cx:pt idx="509">0.414656293017582</cx:pt>
          <cx:pt idx="510">-1.0696889435146899</cx:pt>
          <cx:pt idx="511">-0.59720254846702303</cx:pt>
          <cx:pt idx="512">0.92362931069339804</cx:pt>
          <cx:pt idx="513">2.5973744702915398</cx:pt>
          <cx:pt idx="514">-0.35357901792629098</cx:pt>
          <cx:pt idx="515">-0.70575494438974595</cx:pt>
          <cx:pt idx="516">0.118220484922115</cx:pt>
          <cx:pt idx="517">-0.034155169748388503</cx:pt>
          <cx:pt idx="518">0.478263240731648</cx:pt>
          <cx:pt idx="519">-0.55156974646330303</cx:pt>
          <cx:pt idx="520">-1.2889562982820999</cx:pt>
          <cx:pt idx="521">0.385108308435269</cx:pt>
          <cx:pt idx="522">-0.36784737491812602</cx:pt>
          <cx:pt idx="523">1.64679678450726</cx:pt>
          <cx:pt idx="524">3.5643251285536102</cx:pt>
          <cx:pt idx="525">2.12072807014308</cx:pt>
          <cx:pt idx="526">0.85651615681936499</cx:pt>
          <cx:pt idx="527">-0.31868465705886401</cx:pt>
          <cx:pt idx="528">-0.85969179614128599</cx:pt>
          <cx:pt idx="529">-0.54938253618005795</cx:pt>
          <cx:pt idx="530">0.32539052497417198</cx:pt>
          <cx:pt idx="531">0.33623976273502998</cx:pt>
          <cx:pt idx="532">0.43221624151640498</cx:pt>
          <cx:pt idx="533">-0.70536280611237201</cx:pt>
          <cx:pt idx="534">-1.1481595922633201</cx:pt>
          <cx:pt idx="535">-0.48668944853567497</cx:pt>
          <cx:pt idx="536">1.80588896784143</cx:pt>
          <cx:pt idx="537">-0.10391336391879399</cx:pt>
          <cx:pt idx="538">-0.76843237360558603</cx:pt>
          <cx:pt idx="539">0.73495394870064501</cx:pt>
          <cx:pt idx="540">-0.98295780466207205</cx:pt>
          <cx:pt idx="541">1.4051362169558601</cx:pt>
          <cx:pt idx="542">0.50520958980521202</cx:pt>
          <cx:pt idx="543">0.93675497926181195</cx:pt>
          <cx:pt idx="544">2.0789036127563998</cx:pt>
          <cx:pt idx="545">0.41594262237431701</cx:pt>
          <cx:pt idx="546">-1.99102177399636</cx:pt>
          <cx:pt idx="547">0.29754879196780198</cx:pt>
          <cx:pt idx="548">1.1421020519327001</cx:pt>
          <cx:pt idx="549">-0.68976663680491102</cx:pt>
          <cx:pt idx="550">0.7569803170014</cx:pt>
          <cx:pt idx="551">1.34194286201174</cx:pt>
          <cx:pt idx="552">1.1337698746707801</cx:pt>
          <cx:pt idx="553">1.01940685001409</cx:pt>
          <cx:pt idx="554">-0.558522039918396</cx:pt>
          <cx:pt idx="555">0.83976804589442999</cx:pt>
          <cx:pt idx="556">-1.63869253709259</cx:pt>
          <cx:pt idx="557">-0.26040161317273097</cx:pt>
          <cx:pt idx="558">0.25038833913119601</cx:pt>
          <cx:pt idx="559">-1.36855029194433</cx:pt>
          <cx:pt idx="560">-0.171634818843141</cx:pt>
          <cx:pt idx="561">0.32554718513772102</cx:pt>
          <cx:pt idx="562">0.169673556291246</cx:pt>
          <cx:pt idx="563">-1.57540179840053</cx:pt>
          <cx:pt idx="564">-0.83362971913917205</cx:pt>
          <cx:pt idx="565">0.675943406296867</cx:pt>
          <cx:pt idx="566">0.014778924783515</cx:pt>
          <cx:pt idx="567">0.35308307015616802</cx:pt>
          <cx:pt idx="568">-0.34735456512303697</cx:pt>
          <cx:pt idx="569">0.087840363840716196</cx:pt>
          <cx:pt idx="570">8.6637739141237304</cx:pt>
          <cx:pt idx="571">-0.34041703287351099</cx:pt>
          <cx:pt idx="572">-1.65805813490396</cx:pt>
          <cx:pt idx="573">0.36270068214100498</cx:pt>
          <cx:pt idx="574">-0.76908846277158305</cx:pt>
          <cx:pt idx="575">-0.74094757918174603</cx:pt>
          <cx:pt idx="576">0.60858783599202204</cx:pt>
          <cx:pt idx="577">0.88335714571780899</cx:pt>
          <cx:pt idx="578">-0.86523955636760397</cx:pt>
          <cx:pt idx="579">0.58858237499288801</cx:pt>
          <cx:pt idx="580">0.16744449804616501</cx:pt>
          <cx:pt idx="581">2.9994724546823699</cx:pt>
          <cx:pt idx="582">-0.66371478850350096</cx:pt>
          <cx:pt idx="583">1.5357652955819601</cx:pt>
          <cx:pt idx="584">0.29196852521663802</cx:pt>
          <cx:pt idx="585">-0.64691701725321704</cx:pt>
          <cx:pt idx="586">-0.66651986162936805</cx:pt>
          <cx:pt idx="587">-0.79606236579594403</cx:pt>
          <cx:pt idx="588">-0.12784589288679901</cx:pt>
          <cx:pt idx="589">2.4574164267041301</cx:pt>
          <cx:pt idx="590">-0.80151114256412004</cx:pt>
          <cx:pt idx="591">2.13043830341508</cx:pt>
          <cx:pt idx="592">-0.82797895048068704</cx:pt>
          <cx:pt idx="593">-0.22953708761668801</cx:pt>
          <cx:pt idx="594">-0.24301979003718499</cx:pt>
          <cx:pt idx="595">-1.14525997385662</cx:pt>
          <cx:pt idx="596">-2.2996007079631</cx:pt>
          <cx:pt idx="597">-1.4214697743143301</cx:pt>
          <cx:pt idx="598">-0.48549371623975202</cx:pt>
          <cx:pt idx="599">-1.3975295058010899</cx:pt>
          <cx:pt idx="600">-0.991478015871328</cx:pt>
          <cx:pt idx="601">-0.026128011991543201</cx:pt>
          <cx:pt idx="602">-0.25474967849559998</cx:pt>
          <cx:pt idx="603">-0.428299467441768</cx:pt>
          <cx:pt idx="604">1.29407576012738</cx:pt>
          <cx:pt idx="605">-1.11486382344017</cx:pt>
          <cx:pt idx="606">1.14247278259254</cx:pt>
          <cx:pt idx="607">0.75154554825557596</cx:pt>
          <cx:pt idx="608">0.83951189907254298</cx:pt>
          <cx:pt idx="609">0.30397424121644201</cx:pt>
          <cx:pt idx="610">0.91596961882169803</cx:pt>
          <cx:pt idx="611">-0.38052329007235902</cx:pt>
          <cx:pt idx="612">1.27155336636789</cx:pt>
          <cx:pt idx="613">-0.20058520563867399</cx:pt>
          <cx:pt idx="614">-0.201200017574727</cx:pt>
          <cx:pt idx="615">0.53600917985521401</cx:pt>
          <cx:pt idx="616">1.98269210717266</cx:pt>
          <cx:pt idx="617">-0.32548180984020397</cx:pt>
          <cx:pt idx="618">-0.92109143710899199</cx:pt>
          <cx:pt idx="619">-0.18003608736045901</cx:pt>
          <cx:pt idx="620">1.04371840609358</cx:pt>
          <cx:pt idx="621">-2.1614047081946199</cx:pt>
          <cx:pt idx="622">-0.95083910864868304</cx:pt>
          <cx:pt idx="623">0.35065899113083199</cx:pt>
          <cx:pt idx="624">-2.2401314565460901</cx:pt>
          <cx:pt idx="625">0.078908695674403007</cx:pt>
          <cx:pt idx="626">-1.28741438991959</cx:pt>
          <cx:pt idx="627">-1.01549454970313</cx:pt>
          <cx:pt idx="628">0.31594737495428898</cx:pt>
          <cx:pt idx="629">-0.81103199489195699</cx:pt>
          <cx:pt idx="630">-0.16209998035194501</cx:pt>
          <cx:pt idx="631">3.56432067834514</cx:pt>
          <cx:pt idx="632">0.099086279282359802</cx:pt>
          <cx:pt idx="633">-3.1878762335638098</cx:pt>
          <cx:pt idx="634">-0.14889814705472901</cx:pt>
          <cx:pt idx="635">-0.84327206274427802</cx:pt>
          <cx:pt idx="636">-0.22321169201711499</cx:pt>
          <cx:pt idx="637">-0.754363750272385</cx:pt>
          <cx:pt idx="638">-1.04447322076064</cx:pt>
          <cx:pt idx="639">1.52551580911893</cx:pt>
          <cx:pt idx="640">0.85651615360440103</cx:pt>
          <cx:pt idx="641">0.72623624473381199</cx:pt>
          <cx:pt idx="642">0.094727762320660505</cx:pt>
          <cx:pt idx="643">-0.11091651134987</cx:pt>
          <cx:pt idx="644">-1.6668284996566001</cx:pt>
          <cx:pt idx="645">-0.882844820782549</cx:pt>
          <cx:pt idx="646">-0.73985157611226604</cx:pt>
          <cx:pt idx="647">-0.398625797802377</cx:pt>
          <cx:pt idx="648">2.1080538208208299</cx:pt>
          <cx:pt idx="649">0.606933880323964</cx:pt>
          <cx:pt idx="650">-0.19410960589418</cx:pt>
          <cx:pt idx="651">3.2164107495041301</cx:pt>
          <cx:pt idx="652">1.4492760879634601</cx:pt>
          <cx:pt idx="653">0.27155285084342901</cx:pt>
          <cx:pt idx="654">-0.52491399636975999</cx:pt>
          <cx:pt idx="655">-1.8965140399310501</cx:pt>
          <cx:pt idx="656">0.136827397222058</cx:pt>
          <cx:pt idx="657">-0.29217339368944001</cx:pt>
          <cx:pt idx="658">-2.0449887129305702</cx:pt>
          <cx:pt idx="659">-0.28063437932255603</cx:pt>
          <cx:pt idx="660">0.56794610428236803</cx:pt>
          <cx:pt idx="661">1.3850110061379299</cx:pt>
          <cx:pt idx="662">-0.69993479569877703</cx:pt>
          <cx:pt idx="663">0.62170103000035404</cx:pt>
          <cx:pt idx="664">-0.22262843782178601</cx:pt>
          <cx:pt idx="665">-1.7284457240520501</cx:pt>
          <cx:pt idx="666">-0.43716760747198202</cx:pt>
          <cx:pt idx="667">-0.117488883440185</cx:pt>
          <cx:pt idx="668">-2.2430196119222598</cx:pt>
          <cx:pt idx="669">-1.0287802292189001</cx:pt>
          <cx:pt idx="670">0.37226645766411698</cx:pt>
          <cx:pt idx="671">-0.39705439605451298</cx:pt>
          <cx:pt idx="672">1.2904119712378701</cx:pt>
          <cx:pt idx="673">0.698635923107367</cx:pt>
          <cx:pt idx="674">-0.83573873922945696</cx:pt>
          <cx:pt idx="675">-0.53565600688501402</cx:pt>
          <cx:pt idx="676">-0.68662711483433803</cx:pt>
          <cx:pt idx="677">-0.468312800247557</cx:pt>
          <cx:pt idx="678">0.94140449319633301</cx:pt>
          <cx:pt idx="679">0.51500725979334805</cx:pt>
          <cx:pt idx="680">-1.4366487618200401</cx:pt>
          <cx:pt idx="681">-1.80210291890108</cx:pt>
          <cx:pt idx="682">-1.4483381048402699</cx:pt>
          <cx:pt idx="683">0.48352871504413403</cx:pt>
          <cx:pt idx="684">0.0038941991436274399</cx:pt>
          <cx:pt idx="685">-0.184282884033312</cx:pt>
          <cx:pt idx="686">0.047429767321710302</cx:pt>
          <cx:pt idx="687">-0.68618761682021201</cx:pt>
          <cx:pt idx="688">2.5566089760430999</cx:pt>
          <cx:pt idx="689">-0.063110799731593406</cx:pt>
          <cx:pt idx="690">-0.193587315543129</cx:pt>
          <cx:pt idx="691">2.21425991558218</cx:pt>
          <cx:pt idx="692">0.124711940420229</cx:pt>
          <cx:pt idx="693">-0.22226145507506401</cx:pt>
          <cx:pt idx="694">-0.26212850143135802</cx:pt>
          <cx:pt idx="695">-2.1109127385475999</cx:pt>
          <cx:pt idx="696">-2.50605334158403</cx:pt>
          <cx:pt idx="697">1.7502854653167501</cx:pt>
          <cx:pt idx="698">-1.3086087585614199</cx:pt>
          <cx:pt idx="699">-0.57131853041442104</cx:pt>
          <cx:pt idx="700">-2.0400317588424799</cx:pt>
          <cx:pt idx="701">1.4939412161913199</cx:pt>
          <cx:pt idx="702">0.082282024931804795</cx:pt>
          <cx:pt idx="703">1.21788481619698</cx:pt>
          <cx:pt idx="704">-2.2430157108247499</cx:pt>
          <cx:pt idx="705">0.426831432921084</cx:pt>
          <cx:pt idx="706">1.17844324457245</cx:pt>
          <cx:pt idx="707">-1.7665808470131099</cx:pt>
          <cx:pt idx="708">1.1557762984804101</cx:pt>
          <cx:pt idx="709">0.52497264226492801</cx:pt>
          <cx:pt idx="710">2.8999373806947699</cx:pt>
          <cx:pt idx="711">-0.025428509474808399</cx:pt>
          <cx:pt idx="712">-1.05398678316642</cx:pt>
          <cx:pt idx="713">-2.3805202221464099</cx:pt>
          <cx:pt idx="714">2.3287806686441899</cx:pt>
          <cx:pt idx="715">-1.3559786662187501</cx:pt>
          <cx:pt idx="716">-0.43471577869990702</cx:pt>
          <cx:pt idx="717">-1.9131437501000399</cx:pt>
          <cx:pt idx="718">-0.17073711991195001</cx:pt>
          <cx:pt idx="719">1.07890443036524</cx:pt>
          <cx:pt idx="720">-0.0103596547682467</cx:pt>
          <cx:pt idx="721">-0.123335351070085</cx:pt>
          <cx:pt idx="722">-0.83839973944268498</cx:pt>
          <cx:pt idx="723">0.27843906873396101</cx:pt>
          <cx:pt idx="724">-0.32917584814168099</cx:pt>
          <cx:pt idx="725">-0.50605249940589403</cx:pt>
          <cx:pt idx="726">0.44075239885516498</cx:pt>
          <cx:pt idx="727">-0.060817036188126297</cx:pt>
          <cx:pt idx="728">0.49394521630419003</cx:pt>
          <cx:pt idx="729">0.53249238795836495</cx:pt>
          <cx:pt idx="730">0.25108957178906299</cx:pt>
          <cx:pt idx="731">-2.1941059127885501</cx:pt>
          <cx:pt idx="732">-0.970129725785838</cx:pt>
          <cx:pt idx="733">1.8244863652886101</cx:pt>
          <cx:pt idx="734">0.247507770458818</cx:pt>
          <cx:pt idx="735">-0.24532717561672401</cx:pt>
          <cx:pt idx="736">-0.067170434035753193</cx:pt>
          <cx:pt idx="737">0.83098075385303405</cx:pt>
          <cx:pt idx="738">1.2957189338224899</cx:pt>
          <cx:pt idx="739">0.078908070564008906</cx:pt>
          <cx:pt idx="740">-0.75866158898740199</cx:pt>
          <cx:pt idx="741">-0.14348432503879199</cx:pt>
          <cx:pt idx="742">0.45741901366308102</cx:pt>
          <cx:pt idx="743">0.95842720959082495</cx:pt>
          <cx:pt idx="744">-2.2248689289743102</cx:pt>
          <cx:pt idx="745">-0.54432405182362398</cx:pt>
          <cx:pt idx="746">-0.50302739960390097</cx:pt>
          <cx:pt idx="747">-0.14369810421811299</cx:pt>
          <cx:pt idx="748">0.52597375670660396</cx:pt>
          <cx:pt idx="749">-0.72389417519798804</cx:pt>
          <cx:pt idx="750">1.3133725104845699</cx:pt>
          <cx:pt idx="751">0.41770949654707201</cx:pt>
          <cx:pt idx="752">0.22646536572907899</cx:pt>
          <cx:pt idx="753">0.52871109934934102</cx:pt>
          <cx:pt idx="754">1.0847364514548199</cx:pt>
          <cx:pt idx="755">0.19138332620857201</cx:pt>
          <cx:pt idx="756">-0.71029997828370395</cx:pt>
          <cx:pt idx="757">0.88626259865836599</cx:pt>
          <cx:pt idx="758">-0.70586904915753201</cx:pt>
          <cx:pt idx="759">-0.45160658277274601</cx:pt>
          <cx:pt idx="760">0.44663999400531301</cx:pt>
          <cx:pt idx="761">0.10315668165160199</cx:pt>
          <cx:pt idx="762">0.20443865355250601</cx:pt>
          <cx:pt idx="763">0.72247658563653006</cx:pt>
          <cx:pt idx="764">-0.79970598949764404</cx:pt>
          <cx:pt idx="765">-2.5773136514413402</cx:pt>
          <cx:pt idx="766">-1.389438555004</cx:pt>
          <cx:pt idx="767">-1.0327189093753799</cx:pt>
          <cx:pt idx="768">-0.56938021535544103</cx:pt>
          <cx:pt idx="769">0.32257737824050398</cx:pt>
          <cx:pt idx="770">-1.6899725717171701</cx:pt>
          <cx:pt idx="771">0.68360618190477596</cx:pt>
          <cx:pt idx="772">-0.457142261099173</cx:pt>
          <cx:pt idx="773">-0.46915481511198698</cx:pt>
          <cx:pt idx="774">-0.911814426456101</cx:pt>
          <cx:pt idx="775">-0.481805785422527</cx:pt>
          <cx:pt idx="776">-0.39207639989817999</cx:pt>
          <cx:pt idx="777">-0.208669109367775</cx:pt>
          <cx:pt idx="778">-2.7539785081748902</cx:pt>
          <cx:pt idx="779">-0.27864359963829799</cx:pt>
          <cx:pt idx="780">1.78744494672446</cx:pt>
          <cx:pt idx="781">0.25740853055198498</cx:pt>
          <cx:pt idx="782">2.3784660706865899</cx:pt>
          <cx:pt idx="783">1.4294050595569401</cx:pt>
          <cx:pt idx="784">0.54839312777272098</cx:pt>
          <cx:pt idx="785">0.018135909781468999</cx:pt>
          <cx:pt idx="786">-1.23498250152025</cx:pt>
          <cx:pt idx="787">1.5363806525130901</cx:pt>
          <cx:pt idx="788">1.8076056944254</cx:pt>
          <cx:pt idx="789">0.100281522498783</cx:pt>
          <cx:pt idx="790">0.52394021149310499</cx:pt>
          <cx:pt idx="791">1.46928298223464</cx:pt>
          <cx:pt idx="792">-1.00288554774818</cx:pt>
          <cx:pt idx="793">0.11367319956887199</cx:pt>
          <cx:pt idx="794">-0.64532948123758005</cx:pt>
          <cx:pt idx="795">0.414092736146497</cx:pt>
          <cx:pt idx="796">-0.25524704648909302</cx:pt>
          <cx:pt idx="797">0.38565318746251898</cx:pt>
          <cx:pt idx="798">-0.63611532232773105</cx:pt>
          <cx:pt idx="799">-0.252200021586031</cx:pt>
          <cx:pt idx="800">3.6638434533677802</cx:pt>
          <cx:pt idx="801">-0.12949116854513901</cx:pt>
          <cx:pt idx="802">1.45627482917616</cx:pt>
          <cx:pt idx="803">3.1295315587685599</cx:pt>
          <cx:pt idx="804">-0.251163536604743</cx:pt>
          <cx:pt idx="805">-1.1499104689159501</cx:pt>
          <cx:pt idx="806">1.50700129570893</cx:pt>
          <cx:pt idx="807">-0.091017185347627205</cx:pt>
          <cx:pt idx="808">1.49394430158422</cx:pt>
          <cx:pt idx="809">-0.71771809118388097</cx:pt>
          <cx:pt idx="810">0.56233211136032801</cx:pt>
          <cx:pt idx="811">0.92812788692223702</cx:pt>
          <cx:pt idx="812">0.19886899310951101</cx:pt>
          <cx:pt idx="813">0.067157598825046294</cx:pt>
          <cx:pt idx="814">0.38117708651106902</cx:pt>
          <cx:pt idx="815">0.12013039998432699</cx:pt>
          <cx:pt idx="816">-1.38052394510196</cx:pt>
          <cx:pt idx="817">1.67930042656089</cx:pt>
          <cx:pt idx="818">-0.349934622808448</cx:pt>
          <cx:pt idx="819">-0.48743794473852797</cx:pt>
          <cx:pt idx="820">-0.13969135959968501</cx:pt>
          <cx:pt idx="821">-0.093019983912399698</cx:pt>
          <cx:pt idx="822">0.018366292162736102</cx:pt>
          <cx:pt idx="823">-1.40561492306297</cx:pt>
          <cx:pt idx="824">-0.116107604793088</cx:pt>
          <cx:pt idx="825">-1.1344396751254</cx:pt>
          <cx:pt idx="826">0.203842270563942</cx:pt>
          <cx:pt idx="827">1.0789021398432701</cx:pt>
          <cx:pt idx="828">-1.7284472256547601</cx:pt>
          <cx:pt idx="829">0.77078575816933503</cx:pt>
          <cx:pt idx="830">-0.98642854273708103</cx:pt>
          <cx:pt idx="831">-1.4892595218156801</cx:pt>
          <cx:pt idx="832">1.0358389217828601</cx:pt>
          <cx:pt idx="833">-0.058595282061143401</cx:pt>
          <cx:pt idx="834">0.55052960751971303</cx:pt>
          <cx:pt idx="835">3.2715513904543299</cx:pt>
          <cx:pt idx="836">0.077672649879965305</cx:pt>
          <cx:pt idx="837">-1.63625280167326</cx:pt>
          <cx:pt idx="838">1.0386441090407701</cx:pt>
          <cx:pt idx="839">-1.45160664754589</cx:pt>
          <cx:pt idx="840">1.78192561723085</cx:pt>
          <cx:pt idx="841">-0.26040229119883401</cx:pt>
          <cx:pt idx="842">0.35192631023193399</cx:pt>
          <cx:pt idx="843">-0.77959689367273299</cx:pt>
          <cx:pt idx="844">-1.77575252146595</cx:pt>
          <cx:pt idx="845">0.151293115695356</cx:pt>
          <cx:pt idx="846">-0.38907876635821298</cx:pt>
          <cx:pt idx="847">-0.65044401950850805</cx:pt>
          <cx:pt idx="848">0.91332152638915898</cx:pt>
          <cx:pt idx="849">0.115807094773156</cx:pt>
          <cx:pt idx="850">-0.65190529707352096</cx:pt>
          <cx:pt idx="851">-0.528773810017794</cx:pt>
          <cx:pt idx="852">1.78839246911077</cx:pt>
          <cx:pt idx="853">-1.12272565351095</cx:pt>
          <cx:pt idx="854">-1.3394586826218899</cx:pt>
          <cx:pt idx="855">1.5278924297301999</cx:pt>
          <cx:pt idx="856">2.73786965111203</cx:pt>
          <cx:pt idx="857">-0.75981116048491304</cx:pt>
          <cx:pt idx="858">-1.6091466387290301</cx:pt>
          <cx:pt idx="859">-1.51769632945877</cx:pt>
          <cx:pt idx="860">1.8772733089489499</cx:pt>
          <cx:pt idx="861">0.50572234347884903</cx:pt>
          <cx:pt idx="862">-1.07991907113355</cx:pt>
          <cx:pt idx="863">0.37403579287354199</cx:pt>
          <cx:pt idx="864">4.3618374679678</cx:pt>
          <cx:pt idx="865">-0.82257698359860099</cx:pt>
          <cx:pt idx="866">0.018366024567022101</cx:pt>
          <cx:pt idx="867">-0.030306421858465198</cx:pt>
          <cx:pt idx="868">-0.41650276868448399</cx:pt>
          <cx:pt idx="869">0.77934809950276196</cx:pt>
          <cx:pt idx="870">-0.16244299464715301</cx:pt>
          <cx:pt idx="871">0.145422643482196</cx:pt>
          <cx:pt idx="872">-3.5552929936728499</cx:pt>
          <cx:pt idx="873">1.57760291991771</cx:pt>
          <cx:pt idx="874">0.44974503754921902</cx:pt>
          <cx:pt idx="875">1.49394534755664</cx:pt>
          <cx:pt idx="876">-0.55667883368596105</cx:pt>
          <cx:pt idx="877">1.66387053006647</cx:pt>
          <cx:pt idx="878">-0.74590688195332999</cx:pt>
          <cx:pt idx="879">-0.83303525394244504</cx:pt>
          <cx:pt idx="880">2.7793445665149501</cx:pt>
          <cx:pt idx="881">0.54678184633273996</cx:pt>
          <cx:pt idx="882">0.76171779630637304</cx:pt>
          <cx:pt idx="883">1.09578178340841</cx:pt>
          <cx:pt idx="884">-0.25989354924670699</cx:pt>
          <cx:pt idx="885">0.261111116421269</cx:pt>
          <cx:pt idx="886">-0.0278238237947235</cx:pt>
          <cx:pt idx="887">0.62960049345489499</cx:pt>
          <cx:pt idx="888">2.16636954850226</cx:pt>
          <cx:pt idx="889">2.35454128428439</cx:pt>
          <cx:pt idx="890">-0.47288701713248699</cx:pt>
          <cx:pt idx="891">-1.0305813705724101</cx:pt>
          <cx:pt idx="892">0.65605073002508996</cx:pt>
          <cx:pt idx="893">-0.438939916351755</cx:pt>
          <cx:pt idx="894">-0.228416362655534</cx:pt>
          <cx:pt idx="895">0.72276399576827999</cx:pt>
          <cx:pt idx="896">0.10805479004318801</cx:pt>
          <cx:pt idx="897">2.5131387964882199</cx:pt>
          <cx:pt idx="898">-1.20649492365247</cx:pt>
          <cx:pt idx="899">-0.30981358493850297</cx:pt>
          <cx:pt idx="900">-0.50605506904274999</cx:pt>
          <cx:pt idx="901">-1.4303908774037</cx:pt>
          <cx:pt idx="902">-0.68069990733627395</cx:pt>
          <cx:pt idx="903">0.22329755829957501</cx:pt>
          <cx:pt idx="904">0.078908243073289294</cx:pt>
          <cx:pt idx="905">0.248602417389955</cx:pt>
          <cx:pt idx="906">0.020015991037204101</cx:pt>
          <cx:pt idx="907">-0.21232341955168799</cx:pt>
          <cx:pt idx="908">-0.94789272639198796</cx:pt>
          <cx:pt idx="909">0.76395812984483202</cx:pt>
          <cx:pt idx="910">-1.22560300512085</cx:pt>
          <cx:pt idx="911">-0.18629784939822699</cx:pt>
          <cx:pt idx="912">0.563266106752216</cx:pt>
          <cx:pt idx="913">0.447100296133704</cx:pt>
          <cx:pt idx="914">-1.5991628037486201</cx:pt>
          <cx:pt idx="915">2.0789074352719399</cx:pt>
          <cx:pt idx="916">-0.10203039595845299</cx:pt>
          <cx:pt idx="917">0.82690334126276299</cx:pt>
          <cx:pt idx="918">0.95517224715865301</cx:pt>
          <cx:pt idx="919">0.68659048198063999</cx:pt>
          <cx:pt idx="920">1.1587609298877899</cx:pt>
          <cx:pt idx="921">-0.041298975836874099</cx:pt>
          <cx:pt idx="922">-1.1311276771972401</cx:pt>
          <cx:pt idx="923">-0.74421385271773699</cx:pt>
          <cx:pt idx="924">-1.1007888286582601</cx:pt>
          <cx:pt idx="925">-0.81090862557293797</cx:pt>
          <cx:pt idx="926">-0.33613005782024902</cx:pt>
          <cx:pt idx="927">-1.04610422109497</cx:pt>
          <cx:pt idx="928">0.88444802038349002</cx:pt>
          <cx:pt idx="929">-1.71958719144001</cx:pt>
          <cx:pt idx="930">-0.54809685760442395</cx:pt>
          <cx:pt idx="931">0.15932625211786799</cx:pt>
          <cx:pt idx="932">2.2930326383213102</cx:pt>
          <cx:pt idx="933">1.47944577833187</cx:pt>
          <cx:pt idx="934">0.29754838516095</cx:pt>
          <cx:pt idx="935">-0.77011670708000501</cx:pt>
          <cx:pt idx="936">-1.3417538007537599</cx:pt>
          <cx:pt idx="937">-0.75398120072966202</cx:pt>
          <cx:pt idx="938">-1.70768821908941</cx:pt>
          <cx:pt idx="939">0.52169022793810804</cx:pt>
          <cx:pt idx="940">-0.20907306915377599</cx:pt>
          <cx:pt idx="941">-0.85070212951097401</cx:pt>
          <cx:pt idx="942">-0.19118113376245199</cx:pt>
          <cx:pt idx="943">-1.3134066583005499</cx:pt>
          <cx:pt idx="944">-0.82262983588482896</cx:pt>
          <cx:pt idx="945">-0.70536279036016603</cx:pt>
          <cx:pt idx="946">-0.39546417984883903</cx:pt>
          <cx:pt idx="947">-0.23347668533274399</cx:pt>
          <cx:pt idx="948">1.40083625887979</cx:pt>
          <cx:pt idx="949">0.493946407043794</cx:pt>
          <cx:pt idx="950">0.23810631328270901</cx:pt>
          <cx:pt idx="951">-0.63360509378921903</cx:pt>
          <cx:pt idx="952">-1.3553231289532399</cx:pt>
          <cx:pt idx="953">-0.76046779996401803</cx:pt>
          <cx:pt idx="954">0.53141997015008302</cx:pt>
          <cx:pt idx="955">0.62385445132619999</cx:pt>
          <cx:pt idx="956">-0.449470495664615</cx:pt>
          <cx:pt idx="957">0.25690607771419799</cx:pt>
          <cx:pt idx="958">1.2636474768627901</cx:pt>
          <cx:pt idx="959">0.35228426071162</cx:pt>
          <cx:pt idx="960">0.76905245356318297</cx:pt>
          <cx:pt idx="961">1.4521248067255801</cx:pt>
          <cx:pt idx="962">1.29287645029291</cx:pt>
          <cx:pt idx="963">-0.74891073993539603</cx:pt>
          <cx:pt idx="964">-0.88594467121142295</cx:pt>
          <cx:pt idx="965">1.36067897477955</cx:pt>
          <cx:pt idx="966">0.63144939011743095</cx:pt>
          <cx:pt idx="967">0.64638275989990501</cx:pt>
          <cx:pt idx="968">0.33167423211924302</cx:pt>
          <cx:pt idx="969">-0.46025047378613398</cx:pt>
          <cx:pt idx="970">-1.9210885680424601</cx:pt>
          <cx:pt idx="971">-1.1623438340160199</cx:pt>
          <cx:pt idx="972">-0.036569247448650997</cx:pt>
          <cx:pt idx="973">0.24937574412414801</cx:pt>
          <cx:pt idx="974">-0.88134636565532798</cx:pt>
          <cx:pt idx="975">1.35192644811272</cx:pt>
          <cx:pt idx="976">-0.226341522093603</cx:pt>
          <cx:pt idx="977">1.0183669047061501</cx:pt>
          <cx:pt idx="978">-0.24301876846006201</cx:pt>
          <cx:pt idx="979">0.74920214618320202</cx:pt>
          <cx:pt idx="980">-0.80538174104621496</cx:pt>
          <cx:pt idx="981">-0.12764856857155499</cx:pt>
          <cx:pt idx="982">-0.077872028467471793</cx:pt>
          <cx:pt idx="983">-0.45482904056525397</cx:pt>
          <cx:pt idx="984">-0.40759218589198998</cx:pt>
          <cx:pt idx="985">-0.121625460119979</cx:pt>
          <cx:pt idx="986">-0.76544181511824505</cx:pt>
          <cx:pt idx="987">1.35098722673343</cx:pt>
          <cx:pt idx="988">0.31809632392204401</cx:pt>
          <cx:pt idx="989">-0.72001036582532796</cx:pt>
          <cx:pt idx="990">-1.0910147002766699</cx:pt>
          <cx:pt idx="991">1.5538171451334</cx:pt>
          <cx:pt idx="992">3.8257204756915399</cx:pt>
          <cx:pt idx="993">-1.33730069014058</cx:pt>
          <cx:pt idx="994">0.439497354366713</cx:pt>
          <cx:pt idx="995">6.5707188511071397</cx:pt>
          <cx:pt idx="996">0.100934515765062</cx:pt>
          <cx:pt idx="997">-1.82798076232333</cx:pt>
          <cx:pt idx="998">0.45741926822673101</cx:pt>
          <cx:pt idx="999">1.0143353776995201</cx:pt>
          <cx:pt idx="1000">1.19384353173941</cx:pt>
          <cx:pt idx="1001">0.63833534006595105</cx:pt>
          <cx:pt idx="1002">-0.299602346632101</cx:pt>
          <cx:pt idx="1003">2.0789079293295099</cx:pt>
          <cx:pt idx="1004">-0.128985172067514</cx:pt>
          <cx:pt idx="1005">-1.38052303350362</cx:pt>
          <cx:pt idx="1006">1.34290705734303</cx:pt>
          <cx:pt idx="1007">0.381470641014926</cx:pt>
          <cx:pt idx="1008">1.22281705107366</cx:pt>
          <cx:pt idx="1009">0.67518637070508503</cx:pt>
          <cx:pt idx="1010">-0.091017031290959199</cx:pt>
          <cx:pt idx="1011">0.493942446739428</cx:pt>
          <cx:pt idx="1012">0.31210683715311799</cx:pt>
          <cx:pt idx="1013">-1.6325849925773099</cx:pt>
          <cx:pt idx="1014">1.1847023399274501</cx:pt>
          <cx:pt idx="1015">0.37846878910663001</cx:pt>
          <cx:pt idx="1016">1.9224032878311501</cx:pt>
          <cx:pt idx="1017">-0.50223316011809804</cx:pt>
          <cx:pt idx="1018">1.32888571930539</cx:pt>
          <cx:pt idx="1019">0.78940136727002697</cx:pt>
          <cx:pt idx="1020">-1.3764193136467699</cx:pt>
          <cx:pt idx="1021">-1.0852118242170099</cx:pt>
          <cx:pt idx="1022">-0.39372620886918502</cx:pt>
          <cx:pt idx="1023">-0.53580247015364801</cx:pt>
          <cx:pt idx="1024">0.93206777438563604</cx:pt>
          <cx:pt idx="1025">4.7793144949448898</cx:pt>
          <cx:pt idx="1026">-0.31823961749366197</cx:pt>
          <cx:pt idx="1027">-2.2903247556549502</cx:pt>
          <cx:pt idx="1028">-1.1737575561218501</cx:pt>
          <cx:pt idx="1029">-1.4846814397569199</cx:pt>
          <cx:pt idx="1030">-0.31964185494053399</cx:pt>
          <cx:pt idx="1031">-0.921089400546103</cx:pt>
          <cx:pt idx="1032">-0.046622785180913999</cx:pt>
          <cx:pt idx="1033">1.2145630980425099</cx:pt>
          <cx:pt idx="1034">0.064110322015484195</cx:pt>
          <cx:pt idx="1035">0.34194389861340302</cx:pt>
          <cx:pt idx="1036">-0.75116711054442897</cx:pt>
          <cx:pt idx="1037">-0.25200926209373398</cx:pt>
          <cx:pt idx="1038">-1.75397956723059</cx:pt>
          <cx:pt idx="1039">-0.20784992672005401</cx:pt>
          <cx:pt idx="1040">-1.2980616754862</cx:pt>
          <cx:pt idx="1041">-0.76131181018050598</cx:pt>
          <cx:pt idx="1042">-0.43128683334687501</cx:pt>
          <cx:pt idx="1043">0.59096961368593603</cx:pt>
          <cx:pt idx="1044">0.216412451192908</cx:pt>
          <cx:pt idx="1045">0.96848455113339205</cx:pt>
          <cx:pt idx="1046">-0.16945891581598299</cx:pt>
          <cx:pt idx="1047">-0.97138226257749505</cx:pt>
          <cx:pt idx="1048">-0.22226207413579699</cx:pt>
          <cx:pt idx="1049">-0.32846800551745697</cx:pt>
          <cx:pt idx="1050">-0.40417520310507798</cx:pt>
          <cx:pt idx="1051">0.091847157103704002</cx:pt>
          <cx:pt idx="1052">-0.26312775563991903</cx:pt>
          <cx:pt idx="1053">-0.63593553978919304</cx:pt>
          <cx:pt idx="1054">0.0029590746284083101</cx:pt>
          <cx:pt idx="1055">3.78672448056472</cx:pt>
          <cx:pt idx="1056">1.0884309858136001</cx:pt>
          <cx:pt idx="1057">0.378468507340814</cx:pt>
          <cx:pt idx="1058">0.295165176289722</cx:pt>
          <cx:pt idx="1059">1.4242360972682999</cx:pt>
          <cx:pt idx="1060">0.044960965454835002</cx:pt>
          <cx:pt idx="1061">-0.35997628999899101</cx:pt>
          <cx:pt idx="1062">0.59016029587102903</cx:pt>
          <cx:pt idx="1063">-0.38052266801736101</cx:pt>
          <cx:pt idx="1064">0.26532136487340702</cx:pt>
          <cx:pt idx="1065">0.76958011763048095</cx:pt>
          <cx:pt idx="1066">-0.60654742178569798</cx:pt>
          <cx:pt idx="1067">-0.0072488939453307297</cx:pt>
          <cx:pt idx="1068">-0.724147403657185</cx:pt>
          <cx:pt idx="1069">-0.76837350770549695</cx:pt>
          <cx:pt idx="1070">-0.58784769289901895</cx:pt>
          <cx:pt idx="1071">-0.36923772301254398</cx:pt>
          <cx:pt idx="1072">0.46324838428239601</cx:pt>
          <cx:pt idx="1073">-1.40006410595627</cx:pt>
          <cx:pt idx="1074">-1.16901875231073</cx:pt>
          <cx:pt idx="1075">1.7392153753316999</cx:pt>
          <cx:pt idx="1076">-0.55771681281304797</cx:pt>
          <cx:pt idx="1077">-0.70733391122318601</cx:pt>
          <cx:pt idx="1078">0.127818298748409</cx:pt>
          <cx:pt idx="1079">-0.27203180956773099</cx:pt>
          <cx:pt idx="1080">-0.90091352625190901</cx:pt>
          <cx:pt idx="1081">0.23937267786330599</cx:pt>
          <cx:pt idx="1082">-0.179197280789999</cx:pt>
          <cx:pt idx="1083">-0.105517007373206</cx:pt>
          <cx:pt idx="1084">-0.38964502961437802</cx:pt>
          <cx:pt idx="1085">-1.4707213989891299</cx:pt>
          <cx:pt idx="1086">-0.15219153741976699</cx:pt>
          <cx:pt idx="1087">-0.42038706459022401</cx:pt>
          <cx:pt idx="1088">-3.2430166571544601</cx:pt>
          <cx:pt idx="1089">-0.69305362343306998</cx:pt>
          <cx:pt idx="1090">-4.0085420485921901</cx:pt>
          <cx:pt idx="1091">-0.094498280269123894</cx:pt>
          <cx:pt idx="1092">0.86834196423953203</cx:pt>
          <cx:pt idx="1093">1.2060789170658901</cx:pt>
          <cx:pt idx="1094">0.13716290574849599</cx:pt>
          <cx:pt idx="1095">-0.547841589607312</cx:pt>
          <cx:pt idx="1096">0.67721979657041997</cx:pt>
          <cx:pt idx="1097">-0.60879293943560597</cx:pt>
          <cx:pt idx="1098">-0.64187610337657897</cx:pt>
          <cx:pt idx="1099">0.37846869157965002</cx:pt>
          <cx:pt idx="1100">4.4008173351390703</cx:pt>
          <cx:pt idx="1101">0.109281610633204</cx:pt>
          <cx:pt idx="1102">-1.3561595915782401</cx:pt>
          <cx:pt idx="1103">0.5934812758097</cx:pt>
          <cx:pt idx="1104">-0.082555162677542496</cx:pt>
          <cx:pt idx="1105">0.78192566485866599</cx:pt>
          <cx:pt idx="1106">0.92866519543516901</cx:pt>
          <cx:pt idx="1107">1.2415579641449701</cx:pt>
          <cx:pt idx="1108">-0.113736304951558</cx:pt>
          <cx:pt idx="1109">-0.62358607790920695</cx:pt>
          <cx:pt idx="1110">0.47624438582803902</cx:pt>
          <cx:pt idx="1111">-0.83467733764265595</cx:pt>
          <cx:pt idx="1112">1.00615167043887</cx:pt>
          <cx:pt idx="1113">-0.195952176862</cx:pt>
          <cx:pt idx="1114">-0.35773171468627502</cx:pt>
          <cx:pt idx="1115">-0.57989430939913</cx:pt>
          <cx:pt idx="1116">-1.76658119496261</cx:pt>
          <cx:pt idx="1117">-0.029151831555231201</cx:pt>
          <cx:pt idx="1118">-1.6075916559265799</cx:pt>
          <cx:pt idx="1119">-1.26348270495041</cx:pt>
          <cx:pt idx="1120">0.039882256952717597</cx:pt>
          <cx:pt idx="1121">-2.7024455180189699</cx:pt>
          <cx:pt idx="1122">-0.68293240894020102</cx:pt>
          <cx:pt idx="1123">-0.94269466673217595</cx:pt>
          <cx:pt idx="1124">0.75698050762677405</cx:pt>
          <cx:pt idx="1125">0.67930049760813205</cx:pt>
          <cx:pt idx="1126">-1.1105905561710501</cx:pt>
          <cx:pt idx="1127">2.0636406646281</cx:pt>
          <cx:pt idx="1128">0.526077547801864</cx:pt>
          <cx:pt idx="1129">0.39266182335893501</cx:pt>
          <cx:pt idx="1130">-1.0763700711456801</cx:pt>
          <cx:pt idx="1131">0.79417792126528897</cx:pt>
          <cx:pt idx="1132">0.20289622014757</cx:pt>
          <cx:pt idx="1133">-0.47669286826009499</cx:pt>
          <cx:pt idx="1134">-1.9554591840772499</cx:pt>
          <cx:pt idx="1135">-1.5259531562256601</cx:pt>
          <cx:pt idx="1136">-0.47761585535323098</cx:pt>
          <cx:pt idx="1137">1.7163376358340401</cx:pt>
          <cx:pt idx="1138">-1.1645459830046301</cx:pt>
          <cx:pt idx="1139">0.51626338411405104</cx:pt>
          <cx:pt idx="1140">1.9602629684938799</cx:pt>
          <cx:pt idx="1141">1.22613330685772</cx:pt>
          <cx:pt idx="1142">-0.43178215943186199</cx:pt>
          <cx:pt idx="1143">-0.63905739545543905</cx:pt>
          <cx:pt idx="1144">-0.594194631563839</cx:pt>
          <cx:pt idx="1145">0.85959432815133296</cx:pt>
          <cx:pt idx="1146">1.56105919854641</cx:pt>
          <cx:pt idx="1147">0.39085139022644499</cx:pt>
          <cx:pt idx="1148">-0.205123568228535</cx:pt>
          <cx:pt idx="1149">-0.15994287393138201</cx:pt>
          <cx:pt idx="1150">-0.38052374604511302</cx:pt>
          <cx:pt idx="1151">0.78277565834292495</cx:pt>
          <cx:pt idx="1152">0.12700204115165301</cx:pt>
          <cx:pt idx="1153">-1.0476245273426199</cx:pt>
          <cx:pt idx="1154">0.97199273010669396</cx:pt>
          <cx:pt idx="1155">-0.091983050935063204</cx:pt>
          <cx:pt idx="1156">-0.34735629239554999</cx:pt>
          <cx:pt idx="1157">0.58471050793028001</cx:pt>
          <cx:pt idx="1158">0.53974906562465097</cx:pt>
          <cx:pt idx="1159">-0.79501970718005599</cx:pt>
          <cx:pt idx="1160">-0.64355706014133396</cx:pt>
          <cx:pt idx="1161">-1.3734168611648401</cx:pt>
          <cx:pt idx="1162">-0.017665448592954401</cx:pt>
          <cx:pt idx="1163">-1.3923958818805799</cx:pt>
          <cx:pt idx="1164">-1.0125906665650399</cx:pt>
          <cx:pt idx="1165">-0.658058197625085</cx:pt>
          <cx:pt idx="1166">-0.64612787429444096</cx:pt>
          <cx:pt idx="1167">-0.014519219604336</cx:pt>
          <cx:pt idx="1168">-0.60396893673001695</cx:pt>
          <cx:pt idx="1169">0.032614036193083902</cx:pt>
          <cx:pt idx="1170">-1.0711107634477699</cx:pt>
          <cx:pt idx="1171">-0.201199129095846</cx:pt>
          <cx:pt idx="1172">-1.4375695454461499</cx:pt>
          <cx:pt idx="1173">0.34371834767372</cx:pt>
          <cx:pt idx="1174">2.3268349682081402</cx:pt>
          <cx:pt idx="1175">1.06793635822815</cx:pt>
          <cx:pt idx="1176">0.11955036490688201</cx:pt>
          <cx:pt idx="1177">-1.5060519880900201</cx:pt>
          <cx:pt idx="1178">-1.0910168933675399</cx:pt>
          <cx:pt idx="1179">-0.11786993792952601</cx:pt>
          <cx:pt idx="1180">3.07890170750726</cx:pt>
          <cx:pt idx="1181">-2.2430196855566802</cx:pt>
          <cx:pt idx="1182">-0.76544037464329195</cx:pt>
          <cx:pt idx="1183">-0.47348719431178699</cx:pt>
          <cx:pt idx="1184">-2.3352790760567999</cx:pt>
          <cx:pt idx="1185">-0.059933905065244597</cx:pt>
          <cx:pt idx="1186">-0.65390057241369204</cx:pt>
          <cx:pt idx="1187">-0.28977882300969099</cx:pt>
          <cx:pt idx="1188">-0.62389103099199805</cx:pt>
          <cx:pt idx="1189">-0.36482561629052901</cx:pt>
          <cx:pt idx="1190">-0.099428679859844202</cx:pt>
          <cx:pt idx="1191">6.8861975589853399</cx:pt>
          <cx:pt idx="1192">0.768567966793261</cx:pt>
          <cx:pt idx="1193">0.29231276053655197</cx:pt>
          <cx:pt idx="1194">-1.31615478422145</cx:pt>
          <cx:pt idx="1195">2.1663704479832502</cx:pt>
          <cx:pt idx="1196">-0.35938522255550498</cx:pt>
          <cx:pt idx="1197">0.41394594562746301</cx:pt>
          <cx:pt idx="1198">-1.1174877315173599</cx:pt>
          <cx:pt idx="1199">0.37670764565076298</cx:pt>
          <cx:pt idx="1200">-1.83947792283228</cx:pt>
          <cx:pt idx="1201">-0.574226004441864</cx:pt>
          <cx:pt idx="1202">-0.243020489614859</cx:pt>
          <cx:pt idx="1203">-1.6508253057862401</cx:pt>
          <cx:pt idx="1204">-2.79145465902752</cx:pt>
          <cx:pt idx="1205">0.0858609133093301</cx:pt>
          <cx:pt idx="1206">1.5225142458826899</cx:pt>
          <cx:pt idx="1207">-0.53252698479493399</cx:pt>
          <cx:pt idx="1208">-0.88773405512766301</cx:pt>
          <cx:pt idx="1209">0.42101383345680599</cx:pt>
          <cx:pt idx="1210">-0.20362331720796001</cx:pt>
          <cx:pt idx="1211">0.92064555843138995</cx:pt>
          <cx:pt idx="1212">-3.4129328040496301</cx:pt>
          <cx:pt idx="1213">0.39158340507746597</cx:pt>
          <cx:pt idx="1214">-0.602915377780885</cx:pt>
          <cx:pt idx="1215">-0.044474680324742603</cx:pt>
          <cx:pt idx="1216">1.2439667961739</cx:pt>
          <cx:pt idx="1217">0.993871491492897</cx:pt>
          <cx:pt idx="1218">-0.64901150299964905</cx:pt>
          <cx:pt idx="1219">0.0013984727859362501</cx:pt>
          <cx:pt idx="1220">-1.4610661924271</cx:pt>
          <cx:pt idx="1221">0.49289969954191498</cx:pt>
          <cx:pt idx="1222">0.059008084061687602</cx:pt>
          <cx:pt idx="1223">1.7569797155693101</cx:pt>
          <cx:pt idx="1224">-0.50605445897395795</cx:pt>
          <cx:pt idx="1225">1.38501104260993</cx:pt>
          <cx:pt idx="1226">-0.36855061332007599</cx:pt>
          <cx:pt idx="1227">0.28958651776088701</cx:pt>
          <cx:pt idx="1228">0.46131409540197499</cx:pt>
          <cx:pt idx="1229">-0.93263931732491701</cx:pt>
          <cx:pt idx="1230">0.83174740825467997</cx:pt>
          <cx:pt idx="1231">-0.184125476327408</cx:pt>
          <cx:pt idx="1232">0.12989178535828599</cx:pt>
          <cx:pt idx="1233">-2.42421649577535</cx:pt>
          <cx:pt idx="1234">-0.139926782392855</cx:pt>
          <cx:pt idx="1235">0.028282723277327001</cx:pt>
          <cx:pt idx="1236">-1.1932063977948499</cx:pt>
          <cx:pt idx="1237">0.39708436513095802</cx:pt>
          <cx:pt idx="1238">-1.0476242137866101</cx:pt>
          <cx:pt idx="1239">4.2487971431160103</cx:pt>
          <cx:pt idx="1240">0.60497649194224101</cx:pt>
          <cx:pt idx="1241">0.20443873534871501</cx:pt>
          <cx:pt idx="1242">-1.27864139396984</cx:pt>
          <cx:pt idx="1243">-0.584055101403405</cx:pt>
          <cx:pt idx="1244">-1.44465120921908</cx:pt>
          <cx:pt idx="1245">-0.22298181660515601</cx:pt>
          <cx:pt idx="1246">0.45587689576325502</cx:pt>
          <cx:pt idx="1247">3.02999745853979</cx:pt>
          <cx:pt idx="1248">0.46593074440451399</cx:pt>
          <cx:pt idx="1249">-1.3829851891576099</cx:pt>
          <cx:pt idx="1250">1.64189160113446</cx:pt>
          <cx:pt idx="1251">-0.28514522011623</cx:pt>
          <cx:pt idx="1252">2.1613698001163599</cx:pt>
          <cx:pt idx="1253">1.23091080447323</cx:pt>
          <cx:pt idx="1254">2.1416435874914099</cx:pt>
          <cx:pt idx="1255">0.229790349112517</cx:pt>
          <cx:pt idx="1256">-1.11610770734677</cx:pt>
          <cx:pt idx="1257">0.23815565761742999</cx:pt>
          <cx:pt idx="1258">-2.77454218103605</cx:pt>
          <cx:pt idx="1259">0.56380511051645099</cx:pt>
          <cx:pt idx="1260">0.114406407365716</cx:pt>
          <cx:pt idx="1261">1.0461178198263399</cx:pt>
          <cx:pt idx="1262">0.35542543529235798</cx:pt>
          <cx:pt idx="1263">-0.92109201321146605</cx:pt>
          <cx:pt idx="1264">0.52091252695069001</cx:pt>
          <cx:pt idx="1265">-0.57644333122171199</cx:pt>
          <cx:pt idx="1266">-0.24883786579782899</cx:pt>
          <cx:pt idx="1267">-2.20649128483256</cx:pt>
          <cx:pt idx="1268">-0.119030819704166</cx:pt>
          <cx:pt idx="1269">0.110339997677881</cx:pt>
          <cx:pt idx="1270">0.26333248031311102</cx:pt>
          <cx:pt idx="1271">-0.21571282730968599</cx:pt>
          <cx:pt idx="1272">-1.4914077506657899</cx:pt>
          <cx:pt idx="1273">-0.33612950956792198</cx:pt>
          <cx:pt idx="1274">0.091847543087339598</cx:pt>
          <cx:pt idx="1275">0.97821383434549403</cx:pt>
          <cx:pt idx="1276">-0.19793181862223599</cx:pt>
          <cx:pt idx="1277">-2.38052241101957</cx:pt>
          <cx:pt idx="1278">3.7669593909791201</cx:pt>
          <cx:pt idx="1279">-1.15813057095401</cx:pt>
          <cx:pt idx="1280">2.9184418020843901</cx:pt>
          <cx:pt idx="1281">0.241461113791585</cx:pt>
          <cx:pt idx="1282">-1.06793273765011</cx:pt>
          <cx:pt idx="1283">1.30129988021086</cx:pt>
          <cx:pt idx="1284">1.11606097080387</cx:pt>
          <cx:pt idx="1285">-0.19980812017512001</cx:pt>
          <cx:pt idx="1286">2.7118501853297898</cx:pt>
          <cx:pt idx="1287">-0.056251038760797102</cx:pt>
          <cx:pt idx="1288">-0.57018304410495302</cx:pt>
          <cx:pt idx="1289">-0.364326776165949</cx:pt>
          <cx:pt idx="1290">-0.187232765338774</cx:pt>
          <cx:pt idx="1291">1.7988003165595401</cx:pt>
          <cx:pt idx="1292">0.014137414853067401</cx:pt>
          <cx:pt idx="1293">-0.64691685292787604</cx:pt>
          <cx:pt idx="1294">-0.85520476647149002</cx:pt>
          <cx:pt idx="1295">-3.5649356683717799</cx:pt>
          <cx:pt idx="1296">-0.40423045158517701</cx:pt>
          <cx:pt idx="1297">-1.2277527391905001</cx:pt>
          <cx:pt idx="1298">0.101627816462555</cx:pt>
          <cx:pt idx="1299">-1.15375276256101</cx:pt>
          <cx:pt idx="1300">-0.074897518449580994</cx:pt>
          <cx:pt idx="1301">1.0124128427333401</cx:pt>
          <cx:pt idx="1302">0.44147774892334302</cx:pt>
          <cx:pt idx="1303">-0.586973804537127</cx:pt>
          <cx:pt idx="1304">0.55953384838922104</cx:pt>
          <cx:pt idx="1305">0.43120991786618201</cx:pt>
          <cx:pt idx="1306">-0.90460228975352996</cx:pt>
          <cx:pt idx="1307">-0.92109175680950695</cx:pt>
          <cx:pt idx="1308">-0.68082922571800197</cx:pt>
          <cx:pt idx="1309">0.33581568337088302</cx:pt>
          <cx:pt idx="1310">-2.09101483152316</cx:pt>
          <cx:pt idx="1311">-0.66420289200782801</cx:pt>
          <cx:pt idx="1312">-0.122725532236254</cx:pt>
          <cx:pt idx="1313">1.9281273660857301</cx:pt>
          <cx:pt idx="1314">1.72527087653748</cx:pt>
          <cx:pt idx="1315">-2.9654827036835298</cx:pt>
          <cx:pt idx="1316">-0.012015236599328301</cx:pt>
          <cx:pt idx="1317">-0.55335840473654596</cx:pt>
          <cx:pt idx="1318">0.0154043192474832</cx:pt>
          <cx:pt idx="1319">-2.2996000752067198</cx:pt>
          <cx:pt idx="1320">-0.106957601090341</cx:pt>
          <cx:pt idx="1321">1.9060708477066199</cx:pt>
          <cx:pt idx="1322">-3.6075848584771899</cx:pt>
          <cx:pt idx="1323">-2.50605235757136</cx:pt>
          <cx:pt idx="1324">-0.54421942643040999</cx:pt>
          <cx:pt idx="1325">0.42423593841183899</cx:pt>
          <cx:pt idx="1326">-0.44465389202559902</cx:pt>
          <cx:pt idx="1327">0.61194782014633697</cx:pt>
          <cx:pt idx="1328">2.0125651297970801</cx:pt>
          <cx:pt idx="1329">-1.2759347402342001</cx:pt>
          <cx:pt idx="1330">0.805890283724642</cx:pt>
          <cx:pt idx="1331">0.304467712528247</cx:pt>
          <cx:pt idx="1332">-0.32820709024436101</cx:pt>
          <cx:pt idx="1333">0.0953957449946813</cx:pt>
          <cx:pt idx="1334">-0.113737205697412</cx:pt>
          <cx:pt idx="1335">-2.1690153894345299</cx:pt>
          <cx:pt idx="1336">2.9303848391162202</cx:pt>
          <cx:pt idx="1337">-0.616237490959756</cx:pt>
          <cx:pt idx="1338">0.59348130292207502</cx:pt>
          <cx:pt idx="1339">-0.59351752833817994</cx:pt>
          <cx:pt idx="1340">0.47009811106015997</cx:pt>
          <cx:pt idx="1341">0.018025192627858001</cx:pt>
          <cx:pt idx="1342">-0.91485960187662896</cx:pt>
          <cx:pt idx="1343">0.63649904543318803</cx:pt>
          <cx:pt idx="1344">-0.90294488625064895</cx:pt>
          <cx:pt idx="1345">1.91225763916821</cx:pt>
          <cx:pt idx="1346">-0.053986920006399798</cx:pt>
          <cx:pt idx="1347">0.10692200004944399</cx:pt>
          <cx:pt idx="1348">-0.68742009823618699</cx:pt>
          <cx:pt idx="1349">0.061188514781793699</cx:pt>
          <cx:pt idx="1350">0.14030919294998301</cx:pt>
          <cx:pt idx="1351">0.372638801159906</cx:pt>
          <cx:pt idx="1352">-0.39436791527194898</cx:pt>
          <cx:pt idx="1353">2.1943835025704401</cx:pt>
          <cx:pt idx="1354">-1.05625073636026</cx:pt>
          <cx:pt idx="1355">-0.49950635730911203</cx:pt>
          <cx:pt idx="1356">-0.64193744779642803</cx:pt>
          <cx:pt idx="1357">-0.435227700576438</cx:pt>
          <cx:pt idx="1358">-0.91144226731361699</cx:pt>
          <cx:pt idx="1359">-0.25989406261084502</cx:pt>
          <cx:pt idx="1360">-0.564947332557732</cx:pt>
          <cx:pt idx="1361">3.5572369844796201</cx:pt>
          <cx:pt idx="1362">0.026166087184554598</cx:pt>
          <cx:pt idx="1363">-0.31987648476979103</cx:pt>
          <cx:pt idx="1364">1.5130035795219501</cx:pt>
          <cx:pt idx="1365">-0.29454949327896701</cx:pt>
          <cx:pt idx="1366">-1.95083647497835</cx:pt>
          <cx:pt idx="1367">0.92362927110633097</cx:pt>
          <cx:pt idx="1368">-0.119872219717955</cx:pt>
          <cx:pt idx="1369">0.053373477640395101</cx:pt>
          <cx:pt idx="1370">-1.0976807321522799</cx:pt>
          <cx:pt idx="1371">-0.101213415904197</cx:pt>
          <cx:pt idx="1372">-2.0354588487849101</cx:pt>
          <cx:pt idx="1373">-1.06661610403414</cx:pt>
          <cx:pt idx="1374">-0.78616279888545304</cx:pt>
          <cx:pt idx="1375">-0.39598077918004498</cx:pt>
          <cx:pt idx="1376">2.4008294182928198</cx:pt>
          <cx:pt idx="1377">-0.58681587215035902</cx:pt>
          <cx:pt idx="1378">0.59839634993879798</cx:pt>
          <cx:pt idx="1379">-0.085837216623610699</cx:pt>
          <cx:pt idx="1380">0.49394496915588199</cx:pt>
          <cx:pt idx="1381">-0.87703745165068803</cx:pt>
          <cx:pt idx="1382">0.14602255063219599</cx:pt>
          <cx:pt idx="1383">0.30214092190182701</cx:pt>
          <cx:pt idx="1384">-0.89403362353952198</cx:pt>
          <cx:pt idx="1385">0.019036617254151698</cx:pt>
          <cx:pt idx="1386">-0.53868594569968997</cx:pt>
          <cx:pt idx="1387">1.6211370900500901</cx:pt>
          <cx:pt idx="1388">-0.23509351171557899</cx:pt>
          <cx:pt idx="1389">0.046928148285559301</cx:pt>
          <cx:pt idx="1390">0.38291386680683698</cx:pt>
          <cx:pt idx="1391">3.03310405366976</cx:pt>
          <cx:pt idx="1392">-0.288462994319582</cx:pt>
          <cx:pt idx="1393">0.75697975973897202</cx:pt>
          <cx:pt idx="1394">-0.63869243618714799</cx:pt>
          <cx:pt idx="1395">-1.35753155831925</cx:pt>
          <cx:pt idx="1396">-0.122726122731705</cx:pt>
          <cx:pt idx="1397">-0.50605459623916604</cx:pt>
          <cx:pt idx="1398">0.60664502663603104</cx:pt>
          <cx:pt idx="1399">-1.3540513448760301</cx:pt>
          <cx:pt idx="1400">-0.87886418748036699</cx:pt>
          <cx:pt idx="1401">-0.89445654780207295</cx:pt>
          <cx:pt idx="1402">-1.10585202727036</cx:pt>
          <cx:pt idx="1403">-0.143484115603528</cx:pt>
          <cx:pt idx="1404">0.20854326307530299</cx:pt>
          <cx:pt idx="1405">1.20819093601066</cx:pt>
          <cx:pt idx="1406">2.3165992549004901</cx:pt>
          <cx:pt idx="1407">1.6556963918901</cx:pt>
          <cx:pt idx="1408">4.1295257950863897</cx:pt>
          <cx:pt idx="1409">1.3514335704445799</cx:pt>
          <cx:pt idx="1410">-0.43566513237528398</cx:pt>
          <cx:pt idx="1411">-0.50605302154207699</cx:pt>
          <cx:pt idx="1412">-0.56494814434173302</cx:pt>
          <cx:pt idx="1413">-0.0768867360639542</cx:pt>
          <cx:pt idx="1414">0.81262770878475599</cx:pt>
          <cx:pt idx="1415">-0.091017007304786901</cx:pt>
          <cx:pt idx="1416">0.196679089354409</cx:pt>
          <cx:pt idx="1417">1.5824822465592601</cx:pt>
          <cx:pt idx="1418">-0.085382015904249903</cx:pt>
          <cx:pt idx="1419">3.6424960892029099</cx:pt>
          <cx:pt idx="1420">-0.037905995157510197</cx:pt>
          <cx:pt idx="1421">1.4851213616935299</cx:pt>
          <cx:pt idx="1422">-0.33612942644580501</cx:pt>
          <cx:pt idx="1423">1.1430385284121201</cx:pt>
          <cx:pt idx="1424">1.40821555594671</cx:pt>
          <cx:pt idx="1425">0.33348043261213201</cx:pt>
          <cx:pt idx="1426">-1.1822620512739599</cx:pt>
          <cx:pt idx="1427">1.9914448251258401</cx:pt>
          <cx:pt idx="1428">-0.92589367300217995</cx:pt>
          <cx:pt idx="1429">-0.41585502803782098</cx:pt>
          <cx:pt idx="1430">-0.124079577396492</cx:pt>
          <cx:pt idx="1431">1.3762943072261</cx:pt>
          <cx:pt idx="1432">0.61757665492383396</cx:pt>
          <cx:pt idx="1433">-0.14348492642143701</cx:pt>
          <cx:pt idx="1434">0.56904652905479802</cx:pt>
          <cx:pt idx="1435">-0.73365575418135898</cx:pt>
          <cx:pt idx="1436">0.92136697605515505</cx:pt>
          <cx:pt idx="1437">-0.59486403147503097</cx:pt>
          <cx:pt idx="1438">-1.58894759020177</cx:pt>
          <cx:pt idx="1439">6.1086397559071903</cx:pt>
          <cx:pt idx="1440">0.29210395399822298</cx:pt>
          <cx:pt idx="1441">-2.67263520514358</cx:pt>
          <cx:pt idx="1442">0.035580277596429802</cx:pt>
          <cx:pt idx="1443">-0.49455910963629202</cx:pt>
          <cx:pt idx="1444">0.68659059498764097</cx:pt>
          <cx:pt idx="1445">-1.00720757624381</cx:pt>
          <cx:pt idx="1446">1.0480280735354</cx:pt>
          <cx:pt idx="1447">-0.92570833056544399</cx:pt>
          <cx:pt idx="1448">-1.8416572738608299</cx:pt>
          <cx:pt idx="1449">0.89046275966909405</cx:pt>
          <cx:pt idx="1450">-1.27806751036035</cx:pt>
          <cx:pt idx="1451">-0.96628097293618798</cx:pt>
          <cx:pt idx="1452">-0.73871424060103896</cx:pt>
          <cx:pt idx="1453">-0.28286007498160598</cx:pt>
          <cx:pt idx="1454">0.107476932262382</cx:pt>
          <cx:pt idx="1455">-0.25537800147335898</cx:pt>
          <cx:pt idx="1456">1.5876596521417301</cx:pt>
          <cx:pt idx="1457">-0.92108900735335097</cx:pt>
          <cx:pt idx="1458">0.11955071497511099</cx:pt>
          <cx:pt idx="1459">2.6471911143950999</cx:pt>
          <cx:pt idx="1460">-0.39239778931925501</cx:pt>
          <cx:pt idx="1461">0.756979128365728</cx:pt>
          <cx:pt idx="1462">1.04496011522313</cx:pt>
          <cx:pt idx="1463">-3.3065190714312598</cx:pt>
          <cx:pt idx="1464">-0.43894066771240398</cx:pt>
          <cx:pt idx="1465">-0.2430196532525</cx:pt>
          <cx:pt idx="1466">-0.47568008967742098</cx:pt>
          <cx:pt idx="1467">0.204441012699737</cx:pt>
          <cx:pt idx="1468">0.47864729924126997</cx:pt>
          <cx:pt idx="1469">0.69747842735401</cx:pt>
          <cx:pt idx="1470">-1.5455799248819599</cx:pt>
          <cx:pt idx="1471">0.25419172454787797</cx:pt>
          <cx:pt idx="1472">0.75698025118922196</cx:pt>
          <cx:pt idx="1473">-0.61827538599952203</cx:pt>
          <cx:pt idx="1474">0.24526580717044399</cx:pt>
          <cx:pt idx="1475">0.29441327525639199</cx:pt>
          <cx:pt idx="1476">0.11367307584972899</cx:pt>
          <cx:pt idx="1477">-1.5803482857612701</cx:pt>
          <cx:pt idx="1478">-0.531146111989514</cx:pt>
          <cx:pt idx="1479">-0.576666686880555</cx:pt>
          <cx:pt idx="1480">0.456274658489009</cx:pt>
          <cx:pt idx="1481">0.213837656903937</cx:pt>
          <cx:pt idx="1482">0.49394573504341899</cx:pt>
          <cx:pt idx="1483">-0.99637820087277096</cx:pt>
          <cx:pt idx="1484">0.051001724479806602</cx:pt>
          <cx:pt idx="1485">3.38229947921509</cx:pt>
          <cx:pt idx="1486">1.48254030469791</cx:pt>
          <cx:pt idx="1487">0.35981849977865898</cx:pt>
          <cx:pt idx="1488">-0.37844050727377099</cx:pt>
          <cx:pt idx="1489">-1.2834787835081201</cx:pt>
          <cx:pt idx="1490">-0.85466415304924304</cx:pt>
          <cx:pt idx="1491">1.11543334578589</cx:pt>
          <cx:pt idx="1492">0.299128766841606</cx:pt>
          <cx:pt idx="1493">2.6908370605810599</cx:pt>
          <cx:pt idx="1494">2.3814699572289002</cx:pt>
          <cx:pt idx="1495">-1.84485621041429</cx:pt>
          <cx:pt idx="1496">0.67594337600856202</cx:pt>
          <cx:pt idx="1497">2.8243343624919999</cx:pt>
          <cx:pt idx="1498">1.6564525482991299</cx:pt>
          <cx:pt idx="1499">-0.83362832445699497</cx:pt>
          <cx:pt idx="1500">-0.430106181998481</cx:pt>
          <cx:pt idx="1501">-2.3248132400686701</cx:pt>
          <cx:pt idx="1502">-1.70291206262205</cx:pt>
          <cx:pt idx="1503">-0.212858085598983</cx:pt>
          <cx:pt idx="1504">0.95552542870004897</cx:pt>
          <cx:pt idx="1505">1.1720171397274599</cx:pt>
          <cx:pt idx="1506">0.53001405334158003</cx:pt>
          <cx:pt idx="1507">0.073101831367753403</cx:pt>
          <cx:pt idx="1508">-0.55852256646682796</cx:pt>
          <cx:pt idx="1509">-0.45714408785677901</cx:pt>
          <cx:pt idx="1510">2.0016022374517601</cx:pt>
          <cx:pt idx="1511">-0.20695124050743999</cx:pt>
          <cx:pt idx="1512">-0.81090897029692899</cx:pt>
          <cx:pt idx="1513">1.34194304209501</cx:pt>
          <cx:pt idx="1514">0.42847095296347498</cx:pt>
          <cx:pt idx="1515">0.29041186903897698</cx:pt>
          <cx:pt idx="1516">-0.19411028059104801</cx:pt>
          <cx:pt idx="1517">2.2044367780213001</cx:pt>
          <cx:pt idx="1518">-0.74127094820532702</cx:pt>
          <cx:pt idx="1519">-0.63530465617550103</cx:pt>
          <cx:pt idx="1520">-0.53374643340594197</cx:pt>
          <cx:pt idx="1521">-0.49014855925241402</cx:pt>
          <cx:pt idx="1522">-1.9567144132834899</cx:pt>
          <cx:pt idx="1523">-1.04875190310542</cx:pt>
          <cx:pt idx="1524">-0.062865939458218403</cx:pt>
          <cx:pt idx="1525">-2.27863945015257</cx:pt>
          <cx:pt idx="1526">0.14344772139151901</cx:pt>
          <cx:pt idx="1527">-1.05091057853743</cx:pt>
          <cx:pt idx="1528">0.118607706326849</cx:pt>
          <cx:pt idx="1529">0.051426778362725301</cx:pt>
          <cx:pt idx="1530">-0.30302059837296402</cx:pt>
          <cx:pt idx="1531">0.31281453807232101</cx:pt>
          <cx:pt idx="1532">0.29507539181154602</cx:pt>
          <cx:pt idx="1533">-0.17743177197436</cx:pt>
          <cx:pt idx="1534">1.3784680659652999</cx:pt>
          <cx:pt idx="1535">-0.55185845035505499</cx:pt>
          <cx:pt idx="1536">0.95815585457902597</cx:pt>
          <cx:pt idx="1537">0.40083607321971898</cx:pt>
          <cx:pt idx="1538">-1.39479803067403</cx:pt>
          <cx:pt idx="1539">2.6638685762723999</cx:pt>
          <cx:pt idx="1540">-2.1137345048648402</cx:pt>
          <cx:pt idx="1541">0.39852672076242102</cx:pt>
          <cx:pt idx="1542">0.13957028198770999</cx:pt>
          <cx:pt idx="1543">-0.29824961518846699</cx:pt>
          <cx:pt idx="1544">-1.66704545707888</cx:pt>
          <cx:pt idx="1545">-0.53941300948835702</cx:pt>
          <cx:pt idx="1546">0.55534609604079499</cx:pt>
          <cx:pt idx="1547">-1.4498717731587101</cx:pt>
          <cx:pt idx="1548">-1.1974440173387899</cx:pt>
          <cx:pt idx="1549">-0.60038210504481604</cx:pt>
          <cx:pt idx="1550">-1.7560330862048801</cx:pt>
          <cx:pt idx="1551">1.44814242930118</cx:pt>
          <cx:pt idx="1552">0.663870524944567</cx:pt>
          <cx:pt idx="1553">1.21742750487207</cx:pt>
          <cx:pt idx="1554">-0.30223687204483601</cx:pt>
          <cx:pt idx="1555">0.59582480029923501</cx:pt>
          <cx:pt idx="1556">-1.11466898697415</cx:pt>
          <cx:pt idx="1557">0.88049406135907404</cx:pt>
          <cx:pt idx="1558">-0.58182260055849</cx:pt>
          <cx:pt idx="1559">0.32341967644621</cx:pt>
          <cx:pt idx="1560">-0.60482270273349203</cx:pt>
          <cx:pt idx="1561">-0.53847539029200397</cx:pt>
          <cx:pt idx="1562">0.15155313670975301</cx:pt>
          <cx:pt idx="1563">0.45441746621508899</cx:pt>
          <cx:pt idx="1564">-0.55335859065133397</cx:pt>
          <cx:pt idx="1565">-1.3742049043683799</cx:pt>
          <cx:pt idx="1566">-1.5060547429353</cx:pt>
          <cx:pt idx="1567">2.6986352293320599</cx:pt>
          <cx:pt idx="1568">0.051940289331602198</cx:pt>
          <cx:pt idx="1569">-0.85772982535583997</cx:pt>
          <cx:pt idx="1570">-0.79145618895242997</cx:pt>
          <cx:pt idx="1571">0.75697972368334698</cx:pt>
          <cx:pt idx="1572">-0.74250668692418798</cx:pt>
          <cx:pt idx="1573">-3.0558593368905398</cx:pt>
          <cx:pt idx="1574">-3.6535386199529598</cx:pt>
          <cx:pt idx="1575">3.1700550532841101</cx:pt>
          <cx:pt idx="1576">-4.5649342298357096</cx:pt>
          <cx:pt idx="1577">0.42179619300409898</cx:pt>
          <cx:pt idx="1578">1.2138373785705201</cx:pt>
          <cx:pt idx="1579">4.5383304429949902</cx:pt>
          <cx:pt idx="1580">0.24077410602612001</cx:pt>
          <cx:pt idx="1581">-1.7740340822277501</cx:pt>
          <cx:pt idx="1582">-0.54000168968136197</cx:pt>
          <cx:pt idx="1583">-0.44966368746666102</cx:pt>
          <cx:pt idx="1584">0.57411567137640895</cx:pt>
          <cx:pt idx="1585">-4.0296052818400101</cx:pt>
          <cx:pt idx="1586">-0.093642982692431001</cx:pt>
          <cx:pt idx="1587">-2.70244398648512</cx:pt>
          <cx:pt idx="1588">-1.47363291323271</cx:pt>
          <cx:pt idx="1589">-1.1001480040823199</cx:pt>
          <cx:pt idx="1590">1.09088019227863</cx:pt>
          <cx:pt idx="1591">0.35720924672545701</cx:pt>
          <cx:pt idx="1592">-0.13054497701190901</cx:pt>
          <cx:pt idx="1593">0.46366223445197702</cx:pt>
          <cx:pt idx="1594">-2.2195607924643199</cx:pt>
          <cx:pt idx="1595">1.74372346196769</cx:pt>
          <cx:pt idx="1596">-0.86595057351016103</cx:pt>
          <cx:pt idx="1597">-0.28089635599569601</cx:pt>
          <cx:pt idx="1598">0.80830582773780801</cx:pt>
          <cx:pt idx="1599">-1.52595168288909</cx:pt>
          <cx:pt idx="1600">-0.567195405381825</cx:pt>
          <cx:pt idx="1601">0.12334855089501701</cx:pt>
          <cx:pt idx="1602">-0.87761387920192702</cx:pt>
          <cx:pt idx="1603">1.0789076010218701</cx:pt>
          <cx:pt idx="1604">2.3012998522662902</cx:pt>
          <cx:pt idx="1605">0.085996973002413907</cx:pt>
          <cx:pt idx="1606">-1.4311627426571301</cx:pt>
          <cx:pt idx="1607">2.7021869461469099</cx:pt>
          <cx:pt idx="1608">0.246017964077903</cx:pt>
          <cx:pt idx="1609">0.45441674085303202</cx:pt>
          <cx:pt idx="1610">0.38229993113386102</cx:pt>
          <cx:pt idx="1611">0.98050423700187295</cx:pt>
          <cx:pt idx="1612">1.4939446842812301</cx:pt>
          <cx:pt idx="1613">-0.80700282742982898</cx:pt>
          <cx:pt idx="1614">-1.2650456229417999</cx:pt>
          <cx:pt idx="1615">-0.62152982285745495</cx:pt>
          <cx:pt idx="1616">-1.92108864166575</cx:pt>
          <cx:pt idx="1617">-0.82798012179095803</cx:pt>
          <cx:pt idx="1618">0.148169934865401</cx:pt>
          <cx:pt idx="1619">-0.13922018484889201</cx:pt>
          <cx:pt idx="1620">-3.43678754170746</cx:pt>
          <cx:pt idx="1621">-0.15138945213121999</cx:pt>
          <cx:pt idx="1622">-0.73292044739121298</cx:pt>
          <cx:pt idx="1623">-0.093826477474999004</cx:pt>
          <cx:pt idx="1624">3.07889880662333</cx:pt>
          <cx:pt idx="1625">-0.29775336370379801</cx:pt>
          <cx:pt idx="1626">-0.40221769803566798</cx:pt>
          <cx:pt idx="1627">-1.66832629872147</cx:pt>
          <cx:pt idx="1628">1.75697963023841</cx:pt>
          <cx:pt idx="1629">-1.0944976379578</cx:pt>
          <cx:pt idx="1630">2.6407856605733002</cx:pt>
          <cx:pt idx="1631">3.4832975624743101</cx:pt>
          <cx:pt idx="1632">-0.39284418086065398</cx:pt>
          <cx:pt idx="1633">-3.8552013539903101</cx:pt>
          <cx:pt idx="1634">0.152908599813736</cx:pt>
          <cx:pt idx="1635">-0.85340566998544098</cx:pt>
          <cx:pt idx="1636">-0.095080388749359396</cx:pt>
          <cx:pt idx="1637">1.0511627575289699</cx:pt>
          <cx:pt idx="1638">-0.193029280932347</cx:pt>
          <cx:pt idx="1639">2.27982026361419</cx:pt>
          <cx:pt idx="1640">0.25038811422899199</cx:pt>
          <cx:pt idx="1641">0.35401512304217098</cx:pt>
          <cx:pt idx="1642">-0.18857246694263</cx:pt>
          <cx:pt idx="1643">0.53293929648987404</cx:pt>
          <cx:pt idx="1644">-1.0748968089550699</cx:pt>
          <cx:pt idx="1645">-0.22005913967811</cx:pt>
          <cx:pt idx="1646">0.98286090265858095</cx:pt>
          <cx:pt idx="1647">-0.27618697852553997</cx:pt>
          <cx:pt idx="1648">-1.2043991041346001</cx:pt>
          <cx:pt idx="1649">1.5841430244229899</cx:pt>
          <cx:pt idx="1650">-0.034818399049698898</cx:pt>
          <cx:pt idx="1651">-2.32481250013217</cx:pt>
          <cx:pt idx="1652">-0.0247150417827483</cx:pt>
          <cx:pt idx="1653">-1.06898997607792</cx:pt>
          <cx:pt idx="1654">0.10928132123088601</cx:pt>
          <cx:pt idx="1655">1.47944536832942</cx:pt>
          <cx:pt idx="1656">-0.38488900756293698</cx:pt>
          <cx:pt idx="1657">-0.24941794635422801</cx:pt>
          <cx:pt idx="1658">-0.50805749851762305</cx:pt>
          <cx:pt idx="1659">-1.2430167882765899</cx:pt>
          <cx:pt idx="1660">-0.26369404685458397</cx:pt>
          <cx:pt idx="1661">-0.76744144571943396</cx:pt>
          <cx:pt idx="1662">-0.77907289628653997</cx:pt>
          <cx:pt idx="1663">-0.72844722358820502</cx:pt>
          <cx:pt idx="1664">-0.33161430329663</cx:pt>
          <cx:pt idx="1665">2.22249826892322</cx:pt>
          <cx:pt idx="1666">-1.10215779703088</cx:pt>
          <cx:pt idx="1667">0.51357388988372599</cx:pt>
          <cx:pt idx="1668">-0.31161686906746799</cx:pt>
          <cx:pt idx="1669">-1.0197203029742801</cx:pt>
          <cx:pt idx="1670">1.4255581820061001</cx:pt>
          <cx:pt idx="1671">-1.92109147040462</cx:pt>
          <cx:pt idx="1672">0.95815579161239295</cx:pt>
          <cx:pt idx="1673">1.47556690735945</cx:pt>
          <cx:pt idx="1674">-0.0254287567102255</cx:pt>
          <cx:pt idx="1675">1.07890226579445</cx:pt>
          <cx:pt idx="1676">-0.0496437399296311</cx:pt>
          <cx:pt idx="1677">-0.44556311296309498</cx:pt>
          <cx:pt idx="1678">0.114011932740327</cx:pt>
          <cx:pt idx="1679">-0.68740820786413304</cx:pt>
          <cx:pt idx="1680">0.25636661346773298</cx:pt>
          <cx:pt idx="1681">-0.14599631496993201</cx:pt>
          <cx:pt idx="1682">1.1569103169053501</cx:pt>
          <cx:pt idx="1683">0.014777597512392601</cx:pt>
          <cx:pt idx="1684">-0.96695957319459103</cx:pt>
          <cx:pt idx="1685">-1.6098017508083799</cx:pt>
          <cx:pt idx="1686">2.8337937282980801</cx:pt>
          <cx:pt idx="1687">-0.39502276151846799</cx:pt>
          <cx:pt idx="1688">-2.7284458816363499</cx:pt>
          <cx:pt idx="1689">1.7569787430902499</cx:pt>
          <cx:pt idx="1690">-1.6550485270737301</cx:pt>
          <cx:pt idx="1691">-0.67680149697561698</cx:pt>
          <cx:pt idx="1692">-0.427199377127775</cx:pt>
          <cx:pt idx="1693">-0.438067987190352</cx:pt>
          <cx:pt idx="1694">1.6708228686448401</cx:pt>
          <cx:pt idx="1695">2.0316019202311901</cx:pt>
          <cx:pt idx="1696">3.6638693189840299</cx:pt>
          <cx:pt idx="1697">1.8674036135821099</cx:pt>
          <cx:pt idx="1698">-0.27246624713282103</cx:pt>
          <cx:pt idx="1699">-1.55851977109091</cx:pt>
          <cx:pt idx="1700">0.69063768762546296</cx:pt>
          <cx:pt idx="1701">-0.26078495555276499</cx:pt>
          <cx:pt idx="1702">-1.0355221622504001</cx:pt>
          <cx:pt idx="1703">1.2880031927961599</cx:pt>
          <cx:pt idx="1704">-0.46200961217283398</cx:pt>
          <cx:pt idx="1705">0.40083581573363303</cx:pt>
          <cx:pt idx="1706">1.0041399747075099</cx:pt>
          <cx:pt idx="1707">1.97119380187182</cx:pt>
          <cx:pt idx="1708">-3.41293486437247</cx:pt>
          <cx:pt idx="1709">-0.86201351394370096</cx:pt>
          <cx:pt idx="1710">-0.34559048692780903</cx:pt>
          <cx:pt idx="1711">0.0069578754757118003</cx:pt>
          <cx:pt idx="1712">-0.48354362243968102</cx:pt>
          <cx:pt idx="1713">-1.38621492810614</cx:pt>
          <cx:pt idx="1714">0.28928785143320002</cx:pt>
          <cx:pt idx="1715">-0.63485074816141196</cx:pt>
          <cx:pt idx="1716">-3.4422379732310602</cx:pt>
          <cx:pt idx="1717">-0.327977193429216</cx:pt>
          <cx:pt idx="1718">1.1982064176462499</cx:pt>
          <cx:pt idx="1719">-0.039487299405120899</cx:pt>
          <cx:pt idx="1720">-0.59569191387389997</cx:pt>
          <cx:pt idx="1721">1.8261419404922099</cx:pt>
          <cx:pt idx="1722">0.79080868465822096</cx:pt>
          <cx:pt idx="1723">-0.54968133815096698</cx:pt>
          <cx:pt idx="1724">-1.9731802100178999</cx:pt>
          <cx:pt idx="1725">0.77934780518031699</cx:pt>
          <cx:pt idx="1726">-0.69539742902797297</cx:pt>
          <cx:pt idx="1727">0.26794159500793302</cx:pt>
          <cx:pt idx="1728">1.3133727824757599</cx:pt>
          <cx:pt idx="1729">-3.2117667409799702</cx:pt>
          <cx:pt idx="1730">-0.41645764033710397</cx:pt>
          <cx:pt idx="1731">-0.121391240051109</cx:pt>
          <cx:pt idx="1732">0.18078780597417399</cx:pt>
          <cx:pt idx="1733">3.2735546781106799</cx:pt>
          <cx:pt idx="1734">-2.3202624312463498</cx:pt>
          <cx:pt idx="1735">-1.3134101162629901</cx:pt>
          <cx:pt idx="1736">1.7163379629286</cx:pt>
          <cx:pt idx="1737">-1.46589786865266</cx:pt>
          <cx:pt idx="1738">0.65667574467425704</cx:pt>
          <cx:pt idx="1739">1.3719547087209101</cx:pt>
          <cx:pt idx="1740">0.22186576445063</cx:pt>
          <cx:pt idx="1741">-1.5311449653507201</cx:pt>
          <cx:pt idx="1742">2.0538170160760001</cx:pt>
          <cx:pt idx="1743">0.59482834058805401</cx:pt>
          <cx:pt idx="1744">-0.298958951555028</cx:pt>
          <cx:pt idx="1745">-1.58605332820805</cx:pt>
          <cx:pt idx="1746">-2.7468776469887799</cx:pt>
          <cx:pt idx="1747">-3.0829766045005802</cx:pt>
          <cx:pt idx="1748">0.91416290104289699</cx:pt>
          <cx:pt idx="1749">-1.4950817789652799</cx:pt>
          <cx:pt idx="1750">1.3083892775775801</cx:pt>
          <cx:pt idx="1751">-1.0130139795906099</cx:pt>
          <cx:pt idx="1752">1.1519709036625201</cx:pt>
          <cx:pt idx="1753">-0.35596544118686602</cx:pt>
          <cx:pt idx="1754">0.34851464720064301</cx:pt>
          <cx:pt idx="1755">-0.223653191950688</cx:pt>
          <cx:pt idx="1756">0.19438566794357501</cx:pt>
          <cx:pt idx="1757">-0.72844713943753103</cx:pt>
          <cx:pt idx="1758">-0.56413578996944902</cx:pt>
          <cx:pt idx="1759">1.2715525067773299</cx:pt>
          <cx:pt idx="1760">0.246018184102267</cx:pt>
          <cx:pt idx="1761">0.71433499769655096</cx:pt>
          <cx:pt idx="1762">0.78122724439511504</cx:pt>
          <cx:pt idx="1763">0.018366284875108999</cx:pt>
          <cx:pt idx="1764">3.0789052900393101</cx:pt>
          <cx:pt idx="1765">-0.88792443026083001</cx:pt>
          <cx:pt idx="1766">2.6638699313720799</cx:pt>
          <cx:pt idx="1767">-0.52292900807833698</cx:pt>
          <cx:pt idx="1768">0.59612606956758396</cx:pt>
          <cx:pt idx="1769">0.60942289303264197</cx:pt>
          <cx:pt idx="1770">0.215409653372891</cx:pt>
          <cx:pt idx="1771">1.01477779975953</cx:pt>
          <cx:pt idx="1772">1.54357614321961</cx:pt>
          <cx:pt idx="1773">0.95990041422494399</cx:pt>
          <cx:pt idx="1774">-1.0910160972607601</cx:pt>
          <cx:pt idx="1775">-2.19411010898679</cx:pt>
          <cx:pt idx="1776">-0.76995090999022797</cx:pt>
          <cx:pt idx="1777">0.86048450961491996</cx:pt>
          <cx:pt idx="1778">-1.06445682046361</cx:pt>
          <cx:pt idx="1779">-0.466111652036443</cx:pt>
          <cx:pt idx="1780">0.33851103320568299</cx:pt>
          <cx:pt idx="1781">0.73698805909212695</cx:pt>
          <cx:pt idx="1782">1.60942276156597</cx:pt>
          <cx:pt idx="1783">-1.4606120942121601</cx:pt>
          <cx:pt idx="1784">-0.57930398050785403</cx:pt>
          <cx:pt idx="1785">-0.56494778546890301</cx:pt>
          <cx:pt idx="1786">2.0788891616745802</cx:pt>
          <cx:pt idx="1787">1.1784435445581301</cx:pt>
          <cx:pt idx="1788">0.880127759485276</cx:pt>
          <cx:pt idx="1789">-1.5427134487493499</cx:pt>
          <cx:pt idx="1790">0.68531053785053897</cx:pt>
          <cx:pt idx="1791">-0.62153125221570904</cx:pt>
          <cx:pt idx="1792">1.7987997467814301</cx:pt>
          <cx:pt idx="1793">-2.25148061261079</cx:pt>
          <cx:pt idx="1794">-0.32519236248483602</cx:pt>
          <cx:pt idx="1795">0.69476421569837798</cx:pt>
          <cx:pt idx="1796">0.87923536546401004</cx:pt>
          <cx:pt idx="1797">0.28164144724769202</cx:pt>
          <cx:pt idx="1798">-0.83947770479843697</cx:pt>
          <cx:pt idx="1799">0.91498122610851595</cx:pt>
          <cx:pt idx="1800">-0.67597917224738102</cx:pt>
          <cx:pt idx="1801">0.83022838664861198</cx:pt>
          <cx:pt idx="1802">-0.42727770861328501</cx:pt>
          <cx:pt idx="1803">-0.84919879268471399</cx:pt>
          <cx:pt idx="1804">-0.737379782463083</cx:pt>
          <cx:pt idx="1805">0.84276381172954995</cx:pt>
          <cx:pt idx="1806">-0.033301579425823097</cx:pt>
          <cx:pt idx="1807">0.112074583527388</cx:pt>
          <cx:pt idx="1808">-0.35405134504576102</cx:pt>
          <cx:pt idx="1809">0.90819302255720302</cx:pt>
          <cx:pt idx="1810">-0.47568053562755502</cx:pt>
          <cx:pt idx="1811">-0.792105193948478</cx:pt>
          <cx:pt idx="1812">2.0789071253786102</cx:pt>
          <cx:pt idx="1813">-0.33137576253294998</cx:pt>
          <cx:pt idx="1814">-0.96945491723557198</cx:pt>
          <cx:pt idx="1815">-0.50861082680958003</cx:pt>
          <cx:pt idx="1816">-0.12598100560108699</cx:pt>
          <cx:pt idx="1817">0.36671032490303601</cx:pt>
          <cx:pt idx="1818">3.0789074395969598</cx:pt>
          <cx:pt idx="1819">1.4748368335850399</cx:pt>
          <cx:pt idx="1820">-0.95211870687432199</cx:pt>
          <cx:pt idx="1821">0.49394587299792903</cx:pt>
          <cx:pt idx="1822">-1.20851720443094</cx:pt>
          <cx:pt idx="1823">-0.80373452600690798</cx:pt>
          <cx:pt idx="1824">-0.34779301666685603</cx:pt>
          <cx:pt idx="1825">-0.53289644842684403</cx:pt>
          <cx:pt idx="1826">2.2584573182950098</cx:pt>
          <cx:pt idx="1827">1.1278174321813701</cx:pt>
          <cx:pt idx="1828">0.019036499680142701</cx:pt>
          <cx:pt idx="1829">-0.40651806939707402</cx:pt>
          <cx:pt idx="1830">0.025392168704621802</cx:pt>
          <cx:pt idx="1831">-0.15957609815958401</cx:pt>
          <cx:pt idx="1832">-0.75134782233545805</cx:pt>
          <cx:pt idx="1833">0.450877239838882</cx:pt>
          <cx:pt idx="1834">2.58414248468321</cx:pt>
          <cx:pt idx="1835">2.07890782294715</cx:pt>
          <cx:pt idx="1836">-2.0910145086529601</cx:pt>
          <cx:pt idx="1837">-1.1409688842368499</cx:pt>
          <cx:pt idx="1838">1.83274738007259</cx:pt>
          <cx:pt idx="1839">-1.7181027416902701</cx:pt>
          <cx:pt idx="1840">-0.35773193977067202</cx:pt>
          <cx:pt idx="1841">-0.169018912155216</cx:pt>
          <cx:pt idx="1842">-2.00854958205346</cx:pt>
          <cx:pt idx="1843">-2.7932157726006501</cx:pt>
          <cx:pt idx="1844">-0.310544630993768</cx:pt>
          <cx:pt idx="1845">1.70693906005727</cx:pt>
          <cx:pt idx="1846">-1.9210912058725</cx:pt>
          <cx:pt idx="1847">2.2673523497554702</cx:pt>
          <cx:pt idx="1848">-0.39366763955026401</cx:pt>
          <cx:pt idx="1849">0.094319947132429999</cx:pt>
          <cx:pt idx="1850">2.9682038022821402</cx:pt>
          <cx:pt idx="1851">-0.62469918892976795</cx:pt>
          <cx:pt idx="1852">-0.30035385677007798</cx:pt>
          <cx:pt idx="1853">0.15724295232815699</cx:pt>
          <cx:pt idx="1854">-0.42911696796228799</cx:pt>
          <cx:pt idx="1855">-2.0879308410422301</cx:pt>
          <cx:pt idx="1856">-0.80023809234788901</cx:pt>
          <cx:pt idx="1857">0.58997190215765305</cx:pt>
          <cx:pt idx="1858">-0.14953363106190501</cx:pt>
          <cx:pt idx="1859">-0.23644801644070099</cx:pt>
          <cx:pt idx="1860">-0.47775154303306999</cx:pt>
          <cx:pt idx="1861">2.1304381715032901</cx:pt>
          <cx:pt idx="1862">1.36270077912266</cx:pt>
          <cx:pt idx="1863">-1.67597811047134</cx:pt>
          <cx:pt idx="1864">-0.76908886774313301</cx:pt>
          <cx:pt idx="1865">1.13137558289726</cx:pt>
          <cx:pt idx="1866">1.6149612895221199</cx:pt>
          <cx:pt idx="1867">-0.99168768224494996</cx:pt>
          <cx:pt idx="1868">-1.60435529596122</cx:pt>
          <cx:pt idx="1869">-0.99350084744151301</cx:pt>
          <cx:pt idx="1870">-0.94857165450705705</cx:pt>
          <cx:pt idx="1871">-1.05162330622976</cx:pt>
          <cx:pt idx="1872">-4.1498969563988597</cx:pt>
          <cx:pt idx="1873">-0.48005886976220002</cx:pt>
          <cx:pt idx="1874">3.1184342482132599</cx:pt>
          <cx:pt idx="1875">0.31623635451475302</cx:pt>
          <cx:pt idx="1876">-0.45905676453392802</cx:pt>
          <cx:pt idx="1877">2.0514268210035498</cx:pt>
          <cx:pt idx="1878">2.1195493872322402</cx:pt>
          <cx:pt idx="1879">-1.22487065786301</cx:pt>
          <cx:pt idx="1880">0.59891438781214201</cx:pt>
          <cx:pt idx="1881">0.36105117196362402</cx:pt>
          <cx:pt idx="1882">-0.22470881551594199</cx:pt>
          <cx:pt idx="1883">0.40648206731519299</cx:pt>
          <cx:pt idx="1884">0.0275082119652947</cx:pt>
          <cx:pt idx="1885">1.0345141556075099</cx:pt>
          <cx:pt idx="1886">-0.34332538214640701</cx:pt>
          <cx:pt idx="1887">0.45999955588930902</cx:pt>
          <cx:pt idx="1888">-2.1668483622946901</cx:pt>
          <cx:pt idx="1889">0.34706407396864303</cx:pt>
          <cx:pt idx="1890">1.24240699150055</cx:pt>
          <cx:pt idx="1891">-0.25467094923275302</cx:pt>
          <cx:pt idx="1892">-0.434161121221736</cx:pt>
          <cx:pt idx="1893">-1.5395716304384901</cx:pt>
          <cx:pt idx="1894">-0.63631928309459096</cx:pt>
          <cx:pt idx="1895">-0.32917655910411497</cx:pt>
          <cx:pt idx="1896">-0.74580837303853997</cx:pt>
          <cx:pt idx="1897">-0.12272462754857701</cx:pt>
          <cx:pt idx="1898">-1.1931719861866501</cx:pt>
          <cx:pt idx="1899">7.1663264024953497</cx:pt>
          <cx:pt idx="1900">0.19138199318687599</cx:pt>
          <cx:pt idx="1901">-0.098092998146638202</cx:pt>
          <cx:pt idx="1902">0.89715709464186399</cx:pt>
          <cx:pt idx="1903">-4.6759651494317396</cx:pt>
          <cx:pt idx="1904">0.317810119919189</cx:pt>
          <cx:pt idx="1905">-0.35901384538273001</cx:pt>
          <cx:pt idx="1906">0.122850954107686</cx:pt>
          <cx:pt idx="1907">3.7569785675254201</cx:pt>
          <cx:pt idx="1908">-0.70536110394213303</cx:pt>
          <cx:pt idx="1909">0.15929402955681901</cx:pt>
          <cx:pt idx="1910">-0.57644391171384901</cx:pt>
          <cx:pt idx="1911">-0.73791003891123796</cx:pt>
          <cx:pt idx="1912">0.742973019820799</cx:pt>
          <cx:pt idx="1913">-0.41859077864657102</cx:pt>
          <cx:pt idx="1914">0.131374996287588</cx:pt>
          <cx:pt idx="1915">1.1350021669067001</cx:pt>
          <cx:pt idx="1916">-0.78517025074867597</cx:pt>
          <cx:pt idx="1917">-0.21829356595483901</cx:pt>
          <cx:pt idx="1918">0.51666499159668</cx:pt>
          <cx:pt idx="1919">-0.56271033750146504</cx:pt>
          <cx:pt idx="1920">-1.1659797098498299</cx:pt>
          <cx:pt idx="1921">-0.91899432125799996</cx:pt>
          <cx:pt idx="1922">6.2488063420739497</cx:pt>
          <cx:pt idx="1923">-0.25812729516667299</cx:pt>
          <cx:pt idx="1924">-0.079684054629359</cx:pt>
          <cx:pt idx="1925">-1.30910924304361</cx:pt>
          <cx:pt idx="1926">-0.57018417985165004</cx:pt>
          <cx:pt idx="1927">-0.15781026136402099</cx:pt>
          <cx:pt idx="1928">-3.6215209523566498</cx:pt>
          <cx:pt idx="1929">-0.58459988716958</cx:pt>
          <cx:pt idx="1930">-0.68190496292471703</cx:pt>
          <cx:pt idx="1931">-2.1690186547792001</cx:pt>
          <cx:pt idx="1932">-0.12676720220057699</cx:pt>
          <cx:pt idx="1933">0.0223237386019535</cx:pt>
          <cx:pt idx="1934">-0.150087812679598</cx:pt>
          <cx:pt idx="1935">-1.2105986275324501</cx:pt>
          <cx:pt idx="1936">3.0373283271709202</cx:pt>
          <cx:pt idx="1937">0.54641294227876103</cx:pt>
          <cx:pt idx="1938">0.87300318597516802</cx:pt>
          <cx:pt idx="1939">-0.39913970382694802</cx:pt>
          <cx:pt idx="1940">0.54901663465946804</cx:pt>
          <cx:pt idx="1941">-1.2465347570315499</cx:pt>
          <cx:pt idx="1942">-0.39239734755164002</cx:pt>
          <cx:pt idx="1943">1.70693890720432</cx:pt>
          <cx:pt idx="1944">0.53733864821267197</cx:pt>
          <cx:pt idx="1945">-0.52990005383029404</cx:pt>
          <cx:pt idx="1946">-0.048848201012526099</cx:pt>
          <cx:pt idx="1947">0.85651529127588699</cx:pt>
          <cx:pt idx="1948">1.0789078291952601</cx:pt>
          <cx:pt idx="1949">2.0788944316603</cx:pt>
          <cx:pt idx="1950">0.346191398452454</cx:pt>
          <cx:pt idx="1951">-0.11419070192387</cx:pt>
          <cx:pt idx="1952">-0.92109181136062301</cx:pt>
          <cx:pt idx="1953">1.4466397466610099</cx:pt>
          <cx:pt idx="1954">-0.77248821187134298</cx:pt>
          <cx:pt idx="1955">-1.8884261189626199</cx:pt>
          <cx:pt idx="1956">-1.01506828831275</cx:pt>
          <cx:pt idx="1957">-0.38052363488560997</cx:pt>
          <cx:pt idx="1958">0.80842075555189696</cx:pt>
          <cx:pt idx="1959">1.07890753050139</cx:pt>
          <cx:pt idx="1960">0.75697940250908202</cx:pt>
          <cx:pt idx="1961">0.71308320080764498</cx:pt>
          <cx:pt idx="1962">-0.61140780696168195</cx:pt>
          <cx:pt idx="1963">2.1571923322794602</cx:pt>
          <cx:pt idx="1964">2.5814076695249999</cx:pt>
          <cx:pt idx="1965">0.32301258849653602</cx:pt>
          <cx:pt idx="1966">-0.64183183333365001</cx:pt>
          <cx:pt idx="1967">-0.898371800338573</cx:pt>
          <cx:pt idx="1968">-0.44655404183509601</cx:pt>
          <cx:pt idx="1969">-1.5259514403449099</cx:pt>
          <cx:pt idx="1970">-0.27864308168005703</cx:pt>
          <cx:pt idx="1971">-0.90518589940188099</cx:pt>
          <cx:pt idx="1972">0.057428508998239799</cx:pt>
          <cx:pt idx="1973">-0.59270944455478503</cx:pt>
          <cx:pt idx="1974">-0.020034445210799799</cx:pt>
          <cx:pt idx="1975">2.1596387153954799</cx:pt>
          <cx:pt idx="1976">1.24320813381591</cx:pt>
          <cx:pt idx="1977">-1.1415017233359701</cx:pt>
          <cx:pt idx="1978">1.84554412424154</cx:pt>
          <cx:pt idx="1979">0.74826232050779995</cx:pt>
          <cx:pt idx="1980">2.8158672345112499</cx:pt>
          <cx:pt idx="1981">0.71277999001372006</cx:pt>
          <cx:pt idx="1982">-2.28820906479269</cx:pt>
          <cx:pt idx="1983">-0.88575884837182295</cx:pt>
          <cx:pt idx="1984">-0.202505599210001</cx:pt>
          <cx:pt idx="1985">-0.17158553014553801</cx:pt>
          <cx:pt idx="1986">-1.2110479996083401</cx:pt>
          <cx:pt idx="1987">0.92628521274925502</cx:pt>
          <cx:pt idx="1988">0.78446032068300697</cx:pt>
          <cx:pt idx="1989">1.12781789469683</cx:pt>
          <cx:pt idx="1990">-0.44151487688521701</cx:pt>
          <cx:pt idx="1991">-1.01353795716791</cx:pt>
          <cx:pt idx="1992">-0.49334315433853798</cx:pt>
          <cx:pt idx="1993">-0.411839114028693</cx:pt>
          <cx:pt idx="1994">-1.2642363589721699</cx:pt>
          <cx:pt idx="1995">-1.0748963554206701</cx:pt>
          <cx:pt idx="1996">0.56433478947709603</cx:pt>
          <cx:pt idx="1997">0.40905772122143402</cx:pt>
          <cx:pt idx="1998">0.0128184477126534</cx:pt>
          <cx:pt idx="1999">-0.45921681845657902</cx:pt>
          <cx:pt idx="2000">0.33109496177608899</cx:pt>
          <cx:pt idx="2001">-0.67911858175004003</cx:pt>
          <cx:pt idx="2002">-0.44286029636150898</cx:pt>
          <cx:pt idx="2003">-0.34577780124808699</cx:pt>
          <cx:pt idx="2004">-0.56168989250482504</cx:pt>
          <cx:pt idx="2005">-0.84618747786841597</cx:pt>
          <cx:pt idx="2006">-2.2850271245592402</cx:pt>
          <cx:pt idx="2007">-0.74212158060439504</cx:pt>
          <cx:pt idx="2008">0.53162928068262105</cx:pt>
          <cx:pt idx="2009">0.15691127757769899</cx:pt>
          <cx:pt idx="2010">1.1004945234281001</cx:pt>
          <cx:pt idx="2011">1.30130027420877</cx:pt>
          <cx:pt idx="2012">1.7543829155994</cx:pt>
          <cx:pt idx="2013">0.66652464972356595</cx:pt>
          <cx:pt idx="2014">-0.099428495440986794</cx:pt>
          <cx:pt idx="2015">0.92047875060422901</cx:pt>
          <cx:pt idx="2016">1.56871296774643</cx:pt>
          <cx:pt idx="2017">0.028282094168678499</cx:pt>
          <cx:pt idx="2018">1.45999811741143</cx:pt>
          <cx:pt idx="2019">1.9390500033139899</cx:pt>
          <cx:pt idx="2020">0.465930842247199</cx:pt>
          <cx:pt idx="2021">0.88987388210015905</cx:pt>
          <cx:pt idx="2022">0.0789076475060312</cx:pt>
          <cx:pt idx="2023">0.63833515834008903</cx:pt>
          <cx:pt idx="2024">0.315608289234731</cx:pt>
          <cx:pt idx="2025">1.16840576293161</cx:pt>
          <cx:pt idx="2026">-0.83051187042419305</cx:pt>
          <cx:pt idx="2027">-0.54000171432060395</cx:pt>
          <cx:pt idx="2028">1.4008359923725</cx:pt>
          <cx:pt idx="2029">-0.93080731967149</cx:pt>
          <cx:pt idx="2030">-1.7044086096301601</cx:pt>
          <cx:pt idx="2031">-0.95835175395965999</cx:pt>
          <cx:pt idx="2032">0.25293687249550001</cx:pt>
          <cx:pt idx="2033">0.16525952589123799</cx:pt>
          <cx:pt idx="2034">-0.54402214401902604</cx:pt>
          <cx:pt idx="2035">-0.203491735795474</cx:pt>
          <cx:pt idx="2036">-0.26771796815329502</cx:pt>
          <cx:pt idx="2037">-0.40296148243588598</cx:pt>
          <cx:pt idx="2038">-1.31798228172413</cx:pt>
          <cx:pt idx="2039">1.9973778573629299</cx:pt>
          <cx:pt idx="2040">2.4008349100237898</cx:pt>
          <cx:pt idx="2041">-1.0978517093324101</cx:pt>
          <cx:pt idx="2042">0.706939268462493</cx:pt>
          <cx:pt idx="2043">-0.28608885952893398</cx:pt>
          <cx:pt idx="2044">-0.50098395165657805</cx:pt>
          <cx:pt idx="2045">-0.21059761454554399</cx:pt>
          <cx:pt idx="2046">-1.0024808019231699</cx:pt>
          <cx:pt idx="2047">-0.23843316098881201</cx:pt>
          <cx:pt idx="2048">-1.07462280453632</cx:pt>
          <cx:pt idx="2049">1.34772475503914</cx:pt>
          <cx:pt idx="2050">0.58295037110029602</cx:pt>
          <cx:pt idx="2051">-1.3265056254132099</cx:pt>
          <cx:pt idx="2052">0.98204615676831597</cx:pt>
          <cx:pt idx="2053">-1.2003157307719301</cx:pt>
          <cx:pt idx="2054">-0.34939813216302101</cx:pt>
          <cx:pt idx="2055">-0.036569393089758498</cx:pt>
          <cx:pt idx="2056">1.42101352845041</cx:pt>
          <cx:pt idx="2057">-1.2298447380712101</cx:pt>
          <cx:pt idx="2058">1.35542538902489</cx:pt>
          <cx:pt idx="2059">-0.116108231800729</cx:pt>
          <cx:pt idx="2060">-0.34239389731002001</cx:pt>
          <cx:pt idx="2061">-0.97117721723106498</cx:pt>
          <cx:pt idx="2062">-0.72423470861577</cx:pt>
          <cx:pt idx="2063">-1.8907151126964901</cx:pt>
          <cx:pt idx="2064">-0.039526219058300699</cx:pt>
          <cx:pt idx="2065">0.83098022461445498</cx:pt>
          <cx:pt idx="2066">-0.78123430895745605</cx:pt>
          <cx:pt idx="2067">-2.26408159087037</cx:pt>
          <cx:pt idx="2068">0.69188478227314998</cx:pt>
          <cx:pt idx="2069">0.31337348166962498</cx:pt>
          <cx:pt idx="2070">1.48489998574924</cx:pt>
          <cx:pt idx="2071">-1.1227256785898201</cx:pt>
          <cx:pt idx="2072">-0.27723634483729698</cx:pt>
          <cx:pt idx="2073">1.72135535008142</cx:pt>
          <cx:pt idx="2074">3.07889941268356</cx:pt>
          <cx:pt idx="2075">-0.549123067351034</cx:pt>
          <cx:pt idx="2076">-1.0091327634723599</cx:pt>
          <cx:pt idx="2077">0.48567773546138798</cx:pt>
          <cx:pt idx="2078">0.046117458993296501</cx:pt>
          <cx:pt idx="2079">-1.02635232509216</cx:pt>
          <cx:pt idx="2080">0.182744009792039</cx:pt>
          <cx:pt idx="2081">0.22624933935787001</cx:pt>
          <cx:pt idx="2082">2.07889378061896</cx:pt>
          <cx:pt idx="2083">4.1943693322226601</cx:pt>
          <cx:pt idx="2084">1.2883609437868699</cx:pt>
          <cx:pt idx="2085">-0.20530004675178501</cx:pt>
          <cx:pt idx="2086">-1.0136511991156401</cx:pt>
          <cx:pt idx="2087">-1.62152938550574</cx:pt>
          <cx:pt idx="2088">-1.3361293924931299</cx:pt>
          <cx:pt idx="2089">-0.830205408559199</cx:pt>
          <cx:pt idx="2090">-0.98883584435879501</cx:pt>
          <cx:pt idx="2091">1.7407391960240599</cx:pt>
          <cx:pt idx="2092">0.808818674219284</cx:pt>
          <cx:pt idx="2093">-0.27864329975031599</cx:pt>
          <cx:pt idx="2094">0.023315408285363302</cx:pt>
          <cx:pt idx="2095">1.3288862005954301</cx:pt>
          <cx:pt idx="2096">-1.0375262458233601</cx:pt>
          <cx:pt idx="2097">-0.44465357488575402</cx:pt>
          <cx:pt idx="2098">-0.015068653468276599</cx:pt>
          <cx:pt idx="2099">2.3268340184862</cx:pt>
          <cx:pt idx="2100">0.29378237695028903</cx:pt>
          <cx:pt idx="2101">-0.169019270209469</cx:pt>
          <cx:pt idx="2102">1.2510886809216299</cx:pt>
          <cx:pt idx="2103">-0.59122244940830004</cx:pt>
          <cx:pt idx="2104">-0.0031937933362669001</cx:pt>
          <cx:pt idx="2105">1.62910458407898</cx:pt>
          <cx:pt idx="2106">2.4060722873140499</cx:pt>
          <cx:pt idx="2107">-0.44465453170556102</cx:pt>
          <cx:pt idx="2108">0.57640739707076005</cx:pt>
          <cx:pt idx="2109">-0.306285373164639</cx:pt>
          <cx:pt idx="2110">0.055061108325163498</cx:pt>
          <cx:pt idx="2111">2.1274876719880198</cx:pt>
          <cx:pt idx="2112">3.5736667710279599</cx:pt>
          <cx:pt idx="2113">-0.72844506309471801</cx:pt>
          <cx:pt idx="2114">-1.11064622283638</cx:pt>
          <cx:pt idx="2115">-1.09653406697123</cx:pt>
          <cx:pt idx="2116">0.47318709177270801</cx:pt>
          <cx:pt idx="2117">0.73698864057327995</cx:pt>
          <cx:pt idx="2118">0.54839267730281205</cx:pt>
          <cx:pt idx="2119">1.4466396837034301</cx:pt>
          <cx:pt idx="2120">0.82017326189582895</cx:pt>
          <cx:pt idx="2121">0.61496067166201196</cx:pt>
          <cx:pt idx="2122">0.30347807647665498</cx:pt>
          <cx:pt idx="2123">-0.24301847570386201</cx:pt>
          <cx:pt idx="2124">0.12849017735707799</cx:pt>
          <cx:pt idx="2125">-2.0004492253529</cx:pt>
          <cx:pt idx="2126">1.10805411070517</cx:pt>
          <cx:pt idx="2127">-0.53655678225061898</cx:pt>
          <cx:pt idx="2128">6.02951143724421</cx:pt>
          <cx:pt idx="2129">0.76524695719662905</cx:pt>
          <cx:pt idx="2130">-0.70619470171614296</cx:pt>
          <cx:pt idx="2131">0.098016596554127505</cx:pt>
          <cx:pt idx="2132">-0.72844705020498102</cx:pt>
          <cx:pt idx="2133">-0.65805687757526798</cx:pt>
          <cx:pt idx="2134">-0.86862493121958695</cx:pt>
          <cx:pt idx="2135">-1.4627875963929899</cx:pt>
          <cx:pt idx="2136">-3.2430188433985898</cx:pt>
          <cx:pt idx="2137">0.20089876695426701</cx:pt>
          <cx:pt idx="2138">-0.098176835437055604</cx:pt>
          <cx:pt idx="2139">0.078908571425047105</cx:pt>
          <cx:pt idx="2140">0.18705658352361501</cx:pt>
          <cx:pt idx="2141">0.160044250949302</cx:pt>
          <cx:pt idx="2142">0.88251056330938504</cx:pt>
          <cx:pt idx="2143">-0.58005553971712298</cx:pt>
          <cx:pt idx="2144">1.22092648237483</cx:pt>
          <cx:pt idx="2145">0.84696064004001004</cx:pt>
          <cx:pt idx="2146">-0.71235032205808102</cx:pt>
          <cx:pt idx="2147">-1.10200555319961</cx:pt>
          <cx:pt idx="2148">-2.02662643275821</cx:pt>
          <cx:pt idx="2149">3.0999686271218798</cx:pt>
          <cx:pt idx="2150">1.0789076962063999</cx:pt>
          <cx:pt idx="2151">-0.56798292422490404</cx:pt>
          <cx:pt idx="2152">-0.43775848646170801</cx:pt>
          <cx:pt idx="2153">2.2439667887171102</cx:pt>
          <cx:pt idx="2154">0.13746016733807601</cx:pt>
          <cx:pt idx="2155">-0.94378034932309196</cx:pt>
          <cx:pt idx="2156">0.73001259564309695</cx:pt>
          <cx:pt idx="2157">-1.05574091078751</cx:pt>
          <cx:pt idx="2158">0.271554563112334</cx:pt>
          <cx:pt idx="2159">-0.62153201752865805</cx:pt>
          <cx:pt idx="2160">-0.0254287124931841</cx:pt>
          <cx:pt idx="2161">3.0101944033227501</cx:pt>
          <cx:pt idx="2162">-0.70485011208032999</cx:pt>
          <cx:pt idx="2163">1.0789018457203201</cx:pt>
          <cx:pt idx="2164">-0.82291112120884102</cx:pt>
          <cx:pt idx="2165">-0.119505587622844</cx:pt>
          <cx:pt idx="2166">-0.784589979905704</cx:pt>
          <cx:pt idx="2167">4.6638580016676698</cx:pt>
          <cx:pt idx="2168">-0.49287966240771403</cx:pt>
          <cx:pt idx="2169">0.25578577922247098</cx:pt>
          <cx:pt idx="2170">-0.60348245599745198</cx:pt>
          <cx:pt idx="2171">0.76340618283722705</cx:pt>
          <cx:pt idx="2172">1.4731865908850801</cx:pt>
          <cx:pt idx="2173">0.44663979016266397</cx:pt>
          <cx:pt idx="2174">0.78006363056907302</cx:pt>
          <cx:pt idx="2175">1.2153268697570301</cx:pt>
          <cx:pt idx="2176">0.51370816069674496</cx:pt>
          <cx:pt idx="2177">-0.68472593489743405</cx:pt>
          <cx:pt idx="2178">-0.21592673616118799</cx:pt>
          <cx:pt idx="2179">-0.20051611691875601</cx:pt>
          <cx:pt idx="2180">-0.95943570136247203</cx:pt>
          <cx:pt idx="2181">1.7299400835019301</cx:pt>
          <cx:pt idx="2182">1.2238562653862</cx:pt>
          <cx:pt idx="2183">1.49394481457203</cx:pt>
          <cx:pt idx="2184">-0.69847265926745605</cx:pt>
          <cx:pt idx="2185">-0.921090922120674</cx:pt>
          <cx:pt idx="2186">-0.83897796287826398</cx:pt>
          <cx:pt idx="2187">0.078907824301028606</cx:pt>
          <cx:pt idx="2188">-0.37463932341838801</cx:pt>
          <cx:pt idx="2189">-1.10388714853575</cx:pt>
          <cx:pt idx="2190">1.6918845753289</cx:pt>
          <cx:pt idx="2191">-1.3927671981473499</cx:pt>
          <cx:pt idx="2192">-0.99148121949282697</cx:pt>
          <cx:pt idx="2193">-0.14173669764407901</cx:pt>
          <cx:pt idx="2194">-0.97554052890176501</cx:pt>
          <cx:pt idx="2195">1.0085186430223601</cx:pt>
          <cx:pt idx="2196">0.527497668175543</cx:pt>
          <cx:pt idx="2197">-1.9621183170351699</cx:pt>
          <cx:pt idx="2198">0.24032821932486401</cx:pt>
          <cx:pt idx="2199">-1.4818043127275999</cx:pt>
          <cx:pt idx="2200">-1.8279824876169299</cx:pt>
          <cx:pt idx="2201">1.2517446520530899</cx:pt>
          <cx:pt idx="2202">0.79381595448443898</cx:pt>
          <cx:pt idx="2203">1.9269031514083299</cx:pt>
          <cx:pt idx="2204">0.49394515243968601</cx:pt>
          <cx:pt idx="2205">-1.93901295265325</cx:pt>
          <cx:pt idx="2206">-0.72132214921801596</cx:pt>
          <cx:pt idx="2207">-0.052335639615481801</cx:pt>
          <cx:pt idx="2208">-0.86940306761202701</cx:pt>
          <cx:pt idx="2209">-1.6670458235279999</cx:pt>
          <cx:pt idx="2210">0.78383063086615701</cx:pt>
          <cx:pt idx="2211">-2.2786422792899099</cx:pt>
          <cx:pt idx="2212">-0.52337445668498905</cx:pt>
          <cx:pt idx="2213">-0.49935994940004103</cx:pt>
          <cx:pt idx="2214">-0.487907660567032</cx:pt>
          <cx:pt idx="2215">-0.93832880483966496</cx:pt>
          <cx:pt idx="2216">0.87115033480118198</cx:pt>
          <cx:pt idx="2217">0.35391468780364599</cx:pt>
          <cx:pt idx="2218">-1.4899350213011699</cx:pt>
          <cx:pt idx="2219">0.55953443744558895</cx:pt>
          <cx:pt idx="2220">0.59847572523708203</cx:pt>
          <cx:pt idx="2221">0.420259356659196</cx:pt>
          <cx:pt idx="2222">1.24883214260969</cx:pt>
          <cx:pt idx="2223">0.55843388382501702</cx:pt>
          <cx:pt idx="2224">0.378468172293972</cx:pt>
          <cx:pt idx="2225">0.274014155738944</cx:pt>
          <cx:pt idx="2226">0.29095817104506</cx:pt>
          <cx:pt idx="2227">-1.3830933429788801</cx:pt>
          <cx:pt idx="2228">2.4988109422724798</cx:pt>
          <cx:pt idx="2229">2.6232278072314599</cx:pt>
          <cx:pt idx="2230">-0.92965411073366999</cx:pt>
          <cx:pt idx="2231">-1.18412514970366</cx:pt>
          <cx:pt idx="2232">-0.75203306013385995</cx:pt>
          <cx:pt idx="2233">-1.56937874908773</cx:pt>
          <cx:pt idx="2234">-0.81921243756068496</cx:pt>
          <cx:pt idx="2235">-0.451606409128054</cx:pt>
          <cx:pt idx="2236">0.55807549600574302</cx:pt>
          <cx:pt idx="2237">1.2136177732237801</cx:pt>
          <cx:pt idx="2238">0.39301592136117303</cx:pt>
          <cx:pt idx="2239">-0.40875709427692303</cx:pt>
          <cx:pt idx="2240">-0.65983827304631504</cx:pt>
          <cx:pt idx="2241">0.47009908398202099</cx:pt>
          <cx:pt idx="2242">0.597780743243014</cx:pt>
          <cx:pt idx="2243">-0.000735902522560811</cx:pt>
          <cx:pt idx="2244">0.25528730569999702</cx:pt>
          <cx:pt idx="2245">0.44041574992701799</cx:pt>
          <cx:pt idx="2246">-1.2150059249543099</cx:pt>
          <cx:pt idx="2247">-2.9210896925552201</cx:pt>
          <cx:pt idx="2248">0.89649161857583304</cx:pt>
          <cx:pt idx="2249">0.87860880868874902</cx:pt>
          <cx:pt idx="2250">-0.62522650939967295</cx:pt>
          <cx:pt idx="2251">0.60497655910176196</cx:pt>
          <cx:pt idx="2252">-0.17205353865713099</cx:pt>
          <cx:pt idx="2253">2.6638556522774599</cx:pt>
          <cx:pt idx="2254">-0.270899422479216</cx:pt>
          <cx:pt idx="2255">-0.644991066165573</cx:pt>
          <cx:pt idx="2256">-1.72659641106835</cx:pt>
          <cx:pt idx="2257">0.42974311753375</cx:pt>
          <cx:pt idx="2258">-0.17347950535259199</cx:pt>
          <cx:pt idx="2259">0.61668829712206596</cx:pt>
          <cx:pt idx="2260">-0.83862873896336299</cx:pt>
          <cx:pt idx="2261">-0.95856728257197299</cx:pt>
          <cx:pt idx="2262">-0.39861334447625701</cx:pt>
          <cx:pt idx="2263">0.049845253627137702</cx:pt>
          <cx:pt idx="2264">-0.839076901937584</cx:pt>
          <cx:pt idx="2265">0.74010613094712696</cx:pt>
          <cx:pt idx="2266">0.30270494880480098</cx:pt>
          <cx:pt idx="2267">-0.67645281653481604</cx:pt>
          <cx:pt idx="2268">-1.80936656945033</cx:pt>
          <cx:pt idx="2269">1.9900983423710501</cx:pt>
          <cx:pt idx="2270">-0.56845726811410002</cx:pt>
          <cx:pt idx="2271">-1.29960235729325</cx:pt>
          <cx:pt idx="2272">0.511866901046372</cx:pt>
          <cx:pt idx="2273">0.89568642146383604</cx:pt>
          <cx:pt idx="2274">-0.035522544747458099</cx:pt>
          <cx:pt idx="2275">-0.025426655167153499</cx:pt>
          <cx:pt idx="2276">0.043640652378178699</cx:pt>
          <cx:pt idx="2277">-2.52312646546293</cx:pt>
          <cx:pt idx="2278">0.52986463530990502</cx:pt>
          <cx:pt idx="2279">1.19755244910195</cx:pt>
          <cx:pt idx="2280">-0.40171794950158102</cx:pt>
          <cx:pt idx="2281">0.46033672487066501</cx:pt>
          <cx:pt idx="2282">0.44147787648964198</cx:pt>
          <cx:pt idx="2283">0.45999820706181399</cx:pt>
          <cx:pt idx="2284">2.67258709622338</cx:pt>
          <cx:pt idx="2285">1.2964988678732099</cx:pt>
          <cx:pt idx="2286">-0.271999664766713</cx:pt>
          <cx:pt idx="2287">-0.78813886937575395</cx:pt>
          <cx:pt idx="2288">0.078909665028008405</cx:pt>
          <cx:pt idx="2289">-1.32902798002744</cx:pt>
          <cx:pt idx="2290">-0.30409587982578701</cx:pt>
          <cx:pt idx="2291">0.25293724761474201</cx:pt>
          <cx:pt idx="2292">-1.27620828827679</cx:pt>
          <cx:pt idx="2293">-0.59916439458512905</cx:pt>
          <cx:pt idx="2294">-0.52015162678150495</cx:pt>
          <cx:pt idx="2295">-1.2487795298251301</cx:pt>
          <cx:pt idx="2296">0.95691721477445701</cx:pt>
          <cx:pt idx="2297">-0.98337554477503397</cx:pt>
          <cx:pt idx="2298">0.95861422643397898</cx:pt>
          <cx:pt idx="2299">-1.1305449003585999</cx:pt>
          <cx:pt idx="2300">-0.38052256015753999</cx:pt>
          <cx:pt idx="2301">-0.94569847144520403</cx:pt>
          <cx:pt idx="2302">0.50700116435159603</cx:pt>
          <cx:pt idx="2303">-0.29960205708944598</cx:pt>
          <cx:pt idx="2304">-0.393768326662224</cx:pt>
          <cx:pt idx="2305">1.3356828540315799</cx:pt>
          <cx:pt idx="2306">-0.98522222545377502</cx:pt>
          <cx:pt idx="2307">2.1720170255158902</cx:pt>
          <cx:pt idx="2308">-0.53884471726389505</cx:pt>
          <cx:pt idx="2309">0.41594334723554599</cx:pt>
          <cx:pt idx="2310">0.20803636310527901</cx:pt>
          <cx:pt idx="2311">0.084832696763654999</cx:pt>
          <cx:pt idx="2312">0.13806968165838299</cx:pt>
          <cx:pt idx="2313">-0.174848739453766</cx:pt>
          <cx:pt idx="2314">-0.31667763276774802</cx:pt>
          <cx:pt idx="2315">0.83789968553239302</cx:pt>
          <cx:pt idx="2316">-1.2406915255364499</cx:pt>
          <cx:pt idx="2317">-1.3584948850804499</cx:pt>
          <cx:pt idx="2318">-0.165714482166822</cx:pt>
          <cx:pt idx="2319">-0.16901947995924099</cx:pt>
          <cx:pt idx="2320">0.79246827269178099</cx:pt>
          <cx:pt idx="2321">0.27155282446687001</cx:pt>
          <cx:pt idx="2322">0.26128517823840303</cx:pt>
          <cx:pt idx="2323">-1.8572766116038399</cx:pt>
          <cx:pt idx="2324">0.46509039378453099</cx:pt>
          <cx:pt idx="2325">-0.29613121979366203</cx:pt>
          <cx:pt idx="2326">-1.15138920837576</cx:pt>
          <cx:pt idx="2327">-0.29454981419137999</cx:pt>
          <cx:pt idx="2328">0.218487191295832</cx:pt>
          <cx:pt idx="2329">1.86964443120084</cx:pt>
          <cx:pt idx="2330">4.663844208655</cx:pt>
          <cx:pt idx="2331">-1.09382680595669</cx:pt>
          <cx:pt idx="2332">0.94140505223186799</cx:pt>
          <cx:pt idx="2333">-3.6215205449043699</cx:pt>
          <cx:pt idx="2334">-3.2064910763382102</cx:pt>
          <cx:pt idx="2335">2.16882411289629</cx:pt>
          <cx:pt idx="2336">1.2232979791916301</cx:pt>
          <cx:pt idx="2337">1.07890753092443</cx:pt>
          <cx:pt idx="2338">0.70853968553310898</cx:pt>
          <cx:pt idx="2339">-1.1740730440957801</cx:pt>
          <cx:pt idx="2340">-0.122724674716447</cx:pt>
          <cx:pt idx="2341">-0.92108870483372696</cx:pt>
          <cx:pt idx="2342">0.55585556576497297</cx:pt>
          <cx:pt idx="2343">-2.1131104249620898</cx:pt>
          <cx:pt idx="2344">-0.74512609371654304</cx:pt>
          <cx:pt idx="2345">-0.33973222814723603</cx:pt>
          <cx:pt idx="2346">1.02341257834481</cx:pt>
          <cx:pt idx="2347">-0.347356453040295</cx:pt>
          <cx:pt idx="2348">0.116710627342027</cx:pt>
          <cx:pt idx="2349">-0.77708149595374199</cx:pt>
          <cx:pt idx="2350">-0.136598126260042</cx:pt>
          <cx:pt idx="2351">0.034513687444611703</cx:pt>
          <cx:pt idx="2352">0.18813662620629601</cx:pt>
          <cx:pt idx="2353">-1.18201876171169</cx:pt>
          <cx:pt idx="2354">0.22865448273373201</cx:pt>
          <cx:pt idx="2355">0.54839288521583696</cx:pt>
          <cx:pt idx="2356">-1.1639487820079999</cx:pt>
          <cx:pt idx="2357">-1.0615730265905701</cx:pt>
          <cx:pt idx="2358">0.078907763245440105</cx:pt>
          <cx:pt idx="2359">-0.59080285838164304</cx:pt>
          <cx:pt idx="2360">-0.65455214382850901</cx:pt>
          <cx:pt idx="2361">-0.77256955857327303</cx:pt>
          <cx:pt idx="2362">2.0358386321407198</cx:pt>
          <cx:pt idx="2363">-1.8353623971816</cx:pt>
          <cx:pt idx="2364">-0.94585689696756203</cx:pt>
          <cx:pt idx="2365">-0.28309788396238</cx:pt>
          <cx:pt idx="2366">0.16137032561235601</cx:pt>
          <cx:pt idx="2367">0.99203012299121696</cx:pt>
          <cx:pt idx="2368">-1.04447456473634</cx:pt>
          <cx:pt idx="2369">0.19848943335696001</cx:pt>
          <cx:pt idx="2370">2.00090564459388</cx:pt>
          <cx:pt idx="2371">-0.41294457619677399</cx:pt>
          <cx:pt idx="2372">-0.15962827739778601</cx:pt>
          <cx:pt idx="2373">1.3151424074836999</cx:pt>
          <cx:pt idx="2374">-1.3425548491820301</cx:pt>
          <cx:pt idx="2375">-1.15555683475722</cx:pt>
          <cx:pt idx="2376">0.84253092094552795</cx:pt>
          <cx:pt idx="2377">0.26735292306846897</cx:pt>
          <cx:pt idx="2378">1.9731129377934999</cx:pt>
          <cx:pt idx="2379">0.25205675283729401</cx:pt>
          <cx:pt idx="2380">2.2177351458757699</cx:pt>
          <cx:pt idx="2381">0.40513656042991297</cx:pt>
          <cx:pt idx="2382">-0.55336052252532597</cx:pt>
          <cx:pt idx="2383">0.21578984222842701</cx:pt>
          <cx:pt idx="2384">-1.71550783371278</cx:pt>
          <cx:pt idx="2385">0.308665975731646</cx:pt>
          <cx:pt idx="2386">-0.666828019513103</cx:pt>
          <cx:pt idx="2387">-0.151389881837976</cx:pt>
          <cx:pt idx="2388">0.62691909691056302</cx:pt>
          <cx:pt idx="2389">0.078907672832583098</cx:pt>
          <cx:pt idx="2390">-1.8427037578655601</cx:pt>
          <cx:pt idx="2391">1.44503544732057</cx:pt>
          <cx:pt idx="2392">-0.18412678925280401</cx:pt>
          <cx:pt idx="2393">-0.58901641343779998</cx:pt>
          <cx:pt idx="2394">1.8378991720129201</cx:pt>
          <cx:pt idx="2395">1.9683492657334201</cx:pt>
          <cx:pt idx="2396">-1.8279793487490801</cx:pt>
          <cx:pt idx="2397">-1.96548151197662</cx:pt>
          <cx:pt idx="2398">-1.5291955458984201</cx:pt>
          <cx:pt idx="2399">0.15739483334249901</cx:pt>
          <cx:pt idx="2400">-0.59037044023524898</cx:pt>
          <cx:pt idx="2401">-0.0040814870999197703</cx:pt>
          <cx:pt idx="2402">1.7893998355779701</cx:pt>
          <cx:pt idx="2403">-1.4309526589607899</cx:pt>
          <cx:pt idx="2404">-1.6921509850437699</cx:pt>
          <cx:pt idx="2405">1.14525042421658</cx:pt>
          <cx:pt idx="2406">0.11285472341070001</cx:pt>
          <cx:pt idx="2407">0.59417244644972</cx:pt>
          <cx:pt idx="2408">1.5934805624316799</cx:pt>
          <cx:pt idx="2409">-0.22435145148013599</cx:pt>
          <cx:pt idx="2410">0.28372748027625799</cx:pt>
          <cx:pt idx="2411">-1.1509232084855301</cx:pt>
          <cx:pt idx="2412">0.96643338812483703</cx:pt>
          <cx:pt idx="2413">1.38117721246403</cx:pt>
          <cx:pt idx="2414">-0.54000056194455204</cx:pt>
          <cx:pt idx="2415">-0.59916408227182005</cx:pt>
          <cx:pt idx="2416">1.17448546164637</cx:pt>
          <cx:pt idx="2417">0.75697955847174803</cx:pt>
          <cx:pt idx="2418">0.069192887143633294</cx:pt>
          <cx:pt idx="2419">-0.16901889950072199</cx:pt>
          <cx:pt idx="2420">-0.57238152221173799</cx:pt>
          <cx:pt idx="2421">0.27155261858973401</cx:pt>
          <cx:pt idx="2422">-1.0192789619220299</cx:pt>
          <cx:pt idx="2423">0.78517669271235002</cx:pt>
          <cx:pt idx="2424">0.83149642616281305</cx:pt>
          <cx:pt idx="2425">1.00361951275066</cx:pt>
          <cx:pt idx="2426">0.69310042665966798</cx:pt>
          <cx:pt idx="2427">0.40905635931310902</cx:pt>
          <cx:pt idx="2428">-1.2927418637310999</cx:pt>
          <cx:pt idx="2429">0.039379763755724301</cx:pt>
          <cx:pt idx="2430">-1.0585949844392699</cx:pt>
          <cx:pt idx="2431">-1.0910161851240801</cx:pt>
          <cx:pt idx="2432">-0.30714941107954702</cx:pt>
          <cx:pt idx="2433">0.75697788444034098</cx:pt>
          <cx:pt idx="2434">-0.75679205205642197</cx:pt>
          <cx:pt idx="2435">2.2309105968160199</cx:pt>
          <cx:pt idx="2436">1.58705523082183</cx:pt>
          <cx:pt idx="2437">-1.2634836801687801</cx:pt>
          <cx:pt idx="2438">0.33423370609323</cx:pt>
          <cx:pt idx="2439">3.2673521415647402</cx:pt>
          <cx:pt idx="2440">1.70039594575132</cx:pt>
          <cx:pt idx="2441">0.99275138714028699</cx:pt>
          <cx:pt idx="2442">-1.13899677909666</cx:pt>
          <cx:pt idx="2443">0.174364939230996</cx:pt>
          <cx:pt idx="2444">0.071565564921831304</cx:pt>
          <cx:pt idx="2445">0.91452112189064605</cx:pt>
          <cx:pt idx="2446">-1.15698009124066</cx:pt>
          <cx:pt idx="2447">0.34778797463866101</cx:pt>
          <cx:pt idx="2448">-0.49058358316154299</cx:pt>
          <cx:pt idx="2449">-1.44195832181363</cx:pt>
          <cx:pt idx="2450">3.0789050323585698</cx:pt>
          <cx:pt idx="2451">-1.0390523055243599</cx:pt>
          <cx:pt idx="2452">-1.0206276144792701</cx:pt>
          <cx:pt idx="2453">-2.00146483629339</cx:pt>
          <cx:pt idx="2454">-0.470555817386963</cx:pt>
          <cx:pt idx="2455">-0.41751748149828999</cx:pt>
          <cx:pt idx="2456">2.0117935600217001</cx:pt>
          <cx:pt idx="2457">2.19674388319237</cx:pt>
          <cx:pt idx="2458">0.089249930920426199</cx:pt>
          <cx:pt idx="2459">-0.158722186052736</cx:pt>
          <cx:pt idx="2460">-1.8439209787573201</cx:pt>
          <cx:pt idx="2461">0.014778167635499599</cx:pt>
          <cx:pt idx="2462">-1.9943394351690999</cx:pt>
          <cx:pt idx="2463">0.49394509028427003</cx:pt>
          <cx:pt idx="2464">-1.2021866223589099</cx:pt>
          <cx:pt idx="2465">-0.229214336872471</cx:pt>
          <cx:pt idx="2466">-2.4535841253824802</cx:pt>
          <cx:pt idx="2467">0.91384869589532403</cx:pt>
          <cx:pt idx="2468">3.40082970942581</cx:pt>
          <cx:pt idx="2469">-1.2020481522140101</cx:pt>
          <cx:pt idx="2470">1.5278929339657901</cx:pt>
          <cx:pt idx="2471">-0.55084249611723601</cx:pt>
          <cx:pt idx="2472">0.275944515975725</cx:pt>
          <cx:pt idx="2473">-1.27499990575763</cx:pt>
          <cx:pt idx="2474">-1.1620986660388199</cx:pt>
          <cx:pt idx="2475">-0.19688631185949801</cx:pt>
          <cx:pt idx="2476">-0.50384723803496001</cx:pt>
          <cx:pt idx="2477">0.80944755016428005</cx:pt>
          <cx:pt idx="2478">0.21885506776810601</cx:pt>
          <cx:pt idx="2479">-0.56833851106411304</cx:pt>
          <cx:pt idx="2480">0.078908835237028893</cx:pt>
          <cx:pt idx="2481">1.45742016576288</cx:pt>
          <cx:pt idx="2482">0.49394589926222499</cx:pt>
          <cx:pt idx="2483">-0.148254207415804</cx:pt>
          <cx:pt idx="2484">-1.0982847713672801</cx:pt>
          <cx:pt idx="2485">2.03518612173221</cx:pt>
          <cx:pt idx="2486">-1.19411107288719</cx:pt>
          <cx:pt idx="2487">0.91663632244086701</cx:pt>
          <cx:pt idx="2488">0.24018921406291499</cx:pt>
          <cx:pt idx="2489">-0.105010785895283</cx:pt>
          <cx:pt idx="2490">1.05506177384316</cx:pt>
          <cx:pt idx="2491">-0.165018115150703</cx:pt>
          <cx:pt idx="2492">-0.18643654856755501</cx:pt>
          <cx:pt idx="2493">2.3115680787165198</cx:pt>
          <cx:pt idx="2494">-0.55174004541389898</cx:pt>
          <cx:pt idx="2495">1.4159425365182601</cx:pt>
          <cx:pt idx="2496">-0.24681224035419599</cx:pt>
          <cx:pt idx="2497">0.38683109643403002</cx:pt>
          <cx:pt idx="2498">-0.73233047984148003</cx:pt>
          <cx:pt idx="2499">0.70451309102249005</cx:pt>
          <cx:pt idx="2500">-0.96778517644193496</cx:pt>
          <cx:pt idx="2501">-0.72276406970239404</cx:pt>
          <cx:pt idx="2502">-0.58101628996084498</cx:pt>
          <cx:pt idx="2503">0.0085184799717007206</cx:pt>
          <cx:pt idx="2504">-1.58182175633822</cx:pt>
          <cx:pt idx="2505">-0.17570457440891299</cx:pt>
          <cx:pt idx="2506">0.79238532873353396</cx:pt>
          <cx:pt idx="2507">0.24979194540303101</cx:pt>
          <cx:pt idx="2508">0.98375095245708899</cx:pt>
          <cx:pt idx="2509">-0.086150867507025705</cx:pt>
          <cx:pt idx="2510">2.0286344478962199</cx:pt>
          <cx:pt idx="2511">0.060986630308570801</cx:pt>
          <cx:pt idx="2512">1.1751229363172</cx:pt>
          <cx:pt idx="2513">4.4619099976714702</cx:pt>
          <cx:pt idx="2514">1.07890605762835</cx:pt>
          <cx:pt idx="2515">-0.531144820296506</cx:pt>
          <cx:pt idx="2516">1.2837276934728401</cx:pt>
          <cx:pt idx="2517">-0.22921445365656101</cx:pt>
          <cx:pt idx="2518">1.4939450360417399</cx:pt>
          <cx:pt idx="2519">-0.69638587796700002</cx:pt>
          <cx:pt idx="2520">-0.52595383574870003</cx:pt>
          <cx:pt idx="2521">-0.64556724625002504</cx:pt>
          <cx:pt idx="2522">1.41332711888594</cx:pt>
          <cx:pt idx="2523">0.19920255243773299</cx:pt>
          <cx:pt idx="2524">-0.97444209185117603</cx:pt>
          <cx:pt idx="2525">-1.4119738684205401</cx:pt>
          <cx:pt idx="2526">0.48254083630947198</cx:pt>
          <cx:pt idx="2527">-1.0265286919471699</cx:pt>
          <cx:pt idx="2528">0.20443856397321999</cx:pt>
          <cx:pt idx="2529">0.99260764985029604</cx:pt>
          <cx:pt idx="2530">1.0117938762191701</cx:pt>
          <cx:pt idx="2531">-0.40857886740434202</cx:pt>
          <cx:pt idx="2532">0.83498262166979098</cx:pt>
          <cx:pt idx="2533">-1.69638453658708</cx:pt>
          <cx:pt idx="2534">0.95691838716634203</cx:pt>
          <cx:pt idx="2535">0.0609858002203989</cx:pt>
          <cx:pt idx="2536">-0.50605402479028905</cx:pt>
          <cx:pt idx="2537">0.61611742167327799</cx:pt>
          <cx:pt idx="2538">4.1757662262738897</cx:pt>
          <cx:pt idx="2539">-0.25989312643926998</cx:pt>
          <cx:pt idx="2540">1.31926678685091</cx:pt>
          <cx:pt idx="2541">4.1893300822105699</cx:pt>
          <cx:pt idx="2542">-0.827981084682474</cx:pt>
          <cx:pt idx="2543">-4.5601252530494598</cx:pt>
          <cx:pt idx="2544">0.66201187514289395</cx:pt>
          <cx:pt idx="2545">3.2164073530950699</cx:pt>
          <cx:pt idx="2546">-2.2573727071234502</cx:pt>
          <cx:pt idx="2547">-0.52774921981996503</cx:pt>
          <cx:pt idx="2548">0.025796800360616899</cx:pt>
          <cx:pt idx="2549">1.83789845346367</cx:pt>
          <cx:pt idx="2550">1.1604377295450601</cx:pt>
          <cx:pt idx="2551">0.63638938820471302</cx:pt>
          <cx:pt idx="2552">-0.19326770335917201</cx:pt>
          <cx:pt idx="2553">1.2578781796751899</cx:pt>
          <cx:pt idx="2554">4.9202027698453499</cx:pt>
          <cx:pt idx="2555">-0.94950109625881896</cx:pt>
          <cx:pt idx="2556">0.493945378105551</cx:pt>
          <cx:pt idx="2557">-0.47331796703866702</cx:pt>
          <cx:pt idx="2558">-0.33439478733157701</cx:pt>
          <cx:pt idx="2559">0.921366375767949</cx:pt>
          <cx:pt idx="2560">0.27867718335631397</cx:pt>
          <cx:pt idx="2561">-2.0910154674410699</cx:pt>
          <cx:pt idx="2562">0.69188448537105995</cx:pt>
          <cx:pt idx="2563">-1.0802904050059401</cx:pt>
          <cx:pt idx="2564">-1.1638980192666999</cx:pt>
          <cx:pt idx="2565">1.0009050012307401</cx:pt>
          <cx:pt idx="2566">-1.44817405295006</cx:pt>
          <cx:pt idx="2567">1.1031554757167199</cx:pt>
          <cx:pt idx="2568">-0.24301793754374301</cx:pt>
          <cx:pt idx="2569">0.0154822004396412</cx:pt>
          <cx:pt idx="2570">2.6185957510373501</cx:pt>
          <cx:pt idx="2571">-1.08642960571672</cx:pt>
          <cx:pt idx="2572">1.2169375304790599</cx:pt>
          <cx:pt idx="2573">-2.6215291306361101</cx:pt>
          <cx:pt idx="2574">0.98716513834064801</cx:pt>
          <cx:pt idx="2575">0.57237185519713996</cx:pt>
          <cx:pt idx="2576">2.2026427220009399</cx:pt>
          <cx:pt idx="2577">-0.016851122177002201</cx:pt>
          <cx:pt idx="2578">0.62434146881601704</cx:pt>
          <cx:pt idx="2579">-0.106203864307573</cx:pt>
          <cx:pt idx="2580">-1.6215285693274599</cx:pt>
          <cx:pt idx="2581">0.60007355832102305</cx:pt>
          <cx:pt idx="2582">0.86591441964441096</cx:pt>
          <cx:pt idx="2583">-0.33251899321355</cx:pt>
          <cx:pt idx="2584">0.785549062647108</cx:pt>
          <cx:pt idx="2585">0.015714028511126899</cx:pt>
          <cx:pt idx="2586">0.0038862032201345499</cx:pt>
          <cx:pt idx="2587">1.2557853296436301</cx:pt>
          <cx:pt idx="2588">0.29041245751016898</cx:pt>
          <cx:pt idx="2589">-1.28342849480706</cx:pt>
          <cx:pt idx="2590">-0.60914761144100704</cx:pt>
          <cx:pt idx="2591">-1.5135494661349</cx:pt>
          <cx:pt idx="2592">1.3419394854098701</cx:pt>
          <cx:pt idx="2593">1.4624668101470499</cx:pt>
          <cx:pt idx="2594">1.6132445014963499</cx:pt>
          <cx:pt idx="2595">0.62938174346503195</cx:pt>
          <cx:pt idx="2596">1.9227880659245</cx:pt>
          <cx:pt idx="2597">-1.34735589360226</cx:pt>
          <cx:pt idx="2598">-0.97171764838996699</cx:pt>
          <cx:pt idx="2599">-0.35405132907349901</cx:pt>
          <cx:pt idx="2600">-1.14164285882006</cx:pt>
          <cx:pt idx="2601">1.1523287103537101</cx:pt>
          <cx:pt idx="2602">-0.13054497723556899</cx:pt>
          <cx:pt idx="2603">-0.29613134077697301</cx:pt>
          <cx:pt idx="2604">-1.11207933427406</cx:pt>
          <cx:pt idx="2605">0.86007369980450099</cx:pt>
          <cx:pt idx="2606">-1.44046639706886</cx:pt>
          <cx:pt idx="2607">-0.77785946908487502</cx:pt>
          <cx:pt idx="2608">1.06818097147705</cx:pt>
          <cx:pt idx="2609">-0.70586932227917198</cx:pt>
          <cx:pt idx="2610">-1.05319595002373</cx:pt>
          <cx:pt idx="2611">-0.075669621917394694</cx:pt>
          <cx:pt idx="2612">-1.02062714906478</cx:pt>
          <cx:pt idx="2613">0.159711075463952</cx:pt>
          <cx:pt idx="2614">0.90346548981093</cx:pt>
          <cx:pt idx="2615">-0.269820099151731</cx:pt>
          <cx:pt idx="2616">-0.72209205419647904</cx:pt>
          <cx:pt idx="2617">-0.49014825202614298</cx:pt>
          <cx:pt idx="2618">-0.13553584891222401</cx:pt>
          <cx:pt idx="2619">-0.96275129453019204</cx:pt>
          <cx:pt idx="2620">-1.6490119819272899</cx:pt>
          <cx:pt idx="2621">0.22880300669648501</cx:pt>
          <cx:pt idx="2622">-1.03743635387254</cx:pt>
          <cx:pt idx="2623">0.47282177768544198</cx:pt>
          <cx:pt idx="2624">0.97937389338407399</cx:pt>
          <cx:pt idx="2625">-0.21059856331388199</cx:pt>
          <cx:pt idx="2626">-0.56680875040128398</cx:pt>
          <cx:pt idx="2627">1.4939451702811199</cx:pt>
          <cx:pt idx="2628">-0.31065814522247498</cx:pt>
          <cx:pt idx="2629">-1.7760831719378201</cx:pt>
          <cx:pt idx="2630">-0.55072338492761697</cx:pt>
          <cx:pt idx="2631">-0.70469865435288603</cx:pt>
          <cx:pt idx="2632">1.1317057442282299</cx:pt>
          <cx:pt idx="2633">-2.2011973314233</cx:pt>
          <cx:pt idx="2634">-0.040390884065679297</cx:pt>
          <cx:pt idx="2635">-0.23042051267282501</cx:pt>
          <cx:pt idx="2636">0.40430833563098201</cx:pt>
          <cx:pt idx="2637">-0.90369525561957198</cx:pt>
          <cx:pt idx="2638">-0.17982683167848501</cx:pt>
          <cx:pt idx="2639">0.123576607191677</cx:pt>
          <cx:pt idx="2640">-1.04138678078237</cx:pt>
          <cx:pt idx="2641">-0.42543645679525799</cx:pt>
          <cx:pt idx="2642">1.5351676893503601</cx:pt>
          <cx:pt idx="2643">0.69188483017338998</cx:pt>
          <cx:pt idx="2644">-0.81590968085090099</cx:pt>
          <cx:pt idx="2645">2.6232273945323001</cx:pt>
          <cx:pt idx="2646">-0.022177653868908302</cx:pt>
          <cx:pt idx="2647">-0.77480325292062702</cx:pt>
          <cx:pt idx="2648">0.10467063696034801</cx:pt>
          <cx:pt idx="2649">0.27658879046693102</cx:pt>
          <cx:pt idx="2650">-0.36985026039138102</cx:pt>
          <cx:pt idx="2651">1.51819297795978</cx:pt>
          <cx:pt idx="2652">-0.058595905197300603</cx:pt>
          <cx:pt idx="2653">2.0948267993318699</cx:pt>
          <cx:pt idx="2654">-0.415856259862462</cx:pt>
          <cx:pt idx="2655">-0.59720166787589901</cx:pt>
          <cx:pt idx="2656">0.25690620071724002</cx:pt>
          <cx:pt idx="2657">-0.20402557344223701</cx:pt>
          <cx:pt idx="2658">0.68035976767020701</cx:pt>
          <cx:pt idx="2659">-0.539221413269517</cx:pt>
          <cx:pt idx="2660">3.5225130961554498</cx:pt>
          <cx:pt idx="2661">1.73698859054134</cx:pt>
          <cx:pt idx="2662">0.087520955154649596</cx:pt>
          <cx:pt idx="2663">1.74517030504229</cx:pt>
          <cx:pt idx="2664">2.8944822030027999</cx:pt>
          <cx:pt idx="2665">-0.85088348285612003</cx:pt>
          <cx:pt idx="2666">-0.119029829498054</cx:pt>
          <cx:pt idx="2667">1.1657124866406099</cx:pt>
          <cx:pt idx="2668">-0.16257059051798001</cx:pt>
          <cx:pt idx="2669">-0.38474840459007698</cx:pt>
          <cx:pt idx="2670">-0.85322031245166197</cx:pt>
          <cx:pt idx="2671">-3.9434559579419002</cx:pt>
          <cx:pt idx="2672">-0.29032556352916</cx:pt>
          <cx:pt idx="2673">0.99798750922600299</cx:pt>
          <cx:pt idx="2674">0.58630957485308799</cx:pt>
          <cx:pt idx="2675">0.95885168557602096</cx:pt>
          <cx:pt idx="2676">0.83098064613039402</cx:pt>
          <cx:pt idx="2677">2.4939379796482002</cx:pt>
          <cx:pt idx="2678">0.24491790253377699</cx:pt>
          <cx:pt idx="2679">0.33167431457959801</cx:pt>
          <cx:pt idx="2680">-1.93231818830831</cx:pt>
          <cx:pt idx="2681">0.17744547061733401</cx:pt>
          <cx:pt idx="2682">0.81587317928057701</cx:pt>
          <cx:pt idx="2683">-0.90198377963517296</cx:pt>
          <cx:pt idx="2684">-2.6656007563829398</cx:pt>
          <cx:pt idx="2685">-0.013262108710082401</cx:pt>
          <cx:pt idx="2686">-1.25667178413051</cx:pt>
          <cx:pt idx="2687">-0.042861445923694501</cx:pt>
          <cx:pt idx="2688">-0.87661780065180395</cx:pt>
          <cx:pt idx="2689">0.26735253298732098</cx:pt>
          <cx:pt idx="2690">-1.21803604016011</cx:pt>
          <cx:pt idx="2691">0.73942103475862997</cx:pt>
          <cx:pt idx="2692">0.61680203963679203</cx:pt>
          <cx:pt idx="2693">-0.95062755577845703</cx:pt>
          <cx:pt idx="2694">-1.8279806313178</cx:pt>
          <cx:pt idx="2695">-1.52491253893115</cx:pt>
          <cx:pt idx="2696">-1.73925403849996</cx:pt>
          <cx:pt idx="2697">-1.44697516951745</cx:pt>
          <cx:pt idx="2698">-0.18366093092998301</cx:pt>
          <cx:pt idx="2699">-0.047624430574570199</cx:pt>
          <cx:pt idx="2700">1.82614203685512</cx:pt>
          <cx:pt idx="2701">-0.16284960682108901</cx:pt>
          <cx:pt idx="2702">1.86209604120112</cx:pt>
          <cx:pt idx="2703">-0.53749948246538204</cx:pt>
          <cx:pt idx="2704">0.078908206323830193</cx:pt>
          <cx:pt idx="2705">-0.81417614780390002</cx:pt>
          <cx:pt idx="2706">1.02681935543334</cx:pt>
          <cx:pt idx="2707">0.121976866362302</cx:pt>
          <cx:pt idx="2708">2.3175919692238298</cx:pt>
          <cx:pt idx="2709">-1.7246951158506401</cx:pt>
          <cx:pt idx="2710">-0.48251977086616599</cx:pt>
          <cx:pt idx="2711">-1.18787853823453</cx:pt>
          <cx:pt idx="2712">-0.14760064247484</cx:pt>
          <cx:pt idx="2713">-0.67931560979481798</cx:pt>
          <cx:pt idx="2714">-0.30047055568622399</cx:pt>
          <cx:pt idx="2715">-0.50605409493031706</cx:pt>
          <cx:pt idx="2716">0.99484399649173105</cx:pt>
          <cx:pt idx="2717">1.1442256741169201</cx:pt>
          <cx:pt idx="2718">-0.64035584022379899</cx:pt>
          <cx:pt idx="2719">-0.33030084270697702</cx:pt>
          <cx:pt idx="2720">2.2950408829544</cx:pt>
          <cx:pt idx="2721">2.1548565012566101</cx:pt>
          <cx:pt idx="2722">1.64280868670529</cx:pt>
          <cx:pt idx="2723">1.1492969402511899</cx:pt>
          <cx:pt idx="2724">0.68758635656223699</cx:pt>
          <cx:pt idx="2725">-1.20364610552677</cx:pt>
          <cx:pt idx="2726">-0.020627524024536201</cx:pt>
          <cx:pt idx="2727">0.010428394569605801</cx:pt>
          <cx:pt idx="2728">0.020875157769488999</cx:pt>
          <cx:pt idx="2729">0.81764258090123998</cx:pt>
          <cx:pt idx="2730">-0.595845802360224</cx:pt>
          <cx:pt idx="2731">0.062228925342649802</cx:pt>
          <cx:pt idx="2732">-0.70324642205967203</cx:pt>
          <cx:pt idx="2733">0.025796476787152901</cx:pt>
          <cx:pt idx="2734">0.11807853219203</cx:pt>
          <cx:pt idx="2735">0.70544975835121204</cx:pt>
          <cx:pt idx="2736">3.07890708337899</cx:pt>
          <cx:pt idx="2737">0.0120757667867293</cx:pt>
          <cx:pt idx="2738">-0.52774837989239398</cx:pt>
          <cx:pt idx="2739">-1.29032434383984</cx:pt>
          <cx:pt idx="2740">-2.1857951791902401</cx:pt>
          <cx:pt idx="2741">0.073369842366190194</cx:pt>
          <cx:pt idx="2742">-0.21387389971602899</cx:pt>
          <cx:pt idx="2743">-2.3008637445898898</cx:pt>
          <cx:pt idx="2744">-0.95743432641932102</cx:pt>
          <cx:pt idx="2745">0.064832032236632905</cx:pt>
          <cx:pt idx="2746">0.99055165424046898</cx:pt>
          <cx:pt idx="2747">2.6132439279691302</cx:pt>
          <cx:pt idx="2748">1.12978900257662</cx:pt>
          <cx:pt idx="2749">-1.46541263902358</cx:pt>
          <cx:pt idx="2750">0.53216419361937894</cx:pt>
          <cx:pt idx="2751">-1.1890255754938299</cx:pt>
          <cx:pt idx="2752">-0.16005928823972801</cx:pt>
          <cx:pt idx="2753">1.97702783086058</cx:pt>
          <cx:pt idx="2754">-0.172811490342029</cx:pt>
          <cx:pt idx="2755">-1.06824626356728</cx:pt>
          <cx:pt idx="2756">1.40083585436765</cx:pt>
          <cx:pt idx="2757">-0.89002106610591902</cx:pt>
          <cx:pt idx="2758">-1.1227257487344899</cx:pt>
          <cx:pt idx="2759">-0.57820341265747899</cx:pt>
          <cx:pt idx="2760">-0.13120673805420299</cx:pt>
          <cx:pt idx="2761">0.52497180920578101</cx:pt>
          <cx:pt idx="2762">-1.41197346922286</cx:pt>
          <cx:pt idx="2763">-2.0766978440496602</cx:pt>
          <cx:pt idx="2764">-1.7534199549428</cx:pt>
          <cx:pt idx="2765">2.17406553431942</cx:pt>
          <cx:pt idx="2766">-2.0892737749293002</cx:pt>
          <cx:pt idx="2767">1.3013011244129999</cx:pt>
          <cx:pt idx="2768">3.66386930662736</cx:pt>
          <cx:pt idx="2769">0.0085183961630109096</cx:pt>
          <cx:pt idx="2770">0.191825273897656</cx:pt>
          <cx:pt idx="2771">-1.1313256492858701</cx:pt>
          <cx:pt idx="2772">-2.3596648028930098</cx:pt>
          <cx:pt idx="2773">2.35992768155428</cx:pt>
          <cx:pt idx="2774">-0.048054058823747997</cx:pt>
          <cx:pt idx="2775">-0.15697977368413299</cx:pt>
          <cx:pt idx="2776">-1.7654398212821301</cx:pt>
          <cx:pt idx="2777">-0.81017682618651699</cx:pt>
          <cx:pt idx="2778">-0.117489094274843</cx:pt>
          <cx:pt idx="2779">1.23341782271237</cx:pt>
          <cx:pt idx="2780">0.87651824113448296</cx:pt>
          <cx:pt idx="2781">0.776345115284231</cx:pt>
          <cx:pt idx="2782">-0.87283705694607705</cx:pt>
          <cx:pt idx="2783">-4.2742350129239499</cx:pt>
          <cx:pt idx="2784">1.56044078280585</cx:pt>
          <cx:pt idx="2785">0.14030893625366</cx:pt>
          <cx:pt idx="2786">2.14030789105137</cx:pt>
          <cx:pt idx="2787">1.4364598853603201</cx:pt>
          <cx:pt idx="2788">-0.52595383856919697</cx:pt>
          <cx:pt idx="2789">-0.64098390739933098</cx:pt>
          <cx:pt idx="2790">0.078907860184790596</cx:pt>
          <cx:pt idx="2791">0.52091269528636897</cx:pt>
          <cx:pt idx="2792">2.8251507480076201</cx:pt>
          <cx:pt idx="2793">-0.34113037777674199</cx:pt>
          <cx:pt idx="2794">-0.047200930869677402</cx:pt>
          <cx:pt idx="2795">0.89403215095357502</cx:pt>
          <cx:pt idx="2796">0.14839234946941601</cx:pt>
          <cx:pt idx="2797">-2.5677381738482299</cx:pt>
          <cx:pt idx="2798">-0.83870714858321305</cx:pt>
          <cx:pt idx="2799">0.0282819630088521</cx:pt>
          <cx:pt idx="2800">0.014777460185940901</cx:pt>
          <cx:pt idx="2801">2.2539943865687899</cx:pt>
          <cx:pt idx="2802">2.07890755734081</cx:pt>
          <cx:pt idx="2803">-1.05254330889642</cx:pt>
          <cx:pt idx="2804">0.51412283928021196</cx:pt>
          <cx:pt idx="2805">-0.64941922050418099</cx:pt>
          <cx:pt idx="2806">-0.93306366050475598</cx:pt>
          <cx:pt idx="2807">0.00615217362621087</cx:pt>
          <cx:pt idx="2808">-0.77088272668997104</cx:pt>
          <cx:pt idx="2809">-1.5991628009060599</cx:pt>
          <cx:pt idx="2810">-0.0220958843550755</cx:pt>
          <cx:pt idx="2811">-2.1969504867799401</cx:pt>
          <cx:pt idx="2812">0.60497816130781101</cx:pt>
          <cx:pt idx="2813">2.07890610334143</cx:pt>
          <cx:pt idx="2814">-3.2540753696570799</cx:pt>
          <cx:pt idx="2815">0.78571134523069097</cx:pt>
          <cx:pt idx="2816">3.2066622699473202</cx:pt>
          <cx:pt idx="2817">-1.0397366214522199</cx:pt>
          <cx:pt idx="2818">0.100281240732026</cx:pt>
          <cx:pt idx="2819">-0.65877924660833498</cx:pt>
          <cx:pt idx="2820">1.2639400106739</cx:pt>
          <cx:pt idx="2821">0.78289211597701602</cx:pt>
          <cx:pt idx="2822">4.1917076975069403</cx:pt>
          <cx:pt idx="2823">2.49394520215293</cx:pt>
          <cx:pt idx="2824">0.20645757948768301</cx:pt>
          <cx:pt idx="2825">-0.39790514639228203</cx:pt>
          <cx:pt idx="2826">0.59828179390401803</cx:pt>
          <cx:pt idx="2827">2.0789019686719001</cx:pt>
          <cx:pt idx="2828">-0.16501810397411401</cx:pt>
          <cx:pt idx="2829">0.85917668498898403</cx:pt>
          <cx:pt idx="2830">-0.74890938144126895</cx:pt>
          <cx:pt idx="2831">2.7749010903637599</cx:pt>
          <cx:pt idx="2832">-0.36020337187873203</cx:pt>
          <cx:pt idx="2833">-1.5340682045234399</cx:pt>
          <cx:pt idx="2834">-0.82590585720346799</cx:pt>
          <cx:pt idx="2835">1.33524812380781</cx:pt>
          <cx:pt idx="2836">1.4436719167727099</cx:pt>
          <cx:pt idx="2837">0.343841690247085</cx:pt>
          <cx:pt idx="2838">0.103429951532505</cx:pt>
          <cx:pt idx="2839">-0.110916993250123</cx:pt>
          <cx:pt idx="2840">-0.0768865818294516</cx:pt>
          <cx:pt idx="2841">-2.1626777275952902</cx:pt>
          <cx:pt idx="2842">1.22092648498844</cx:pt>
          <cx:pt idx="2843">1.8001918899754601</cx:pt>
          <cx:pt idx="2844">1.49394374913704</cx:pt>
          <cx:pt idx="2845">-1.56400230592881</cx:pt>
          <cx:pt idx="2846">-3.75397677587278</cx:pt>
          <cx:pt idx="2847">3.9048750584295302</cx:pt>
          <cx:pt idx="2848">-0.20684696716831999</cx:pt>
          <cx:pt idx="2849">-1.69367993515507</cx:pt>
          <cx:pt idx="2850">-1.58405626279214</cx:pt>
          <cx:pt idx="2851">-0.49946076195112998</cx:pt>
          <cx:pt idx="2852">-0.420663121009759</cx:pt>
          <cx:pt idx="2853">-0.61794784450359697</cx:pt>
          <cx:pt idx="2854">1.11638299190654</cx:pt>
          <cx:pt idx="2855">3.29156818011259</cx:pt>
          <cx:pt idx="2856">-1.11091594742378</cx:pt>
          <cx:pt idx="2857">-2.16901635298465</cx:pt>
          <cx:pt idx="2858">2.1613696909329301</cx:pt>
          <cx:pt idx="2859">-1.10664781663636</cx:pt>
          <cx:pt idx="2860">0.36521193079634701</cx:pt>
          <cx:pt idx="2861">0.88335741208628205</cx:pt>
          <cx:pt idx="2862">-1.0040817371008799</cx:pt>
          <cx:pt idx="2863">-0.70446755660088001</cx:pt>
          <cx:pt idx="2864">0.98269304450371697</cx:pt>
          <cx:pt idx="2865">1.3199161913340201</cx:pt>
          <cx:pt idx="2866">-0.34160529283138003</cx:pt>
          <cx:pt idx="2867">6.9033062015497402</cx:pt>
          <cx:pt idx="2868">0.58630905405294997</cx:pt>
          <cx:pt idx="2869">-0.091016766469870697</cx:pt>
          <cx:pt idx="2870">0.628246784823144</cx:pt>
          <cx:pt idx="2871">1.3488947676504399</cx:pt>
          <cx:pt idx="2872">-0.61097202683604201</cx:pt>
          <cx:pt idx="2873">-0.93222096624971396</cx:pt>
          <cx:pt idx="2874">-0.0335669714902345</cx:pt>
          <cx:pt idx="2875">0.49394594851362</cx:pt>
          <cx:pt idx="2876">-0.42829996340955601</cx:pt>
          <cx:pt idx="2877">-0.176853014203885</cx:pt>
          <cx:pt idx="2878">-0.93166095080904998</cx:pt>
          <cx:pt idx="2879">-1.05354238750336</cx:pt>
          <cx:pt idx="2880">-3.5357902066568498</cx:pt>
          <cx:pt idx="2881">0.57640824875176699</cx:pt>
          <cx:pt idx="2882">-0.233682741947912</cx:pt>
          <cx:pt idx="2883">0.51331195545892105</cx:pt>
          <cx:pt idx="2884">-1.9009143973548599</cx:pt>
          <cx:pt idx="2885">-0.228274023304716</cx:pt>
          <cx:pt idx="2886">-3.30141145760278</cx:pt>
          <cx:pt idx="2887">1.1031553139557999</cx:pt>
          <cx:pt idx="2888">3.0789028355099202</cx:pt>
          <cx:pt idx="2889">-0.44655426983433</cx:pt>
          <cx:pt idx="2890">-0.58721767155782201</cx:pt>
          <cx:pt idx="2891">0.23868789319457001</cx:pt>
          <cx:pt idx="2892">-2.0421067795789201</cx:pt>
          <cx:pt idx="2893">-1.7284465942451599</cx:pt>
          <cx:pt idx="2894">-0.12598105540643001</cx:pt>
          <cx:pt idx="2895">2.78517615855404</cx:pt>
          <cx:pt idx="2896">0.14602383574279101</cx:pt>
          <cx:pt idx="2897">-1.60914853754151</cx:pt>
          <cx:pt idx="2898">0.29839437071441399</cx:pt>
          <cx:pt idx="2899">0.18519251352441399</cx:pt>
          <cx:pt idx="2900">-1.3685490170372501</cx:pt>
          <cx:pt idx="2901">1.28417027491242</cx:pt>
          <cx:pt idx="2902">1.6865902154336401</cx:pt>
          <cx:pt idx="2903">0.94962602573249</cx:pt>
          <cx:pt idx="2904">-1.1227245221252899</cx:pt>
          <cx:pt idx="2905">1.55457126849489</cx:pt>
          <cx:pt idx="2906">0.242912588348877</cx:pt>
          <cx:pt idx="2907">-2.0640494688933599</cx:pt>
          <cx:pt idx="2908">-0.067933868369871198</cx:pt>
          <cx:pt idx="2909">0.571948803228845</cx:pt>
          <cx:pt idx="2910">-1.15375173221906</cx:pt>
          <cx:pt idx="2911">-1.0539591449952199</cx:pt>
          <cx:pt idx="2912">-0.096534379282672694</cx:pt>
          <cx:pt idx="2913">-0.57509583518134599</cx:pt>
          <cx:pt idx="2914">-3.07373753250193</cx:pt>
          <cx:pt idx="2915">-1.09942929117427</cx:pt>
          <cx:pt idx="2916">0.61295784440493195</cx:pt>
          <cx:pt idx="2917">-0.46952913893709602</cx:pt>
          <cx:pt idx="2918">1.4199449126774799</cx:pt>
          <cx:pt idx="2919">2.7309839209731401</cx:pt>
          <cx:pt idx="2920">0.0691928031400912</cx:pt>
          <cx:pt idx="2921">-3.3640303818320301</cx:pt>
          <cx:pt idx="2922">-3.7590325871077401</cx:pt>
          <cx:pt idx="2923">-0.62043312914814197</cx:pt>
          <cx:pt idx="2924">2.4554707721690301</cx:pt>
          <cx:pt idx="2925">-0.50057986253525899</cx:pt>
          <cx:pt idx="2926">0.99225350574527504</cx:pt>
          <cx:pt idx="2927">1.58364782873609</cx:pt>
          <cx:pt idx="2928">-0.49094734244273103</cx:pt>
          <cx:pt idx="2929">2.1890904853556901</cx:pt>
          <cx:pt idx="2930">-0.79556030394303801</cx:pt>
          <cx:pt idx="2931">-0.19851203991522501</cx:pt>
          <cx:pt idx="2932">-1.41847925525143</cx:pt>
          <cx:pt idx="2933">2.5679459725894498</cx:pt>
          <cx:pt idx="2934">-0.64199639988909896</cx:pt>
          <cx:pt idx="2935">-0.66955287937935704</cx:pt>
          <cx:pt idx="2936">-1.9902535838929201</cx:pt>
          <cx:pt idx="2937">-1.00994574373065</cx:pt>
          <cx:pt idx="2938">2.1053804214962799</cx:pt>
          <cx:pt idx="2939">0.38973388851914897</cx:pt>
          <cx:pt idx="2940">-0.19793223025753001</cx:pt>
          <cx:pt idx="2941">2.8482942744201099</cx:pt>
          <cx:pt idx="2942">5.6936022673663302</cx:pt>
          <cx:pt idx="2943">-0.10064192586802399</cx:pt>
          <cx:pt idx="2944">-1.17287590243713</cx:pt>
          <cx:pt idx="2945">2.4841637973153401</cx:pt>
          <cx:pt idx="2946">0.49394603822127803</cx:pt>
          <cx:pt idx="2947">-0.61325417170206098</cx:pt>
          <cx:pt idx="2948">-1.1137374645957001</cx:pt>
          <cx:pt idx="2949">0.59891502913642003</cx:pt>
          <cx:pt idx="2950">-0.40820761458871702</cx:pt>
          <cx:pt idx="2951">-0.25407503205962201</cx:pt>
          <cx:pt idx="2952">-2.7412685847429499</cx:pt>
          <cx:pt idx="2953">-0.265357025298465</cx:pt>
          <cx:pt idx="2954">-1.02320924659471</cx:pt>
          <cx:pt idx="2955">-0.20467384321116</cx:pt>
          <cx:pt idx="2956">0.97937183020012897</cx:pt>
          <cx:pt idx="2957">0.022525234160618801</cx:pt>
          <cx:pt idx="2958">1.7033982992513399</cx:pt>
          <cx:pt idx="2959">0.378969871489229</cx:pt>
          <cx:pt idx="2960">-1.19360323653691</cx:pt>
          <cx:pt idx="2961">-0.80185298946644101</cx:pt>
          <cx:pt idx="2962">-0.100415302048541</cx:pt>
          <cx:pt idx="2963">-1.2939015069445301</cx:pt>
          <cx:pt idx="2964">-0.091016500092375704</cx:pt>
          <cx:pt idx="2965">-0.50382688909098405</cx:pt>
          <cx:pt idx="2966">0.167841288138597</cx:pt>
          <cx:pt idx="2967">0.286349635181675</cx:pt>
          <cx:pt idx="2968">0.67402648452008096</cx:pt>
          <cx:pt idx="2969">-0.82389058710997998</cx:pt>
          <cx:pt idx="2970">1.5263665259847199</cx:pt>
          <cx:pt idx="2971">-0.00061298622316908297</cx:pt>
          <cx:pt idx="2972">-0.35639043103496898</cx:pt>
          <cx:pt idx="2973">0.36841487511205201</cx:pt>
          <cx:pt idx="2974">0.78693747175942197</cx:pt>
          <cx:pt idx="2975">-1.6388666958189499</cx:pt>
          <cx:pt idx="2976">0.74739345167529503</cx:pt>
          <cx:pt idx="2977">1.3159469245472599</cx:pt>
          <cx:pt idx="2978">-0.69919684376332203</cx:pt>
          <cx:pt idx="2979">-0.34789345151656398</cx:pt>
          <cx:pt idx="2980">-1.61411422705886</cx:pt>
          <cx:pt idx="2981">0.51702927932129705</cx:pt>
          <cx:pt idx="2982">-0.037525881655823698</cx:pt>
          <cx:pt idx="2983">-0.55668012786492005</cx:pt>
          <cx:pt idx="2984">2.8862565653415801</cx:pt>
          <cx:pt idx="2985">0.386796108233187</cx:pt>
          <cx:pt idx="2986">0.95378036008862999</cx:pt>
          <cx:pt idx="2987">0.91775294657846795</cx:pt>
          <cx:pt idx="2988">-2.3134071467076902</cx:pt>
          <cx:pt idx="2989">0.59348091385198498</cx:pt>
          <cx:pt idx="2990">0.048319036602587101</cx:pt>
          <cx:pt idx="2991">-0.165017595243523</cx:pt>
          <cx:pt idx="2992">0.297087484902057</cx:pt>
          <cx:pt idx="2993">1.79260365743104</cx:pt>
          <cx:pt idx="2994">-1.5060532540771601</cx:pt>
          <cx:pt idx="2995">0.35511740307109102</cx:pt>
          <cx:pt idx="2996">1.66387028130857</cx:pt>
          <cx:pt idx="2997">0.53833939150619903</cx:pt>
          <cx:pt idx="2998">-0.27657246772509098</cx:pt>
          <cx:pt idx="2999">-0.33448974474126297</cx:pt>
          <cx:pt idx="3000">-1.6746756642620899</cx:pt>
          <cx:pt idx="3001">-0.29781254795310802</cx:pt>
          <cx:pt idx="3002">-0.095866696763621195</cx:pt>
          <cx:pt idx="3003">-0.34485135444286003</cx:pt>
          <cx:pt idx="3004">4.35191227027026</cx:pt>
          <cx:pt idx="3005">0.49394529463925102</cx:pt>
          <cx:pt idx="3006">0.56433489221592104</cx:pt>
          <cx:pt idx="3007">-1.18497347979446</cx:pt>
          <cx:pt idx="3008">-0.77134537356230204</cx:pt>
          <cx:pt idx="3009">0.023999470536689101</cx:pt>
          <cx:pt idx="3010">-0.92109137723405798</cx:pt>
          <cx:pt idx="3011">1.870799499041</cx:pt>
          <cx:pt idx="3012">-2.3805217258092899</cx:pt>
          <cx:pt idx="3013">3.9268870337767998</cx:pt>
          <cx:pt idx="3014">1.94680427164448</cx:pt>
          <cx:pt idx="3015">-0.478468652778123</cx:pt>
          <cx:pt idx="3016">0.95421198748295399</cx:pt>
          <cx:pt idx="3017">-3.8037248212085601</cx:pt>
          <cx:pt idx="3018">2.4841639416464498</cx:pt>
          <cx:pt idx="3019">1.8255232377465</cx:pt>
          <cx:pt idx="3020">0.71633803696399501</cx:pt>
          <cx:pt idx="3021">-0.39426406671189901</cx:pt>
          <cx:pt idx="3022">-2.1537527852487002</cx:pt>
          <cx:pt idx="3023">0.424903978851354</cx:pt>
          <cx:pt idx="3024">-0.504016037556273</cx:pt>
          <cx:pt idx="3025">-0.94393203619230004</cx:pt>
          <cx:pt idx="3026">-0.229671284078488</cx:pt>
          <cx:pt idx="3027">-0.68293140188901003</cx:pt>
          <cx:pt idx="3028">0.0658173527815403</cx:pt>
          <cx:pt idx="3029">-1.9639775476892101</cx:pt>
          <cx:pt idx="3030">-1.05918115678146</cx:pt>
          <cx:pt idx="3031">0.72862624317521196</cx:pt>
          <cx:pt idx="3032">0.93206799523866701</cx:pt>
          <cx:pt idx="3033">1.1120744223697001</cx:pt>
          <cx:pt idx="3034">2.1262128494538799</cx:pt>
          <cx:pt idx="3035">0.218766079295693</cx:pt>
          <cx:pt idx="3036">-0.69508861626960405</cx:pt>
          <cx:pt idx="3037">-1.04827829745617</cx:pt>
          <cx:pt idx="3038">0.33317210542440001</cx:pt>
          <cx:pt idx="3039">-3.3304804593917701</cx:pt>
          <cx:pt idx="3040">0.56989421269952101</cx:pt>
          <cx:pt idx="3041">0.062605670309173203</cx:pt>
          <cx:pt idx="3042">1.8852666149383399</cx:pt>
          <cx:pt idx="3043">0.089249572526995405</cx:pt>
          <cx:pt idx="3044">-1.12682738217323</cx:pt>
          <cx:pt idx="3045">0.41148339441224902</cx:pt>
          <cx:pt idx="3046">-0.509174112264975</cx:pt>
          <cx:pt idx="3047">-1.4274437138818401</cx:pt>
          <cx:pt idx="3048">1.0840837237454299</cx:pt>
          <cx:pt idx="3049">1.1238949420918301</cx:pt>
          <cx:pt idx="3050">0.82365090281312203</cx:pt>
          <cx:pt idx="3051">-0.86687195288943797</cx:pt>
          <cx:pt idx="3052">0.16229236109567799</cx:pt>
          <cx:pt idx="3053">0.154095057406686</cx:pt>
          <cx:pt idx="3054">-0.91593064693964299</cx:pt>
          <cx:pt idx="3055">4.5102455169509597</cx:pt>
          <cx:pt idx="3056">-1.2064931767226399</cx:pt>
          <cx:pt idx="3057">0.362702039638643</cx:pt>
          <cx:pt idx="3058">-1.61457931190114</cx:pt>
          <cx:pt idx="3059">-0.054947995982720703</cx:pt>
          <cx:pt idx="3060">0.57194761909320901</cx:pt>
          <cx:pt idx="3061">1.5109001994859701</cx:pt>
          <cx:pt idx="3062">-0.103857750647567</cx:pt>
          <cx:pt idx="3063">-0.99602082472521103</cx:pt>
          <cx:pt idx="3064">-0.29390140091017802</cx:pt>
          <cx:pt idx="3065">-0.279689041372298</cx:pt>
          <cx:pt idx="3066">0.83379514214912098</cx:pt>
          <cx:pt idx="3067">-0.407407440087243</cx:pt>
          <cx:pt idx="3068">0.82988013027926599</cx:pt>
          <cx:pt idx="3069">1.00137094913614</cx:pt>
          <cx:pt idx="3070">2.1449246988708399</cx:pt>
          <cx:pt idx="3071">-0.143484634454459</cx:pt>
          <cx:pt idx="3072">-0.78412396712534205</cx:pt>
          <cx:pt idx="3073">0.311884561138625</cx:pt>
          <cx:pt idx="3074">1.8534422837639799</cx:pt>
          <cx:pt idx="3075">-6.05035823058898</cx:pt>
          <cx:pt idx="3076">-0.21958415074198601</cx:pt>
          <cx:pt idx="3077">0.133257683895881</cx:pt>
          <cx:pt idx="3078">0.46936710281946298</cx:pt>
          <cx:pt idx="3079">-0.012466709482685299</cx:pt>
          <cx:pt idx="3080">0.55953377369752899</cx:pt>
          <cx:pt idx="3081">-1.00340273046321</cx:pt>
          <cx:pt idx="3082">0.39441047945781399</cx:pt>
          <cx:pt idx="3083">0.85412063909162095</cx:pt>
          <cx:pt idx="3084">0.32301203500731501</cx:pt>
          <cx:pt idx="3085">5.1943702835280297</cx:pt>
          <cx:pt idx="3086">-0.43128687887967498</cx:pt>
          <cx:pt idx="3087">0.61947615873802098</cx:pt>
          <cx:pt idx="3088">2.47944487350623</cx:pt>
          <cx:pt idx="3089">0.019503028676065799</cx:pt>
          <cx:pt idx="3090">-1.5483643877805899</cx:pt>
          <cx:pt idx="3091">-0.34375814809883098</cx:pt>
          <cx:pt idx="3092">4.5383298055282104</cx:pt>
          <cx:pt idx="3093">-0.52491395698323196</cx:pt>
          <cx:pt idx="3094">-0.051960138613554002</cx:pt>
          <cx:pt idx="3095">-0.66720946028620898</cx:pt>
          <cx:pt idx="3096">-1.3015729341115501</cx:pt>
          <cx:pt idx="3097">-0.37773077785319498</cx:pt>
          <cx:pt idx="3098">-0.14572317510507099</cx:pt>
          <cx:pt idx="3099">-0.074897661277050998</cx:pt>
          <cx:pt idx="3100">-3.0829779451775701</cx:pt>
          <cx:pt idx="3101">-0.29032567002065102</cx:pt>
          <cx:pt idx="3102">0.65441033013541805</cx:pt>
          <cx:pt idx="3103">-0.34281632996598899</cx:pt>
          <cx:pt idx="3104">-0.48587503924540099</cx:pt>
          <cx:pt idx="3105">-1.4670601689776801</cx:pt>
          <cx:pt idx="3106">0.58516968262350399</cx:pt>
          <cx:pt idx="3107">-0.588947600179071</cx:pt>
          <cx:pt idx="3108">1.38924785694138</cx:pt>
          <cx:pt idx="3109">1.4422829219217901</cx:pt>
          <cx:pt idx="3110">2.0288673546440301</cx:pt>
          <cx:pt idx="3111">-1.08780773280941</cx:pt>
          <cx:pt idx="3112">0.218789757033439</cx:pt>
          <cx:pt idx="3113">-0.62033861527698697</cx:pt>
          <cx:pt idx="3114">3.3012940858256701</cx:pt>
          <cx:pt idx="3115">-0.51432284012201601</cx:pt>
          <cx:pt idx="3116">2.1720171356105098</cx:pt>
          <cx:pt idx="3117">0.27472705434960898</cx:pt>
          <cx:pt idx="3118">-0.366891457672052</cx:pt>
          <cx:pt idx="3119">-0.17484821691827099</cx:pt>
          <cx:pt idx="3120">-0.93267947366149695</cx:pt>
          <cx:pt idx="3121">2.6638638198984901</cx:pt>
          <cx:pt idx="3122">1.9089819443713001</cx:pt>
          <cx:pt idx="3123">1.41377520519902</cx:pt>
          <cx:pt idx="3124">-0.18161923930007401</cx:pt>
          <cx:pt idx="3125">-0.57476790566268299</cx:pt>
          <cx:pt idx="3126">-2.0562499804234999</cx:pt>
          <cx:pt idx="3127">-0.27864426664114</cx:pt>
          <cx:pt idx="3128">3.11285449874502</cx:pt>
          <cx:pt idx="3129">1.1858220666254</cx:pt>
          <cx:pt idx="3130">-0.50393510112716</cx:pt>
          <cx:pt idx="3131">3.6718623899084402</cx:pt>
          <cx:pt idx="3132">-0.74678682388608497</cx:pt>
          <cx:pt idx="3133">-1.0880997391565499</cx:pt>
          <cx:pt idx="3134">-1.91761970826766</cx:pt>
          <cx:pt idx="3135">2.0788932960627999</cx:pt>
          <cx:pt idx="3136">-2.7790673907056802</cx:pt>
          <cx:pt idx="3137">-1.4849924441070901</cx:pt>
          <cx:pt idx="3138">0.21456257075125501</cx:pt>
          <cx:pt idx="3139">-3.6005686292358901</cx:pt>
          <cx:pt idx="3140">-1.4895658699763601</cx:pt>
          <cx:pt idx="3141">0.377248624015113</cx:pt>
          <cx:pt idx="3142">0.53753476782412202</cx:pt>
          <cx:pt idx="3143">-0.36985009488519599</cx:pt>
          <cx:pt idx="3144">-1.1239529795618599</cx:pt>
          <cx:pt idx="3145">-0.24301916032972001</cx:pt>
          <cx:pt idx="3146">2.8526312335053001</cx:pt>
          <cx:pt idx="3147">-0.86803133398489796</cx:pt>
          <cx:pt idx="3148">-1.9776753091038</cx:pt>
          <cx:pt idx="3149">0.42516110185844302</cx:pt>
          <cx:pt idx="3150">-0.064049712417372298</cx:pt>
          <cx:pt idx="3151">-0.37829951814268797</cx:pt>
          <cx:pt idx="3152">-0.48603494323565299</cx:pt>
          <cx:pt idx="3153">-0.644761356921009</cx:pt>
          <cx:pt idx="3154">0.213357503081713</cx:pt>
          <cx:pt idx="3155">2.0789057408509199</cx:pt>
          <cx:pt idx="3156">-1.3679785393186901</cx:pt>
          <cx:pt idx="3157">-1.1174872968096701</cx:pt>
          <cx:pt idx="3158">0.50271512078757297</cx:pt>
          <cx:pt idx="3159">-0.080291001527108094</cx:pt>
          <cx:pt idx="3160">0.753332043997477</cx:pt>
          <cx:pt idx="3161">-1.0845905988600599</cx:pt>
          <cx:pt idx="3162">-1.3138421574758501</cx:pt>
          <cx:pt idx="3163">0.585575895633623</cx:pt>
          <cx:pt idx="3164">-0.37481032034240602</cx:pt>
          <cx:pt idx="3165">1.1514209724304401</cx:pt>
          <cx:pt idx="3166">-0.36292976212621902</cx:pt>
          <cx:pt idx="3167">-0.99208405110526099</cx:pt>
          <cx:pt idx="3168">-0.73756679371372502</cx:pt>
          <cx:pt idx="3169">0.61947590367083605</cx:pt>
          <cx:pt idx="3170">0.057847142423720202</cx:pt>
          <cx:pt idx="3171">1.4688541275481799</cx:pt>
          <cx:pt idx="3172">-1.16416518391641</cx:pt>
          <cx:pt idx="3173">-0.40937873329498198</cx:pt>
          <cx:pt idx="3174">-0.92462389871720696</cx:pt>
          <cx:pt idx="3175">3.0789048608686</cx:pt>
          <cx:pt idx="3176">0.69388266640195095</cx:pt>
          <cx:pt idx="3177">-1.10006240275295</cx:pt>
          <cx:pt idx="3178">-0.102421664109502</cx:pt>
          <cx:pt idx="3179">2.7309814712437301</cx:pt>
          <cx:pt idx="3180">-1.1537528959856</cx:pt>
          <cx:pt idx="3181">-1.07318245180709</cx:pt>
          <cx:pt idx="3182">1.18946657108541</cx:pt>
          <cx:pt idx="3183">-0.64568915177813802</cx:pt>
          <cx:pt idx="3184">0.99351623282208801</cx:pt>
          <cx:pt idx="3185">1.84786336116304</cx:pt>
          <cx:pt idx="3186">-2.4612836884190701</cx:pt>
          <cx:pt idx="3187">-1.9422916114129301</cx:pt>
          <cx:pt idx="3188">-0.43010559179003</cx:pt>
          <cx:pt idx="3189">0.75698018019221602</cx:pt>
          <cx:pt idx="3190">-0.65289579253894103</cx:pt>
          <cx:pt idx="3191">0.46672363369447201</cx:pt>
          <cx:pt idx="3192">-2.2029098607361801</cx:pt>
          <cx:pt idx="3193">-1.4367909551061799</cx:pt>
          <cx:pt idx="3194">0.58976116035984105</cx:pt>
          <cx:pt idx="3195">2.3123976751608399</cx:pt>
          <cx:pt idx="3196">-1.1278225246131199</cx:pt>
          <cx:pt idx="3197">-2.4494699337576602</cx:pt>
          <cx:pt idx="3198">0.92363020468711599</cx:pt>
          <cx:pt idx="3199">-1.78168963393822</cx:pt>
          <cx:pt idx="3200">3.7266032040350501</cx:pt>
          <cx:pt idx="3201">-3.77905983700099</cx:pt>
          <cx:pt idx="3202">0.79664378352301801</cx:pt>
          <cx:pt idx="3203">-0.26066864013248098</cx:pt>
          <cx:pt idx="3204">1.43221596776745</cx:pt>
          <cx:pt idx="3205">-1.1504305049168999</cx:pt>
          <cx:pt idx="3206">-1.2982500911344299</cx:pt>
          <cx:pt idx="3207">-1.09101598884468</cx:pt>
          <cx:pt idx="3208">-1.2031259829191501</cx:pt>
          <cx:pt idx="3209">1.2863500479127901</cx:pt>
          <cx:pt idx="3210">1.2277710832878701</cx:pt>
          <cx:pt idx="3211">-0.94887530798435604</cx:pt>
          <cx:pt idx="3212">-0.20832508080155801</cx:pt>
          <cx:pt idx="3213">2.7204528938372499</cx:pt>
          <cx:pt idx="3214">-1.6066570083346801</cx:pt>
          <cx:pt idx="3215">-0.991481358640385</cx:pt>
          <cx:pt idx="3216">0.257877760975188</cx:pt>
          <cx:pt idx="3217">-0.46541217397059298</cx:pt>
          <cx:pt idx="3218">0.51331074401242704</cx:pt>
          <cx:pt idx="3219">-0.93347595742059297</cx:pt>
          <cx:pt idx="3220">-0.80063274393291695</cx:pt>
          <cx:pt idx="3221">0.49764879603957202</cx:pt>
          <cx:pt idx="3222">-0.92671612904491496</cx:pt>
          <cx:pt idx="3223">1.2617714524272701</cx:pt>
          <cx:pt idx="3224">-1.58541209315297</cx:pt>
          <cx:pt idx="3225">-0.39190764218739799</cx:pt>
          <cx:pt idx="3226">-1.1793372971060201</cx:pt>
          <cx:pt idx="3227">1.51101852502457</cx:pt>
          <cx:pt idx="3228">0.60247137320219402</cx:pt>
          <cx:pt idx="3229">1.27745307918586</cx:pt>
          <cx:pt idx="3230">0.79078226503668403</cx:pt>
          <cx:pt idx="3231">1.17201693776034</cx:pt>
          <cx:pt idx="3232">0.070544810185526399</cx:pt>
          <cx:pt idx="3233">-0.62680740012920599</cx:pt>
          <cx:pt idx="3234">5.7291556858437804</cx:pt>
          <cx:pt idx="3235">-1.10871877320287</cx:pt>
          <cx:pt idx="3236">0.39354330883581601</cx:pt>
          <cx:pt idx="3237">2.0231979397488602</cx:pt>
          <cx:pt idx="3238">1.9283479344024299</cx:pt>
          <cx:pt idx="3239">0.727833268731507</cx:pt>
          <cx:pt idx="3240">0.71407067047199402</cx:pt>
          <cx:pt idx="3241">-1.1305437041895801</cx:pt>
          <cx:pt idx="3242">-0.99068231615801405</cx:pt>
          <cx:pt idx="3243">-1.3421285077668701</cx:pt>
          <cx:pt idx="3244">-0.42762803442998398</cx:pt>
          <cx:pt idx="3245">-2.2786376228575902</cx:pt>
          <cx:pt idx="3246">1.9330567014192599</cx:pt>
          <cx:pt idx="3247">-1.1115542941525201</cx:pt>
          <cx:pt idx="3248">-0.98337700066021305</cx:pt>
          <cx:pt idx="3249">0.14817070615155001</cx:pt>
          <cx:pt idx="3250">0.38737344976155902</cx:pt>
          <cx:pt idx="3251">-0.46025071766310999</cx:pt>
          <cx:pt idx="3252">-0.41294431428998601</cx:pt>
          <cx:pt idx="3253">-0.82099693759709003</cx:pt>
          <cx:pt idx="3254">-0.54080697993649796</cx:pt>
          <cx:pt idx="3255">-0.34285535966746999</cx:pt>
          <cx:pt idx="3256">0.44729489849293902</cx:pt>
          <cx:pt idx="3257">-0.351169550977105</cx:pt>
          <cx:pt idx="3258">1.21960632295232</cx:pt>
          <cx:pt idx="3259">-0.144956462617263</cx:pt>
          <cx:pt idx="3260">-1.69869861396031</cx:pt>
          <cx:pt idx="3261">-0.74998014160168502</cx:pt>
          <cx:pt idx="3262">1.4159427717486499</cx:pt>
          <cx:pt idx="3263">0.99644621029593505</cx:pt>
          <cx:pt idx="3264">-0.92370393081726299</cx:pt>
          <cx:pt idx="3265">-0.34735560359663697</cx:pt>
          <cx:pt idx="3266">-1.33425025498488</cx:pt>
          <cx:pt idx="3267">-0.89307599050446695</cx:pt>
          <cx:pt idx="3268">-0.039928896265828698</cx:pt>
          <cx:pt idx="3269">1.13062296541574</cx:pt>
          <cx:pt idx="3270">-0.61140715598210404</cx:pt>
          <cx:pt idx="3271">0.46872228948628197</cx:pt>
          <cx:pt idx="3272">1.02157443018537</cx:pt>
          <cx:pt idx="3273">-0.94345790558111997</cx:pt>
          <cx:pt idx="3274">0.66387134031038197</cx:pt>
          <cx:pt idx="3275">0.0555748994043051</cx:pt>
          <cx:pt idx="3276">-2.02542816973315</cx:pt>
          <cx:pt idx="3277">0.25293679719191903</cx:pt>
          <cx:pt idx="3278">-0.971718310156515</cx:pt>
          <cx:pt idx="3279">1.1736480774453699</cx:pt>
          <cx:pt idx="3280">3.8565035755505201</cx:pt>
          <cx:pt idx="3281">-0.075125836268296706</cx:pt>
          <cx:pt idx="3282">1.0690598624413501</cx:pt>
          <cx:pt idx="3283">-2.8491971934803102</cx:pt>
          <cx:pt idx="3284">0.391847029442494</cx:pt>
          <cx:pt idx="3285">1.91384808008471</cx:pt>
          <cx:pt idx="3286">-0.31639271653298301</cx:pt>
          <cx:pt idx="3287">1.7920266745203199</cx:pt>
          <cx:pt idx="3288">1.2824409161339001</cx:pt>
          <cx:pt idx="3289">0.21831076277605199</cx:pt>
          <cx:pt idx="3290">-0.403097997038045</cx:pt>
          <cx:pt idx="3291">2.3590149516642702</cx:pt>
          <cx:pt idx="3292">1.41409239682202</cx:pt>
          <cx:pt idx="3293">-1.7343800098161299</cx:pt>
          <cx:pt idx="3294">0.99144465236282298</cx:pt>
          <cx:pt idx="3295">0.179434892768042</cx:pt>
          <cx:pt idx="3296">0.78122741000656604</cx:pt>
          <cx:pt idx="3297">0.025175413885479801</cx:pt>
          <cx:pt idx="3298">1.96107081792398</cx:pt>
          <cx:pt idx="3299">1.5553457822644099</cx:pt>
          <cx:pt idx="3300">0.52091214410531494</cx:pt>
          <cx:pt idx="3301">-3.1227253990346999</cx:pt>
          <cx:pt idx="3302">-2.18519871706423</cx:pt>
          <cx:pt idx="3303">2.6860656950389399</cx:pt>
          <cx:pt idx="3304">-2.5935120497435902</cx:pt>
          <cx:pt idx="3305">-1.02800676017536</cx:pt>
          <cx:pt idx="3306">-0.42843370615863102</cx:pt>
          <cx:pt idx="3307">0.082555396435666797</cx:pt>
          <cx:pt idx="3308">-1.0542174714450701</cx:pt>
          <cx:pt idx="3309">0.32888730474475603</cx:pt>
          <cx:pt idx="3310">0.49394486646761199</cx:pt>
          <cx:pt idx="3311">-0.080289972604469406</cx:pt>
          <cx:pt idx="3312">-1.07203338494408</cx:pt>
          <cx:pt idx="3313">0.278677728818846</cx:pt>
          <cx:pt idx="3314">-1.6971940105042</cx:pt>
          <cx:pt idx="3315">-0.24301898214190701</cx:pt>
          <cx:pt idx="3316">-1.70681638113849</cx:pt>
          <cx:pt idx="3317">-0.169018673868716</cx:pt>
          <cx:pt idx="3318">0.078907550338964905</cx:pt>
          <cx:pt idx="3319">-0.37715698879370702</cx:pt>
          <cx:pt idx="3320">0.091846774025552996</cx:pt>
          <cx:pt idx="3321">0.73313293291330195</cx:pt>
          <cx:pt idx="3322">0.34851508040351298</cx:pt>
          <cx:pt idx="3323">-0.18412705072188701</cx:pt>
          <cx:pt idx="3324">0.27155510733361499</cx:pt>
          <cx:pt idx="3325">-0.58405710679370004</cx:pt>
          <cx:pt idx="3326">-0.285664522284511</cx:pt>
          <cx:pt idx="3327">0.35901616785961699</cx:pt>
          <cx:pt idx="3328">0.14602383762645699</cx:pt>
          <cx:pt idx="3329">1.7213563601334001</cx:pt>
          <cx:pt idx="3330">2.9269043931895302</cx:pt>
          <cx:pt idx="3331">-0.74088380069600202</cx:pt>
          <cx:pt idx="3332">0.104903246749212</cx:pt>
          <cx:pt idx="3333">-1.7539805931850601</cx:pt>
          <cx:pt idx="3334">-2.60478692042834</cx:pt>
          <cx:pt idx="3335">-0.67598006758787998</cx:pt>
          <cx:pt idx="3336">-0.48642612162766202</cx:pt>
          <cx:pt idx="3337">1.05853957801829</cx:pt>
          <cx:pt idx="3338">-0.81333617569289296</cx:pt>
          <cx:pt idx="3339">3.6487622232415999</cx:pt>
          <cx:pt idx="3340">-2.8819191953523702</cx:pt>
          <cx:pt idx="3341">5.7227484885148501</cx:pt>
          <cx:pt idx="3342">-1.1499081866543901</cx:pt>
          <cx:pt idx="3343">-1.53847601335799</cx:pt>
          <cx:pt idx="3344">1.29822054445983</cx:pt>
          <cx:pt idx="3345">0.34194216648551201</cx:pt>
          <cx:pt idx="3346">-0.59304654726877004</cx:pt>
          <cx:pt idx="3347">-1.03131134620761</cx:pt>
          <cx:pt idx="3348">-0.12868679881884099</cx:pt>
          <cx:pt idx="3349">3.9268986309084002</cx:pt>
          <cx:pt idx="3350">-0.54836535515672802</cx:pt>
          <cx:pt idx="3351">2.1814776174132802</cx:pt>
          <cx:pt idx="3352">-0.40124002061124497</cx:pt>
          <cx:pt idx="3353">-0.50605382877256</cx:pt>
          <cx:pt idx="3354">-1.78270877650644</cx:pt>
          <cx:pt idx="3355">-1.61262618864908</cx:pt>
          <cx:pt idx="3356">0.44195057058989101</cx:pt>
          <cx:pt idx="3357">2.2975478455914802</cx:pt>
          <cx:pt idx="3358">-0.064456538749606093</cx:pt>
          <cx:pt idx="3359">0.15445844729484201</cx:pt>
          <cx:pt idx="3360">1.0257959944163499</cx:pt>
          <cx:pt idx="3361">-1.31340729464515</cx:pt>
          <cx:pt idx="3362">-0.31167719346926898</cx:pt>
          <cx:pt idx="3363">0.29163801727107802</cx:pt>
          <cx:pt idx="3364">-1.5357989529840199</cx:pt>
          <cx:pt idx="3365">-1.35773223793977</cx:pt>
          <cx:pt idx="3366">0.38100350698000002</cx:pt>
          <cx:pt idx="3367">0.53834010416105504</cx:pt>
          <cx:pt idx="3368">-0.86279403822912504</cx:pt>
          <cx:pt idx="3369">-0.190553055098897</cx:pt>
          <cx:pt idx="3370">-0.69769135240322799</cx:pt>
          <cx:pt idx="3371">2.7740527993470399</cx:pt>
          <cx:pt idx="3372">-2.4104757113174902</cx:pt>
          <cx:pt idx="3373">5.5383048832871697</cx:pt>
          <cx:pt idx="3374">0.28535900644311502</cx:pt>
          <cx:pt idx="3375">0.92595556611088703</cx:pt>
          <cx:pt idx="3376">0.71633836195378997</cx:pt>
          <cx:pt idx="3377">-0.78782488552451702</cx:pt>
          <cx:pt idx="3378">0.94140389260525703</cx:pt>
          <cx:pt idx="3379">0.63567330355977303</cx:pt>
          <cx:pt idx="3380">3.2642622599770998</cx:pt>
          <cx:pt idx="3381">1.2094921362633599</cx:pt>
          <cx:pt idx="3382">-2.2430191201449299</cx:pt>
          <cx:pt idx="3383">0.82836509090967103</cx:pt>
          <cx:pt idx="3384">0.86685740674362</cx:pt>
          <cx:pt idx="3385">-1.438938834052</cx:pt>
          <cx:pt idx="3386">1.8353502920937199</cx:pt>
          <cx:pt idx="3387">-1.14348438735529</cx:pt>
          <cx:pt idx="3388">-0.86920550032353106</cx:pt>
          <cx:pt idx="3389">-0.52523315556401595</cx:pt>
          <cx:pt idx="3390">-0.88792564261241902</cx:pt>
          <cx:pt idx="3391">0.67555205687986097</cx:pt>
          <cx:pt idx="3392">3.01750456407507</cx:pt>
          <cx:pt idx="3393">-2.24301357026697</cx:pt>
          <cx:pt idx="3394">0.075443723509224597</cx:pt>
          <cx:pt idx="3395">-0.77727428532880805</cx:pt>
          <cx:pt idx="3396">-0.34949723367739999</cx:pt>
          <cx:pt idx="3397">-0.60105167135485704</cx:pt>
          <cx:pt idx="3398">-2.24301270135062</cx:pt>
          <cx:pt idx="3399">2.7284956769787798</cx:pt>
          <cx:pt idx="3400">-0.43146542656708903</cx:pt>
          <cx:pt idx="3401">0.0036193637035079498</cx:pt>
          <cx:pt idx="3402">-0.136625766224239</cx:pt>
          <cx:pt idx="3403">-0.12699672876083201</cx:pt>
          <cx:pt idx="3404">2.0251366435792502</cx:pt>
          <cx:pt idx="3405">1.4373615812876299</cx:pt>
          <cx:pt idx="3406">0.20271389736949</cx:pt>
          <cx:pt idx="3407">0.63412412974288201</cx:pt>
          <cx:pt idx="3408">-2.9296536735647098</cx:pt>
          <cx:pt idx="3409">-1.15663641265438</cx:pt>
          <cx:pt idx="3410">0.110682700973949</cx:pt>
          <cx:pt idx="3411">0.039254731434122801</cx:pt>
          <cx:pt idx="3412">-0.35172684423303102</cx:pt>
          <cx:pt idx="3413">0.20825597113637201</cx:pt>
          <cx:pt idx="3414">-1.0016578520700199</cx:pt>
          <cx:pt idx="3415">2.1951606845220399</cx:pt>
          <cx:pt idx="3416">-3.1878713184025802</cx:pt>
          <cx:pt idx="3417">-2.0032396153283201</cx:pt>
          <cx:pt idx="3418">-1.29032506804362</cx:pt>
          <cx:pt idx="3419">0.59348087877414502</cx:pt>
          <cx:pt idx="3420">1.25108886386416</cx:pt>
          <cx:pt idx="3421">2.4414752122263299</cx:pt>
          <cx:pt idx="3422">-0.48297067702801899</cx:pt>
          <cx:pt idx="3423">-1.84919843664618</cx:pt>
          <cx:pt idx="3424">-2.0685789062172</cx:pt>
          <cx:pt idx="3425">0.4394972927968</cx:pt>
          <cx:pt idx="3426">-0.27035931242689598</cx:pt>
          <cx:pt idx="3427">-0.62153164400021499</cx:pt>
          <cx:pt idx="3428">-1.0497946744626301</cx:pt>
          <cx:pt idx="3429">0.25787931455298602</cx:pt>
          <cx:pt idx="3430">0.20443844307935699</cx:pt>
          <cx:pt idx="3431">-0.49794028810356999</cx:pt>
          <cx:pt idx="3432">-0.760155762157259</cx:pt>
          <cx:pt idx="3433">0.40513717557487899</cx:pt>
          <cx:pt idx="3434">-0.85969070046319396</cx:pt>
          <cx:pt idx="3435">-0.052336695787591599</cx:pt>
          <cx:pt idx="3436">0.52017754082511103</cx:pt>
          <cx:pt idx="3437">0.20116362982421401</cx:pt>
          <cx:pt idx="3438">5.2488007120807199</cx:pt>
          <cx:pt idx="3439">-0.16791918686812901</cx:pt>
          <cx:pt idx="3440">-0.49613942742089701</cx:pt>
          <cx:pt idx="3441">-0.72844471434222002</cx:pt>
          <cx:pt idx="3442">0.53917470536868495</cx:pt>
          <cx:pt idx="3443">0.823253221366124</cx:pt>
          <cx:pt idx="3444">0.71690192410558295</cx:pt>
          <cx:pt idx="3445">-0.270541598427535</cx:pt>
          <cx:pt idx="3446">2.6383340557464199</cx:pt>
          <cx:pt idx="3447">-0.15630844190976501</cx:pt>
          <cx:pt idx="3448">-0.201199879607279</cx:pt>
          <cx:pt idx="3449">-1.7317673035622401</cx:pt>
          <cx:pt idx="3450">-0.064049312733154798</cx:pt>
          <cx:pt idx="3451">0.55737140603600399</cx:pt>
          <cx:pt idx="3452">-0.187877615808029</cx:pt>
          <cx:pt idx="3453">0.12471162712992399</cx:pt>
          <cx:pt idx="3454">-1.93901117569156</cx:pt>
          <cx:pt idx="3455">-0.381625929741294</cx:pt>
          <cx:pt idx="3456">-1.07489594980484</cx:pt>
          <cx:pt idx="3457">0.59828175187483501</cx:pt>
          <cx:pt idx="3458">-0.86687183091628905</cx:pt>
          <cx:pt idx="3459">0.20908867000922099</cx:pt>
          <cx:pt idx="3460">0.33524809111544601</cx:pt>
          <cx:pt idx="3461">0.87931477506392197</cx:pt>
          <cx:pt idx="3462">0.0053263438749945602</cx:pt>
          <cx:pt idx="3463">1.2264648488825201</cx:pt>
          <cx:pt idx="3464">0.25293694333237998</cx:pt>
          <cx:pt idx="3465">1.82954798441438</cx:pt>
          <cx:pt idx="3466">-1.1157853117249601</cx:pt>
          <cx:pt idx="3467">0.21596061956134599</cx:pt>
          <cx:pt idx="3468">-1.4774846830752699</cx:pt>
          <cx:pt idx="3469">0.097056031529900694</cx:pt>
          <cx:pt idx="3470">-2.67597854568317</cx:pt>
          <cx:pt idx="3471">0.044638347700033498</cx:pt>
          <cx:pt idx="3472">0.37645204392737902</cx:pt>
          <cx:pt idx="3473">-1.2168905730111801</cx:pt>
          <cx:pt idx="3474">-0.215274733611378</cx:pt>
          <cx:pt idx="3475">1.1154334438058999</cx:pt>
          <cx:pt idx="3476">-0.42359238154192502</cx:pt>
          <cx:pt idx="3477">0.49586208172285201</cx:pt>
          <cx:pt idx="3478">-0.106572091008923</cx:pt>
          <cx:pt idx="3479">1.1233017819222</cx:pt>
          <cx:pt idx="3480">-0.53425164783587398</cx:pt>
          <cx:pt idx="3481">-0.100798574175624</cx:pt>
          <cx:pt idx="3482">1.66386993944733</cx:pt>
          <cx:pt idx="3483">-1.55723306441982</cx:pt>
          <cx:pt idx="3484">-4.2339706329676501</cx:pt>
          <cx:pt idx="3485">-0.54512442797509897</cx:pt>
          <cx:pt idx="3486">1.6638699455032999</cx:pt>
          <cx:pt idx="3487">0.76524718851236395</cx:pt>
          <cx:pt idx="3488">-0.259893397350411</cx:pt>
          <cx:pt idx="3489">-0.310134250036182</cx:pt>
          <cx:pt idx="3490">0.051940938247567403</cx:pt>
          <cx:pt idx="3491">-0.52077622052874395</cx:pt>
          <cx:pt idx="3492">-2.36955248198145</cx:pt>
          <cx:pt idx="3493">1.7530678577160701</cx:pt>
          <cx:pt idx="3494">0.0032682945947338999</cx:pt>
          <cx:pt idx="3495">1.2904122685611501</cx:pt>
          <cx:pt idx="3496">0.43908406753301499</cx:pt>
          <cx:pt idx="3497">-1.10294459661745</cx:pt>
          <cx:pt idx="3498">2.0117927566354301</cx:pt>
          <cx:pt idx="3499">2.6482726903520302</cx:pt>
          <cx:pt idx="3500">-0.92109235611331697</cx:pt>
          <cx:pt idx="3501">3.5056076319736502</cx:pt>
          <cx:pt idx="3502">-1.4138607845687099</cx:pt>
          <cx:pt idx="3503">3.8862527853617799</cx:pt>
          <cx:pt idx="3504">-1.20286345325558</cx:pt>
          <cx:pt idx="3505">-1.65805663203543</cx:pt>
          <cx:pt idx="3506">-0.48180658759713502</cx:pt>
          <cx:pt idx="3507">2.6550996976183598</cx:pt>
          <cx:pt idx="3508">7.2883248746574303</cx:pt>
          <cx:pt idx="3509">-2.3968250339613899</cx:pt>
          <cx:pt idx="3510">-0.803735031642131</cx:pt>
          <cx:pt idx="3511">-0.389241285830359</cx:pt>
          <cx:pt idx="3512">2.10865490350518</cx:pt>
          <cx:pt idx="3513">0.029664470793340902</cx:pt>
          <cx:pt idx="3514">1.1037111623734901</cx:pt>
          <cx:pt idx="3515">-0.14348504820226601</cx:pt>
          <cx:pt idx="3516">2.5314188809391598</cx:pt>
          <cx:pt idx="3517">0.136393499431823</cx:pt>
          <cx:pt idx="3518">-0.94345806422642797</cx:pt>
          <cx:pt idx="3519">-1.52711607049356</cx:pt>
          <cx:pt idx="3520">-0.228146634054602</cx:pt>
          <cx:pt idx="3521">-0.98894567144999401</cx:pt>
          <cx:pt idx="3522">-2.0963498992157601</cx:pt>
          <cx:pt idx="3523">0.872154043968979</cx:pt>
          <cx:pt idx="3524">1.5562292763426799</cx:pt>
          <cx:pt idx="3525">-0.355078841651015</cx:pt>
          <cx:pt idx="3526">0.721356089375777</cx:pt>
          <cx:pt idx="3527">2.1080541801823198</cx:pt>
          <cx:pt idx="3528">-0.39450826592312599</cx:pt>
          <cx:pt idx="3529">0.48226318364844201</cx:pt>
          <cx:pt idx="3530">-1.34099573329694</cx:pt>
          <cx:pt idx="3531">-0.77907353971988502</cx:pt>
          <cx:pt idx="3532">0.88096859869760502</cx:pt>
          <cx:pt idx="3533">-1.1400453060319999</cx:pt>
          <cx:pt idx="3534">-5.4129302996041799</cx:pt>
          <cx:pt idx="3535">-0.73737888775499605</cx:pt>
          <cx:pt idx="3536">1.6638703563099499</cx:pt>
          <cx:pt idx="3537">-0.96029055351616399</cx:pt>
          <cx:pt idx="3538">1.32600022364995</cx:pt>
          <cx:pt idx="3539">-0.19305192728823001</cx:pt>
          <cx:pt idx="3540">3.1232991894019899</cx:pt>
          <cx:pt idx="3541">-0.91213712714274497</cx:pt>
          <cx:pt idx="3542">-1.72646447037866</cx:pt>
          <cx:pt idx="3543">1.1858232637513699</cx:pt>
          <cx:pt idx="3544">-1.1682034949160101</cx:pt>
          <cx:pt idx="3545">-0.49747620926751401</cx:pt>
          <cx:pt idx="3546">-0.073094561867311197</cx:pt>
          <cx:pt idx="3547">0.86740348300927494</cx:pt>
          <cx:pt idx="3548">-2.8958238691601701</cx:pt>
          <cx:pt idx="3549">0.72135628901246995</cx:pt>
          <cx:pt idx="3550">0.86167690504349104</cx:pt>
          <cx:pt idx="3551">-0.87886277297327198</cx:pt>
          <cx:pt idx="3552">-0.84536400533381995</cx:pt>
          <cx:pt idx="3553">0.45521311765733402</cx:pt>
          <cx:pt idx="3554">0.26550362677011702</cx:pt>
          <cx:pt idx="3555">-0.66504460893845097</cx:pt>
          <cx:pt idx="3556">0.65291541000069997</cx:pt>
          <cx:pt idx="3557">2.6428076757996002</cx:pt>
          <cx:pt idx="3558">-1.6006663246327899</cx:pt>
          <cx:pt idx="3559">-0.051348921952360099</cx:pt>
          <cx:pt idx="3560">0.92690500874492499</cx:pt>
          <cx:pt idx="3561">0.093704552278650197</cx:pt>
          <cx:pt idx="3562">1.22092623681252</cx:pt>
          <cx:pt idx="3563">0.78940100174733496</cx:pt>
          <cx:pt idx="3564">4.5383261983732304</cx:pt>
          <cx:pt idx="3565">0.15776302176357601</cx:pt>
          <cx:pt idx="3566">0.53093958955288401</cx:pt>
          <cx:pt idx="3567">-0.28183990505714401</cx:pt>
          <cx:pt idx="3568">-1.02390203846021</cx:pt>
          <cx:pt idx="3569">-0.85968826219484895</cx:pt>
          <cx:pt idx="3570">-0.70868357521976399</cx:pt>
          <cx:pt idx="3571">0.32683655586924198</cx:pt>
          <cx:pt idx="3572">1.2383857797701601</cx:pt>
          <cx:pt idx="3573">-2.6986970421972298</cx:pt>
          <cx:pt idx="3574">-0.29960114703430701</cx:pt>
          <cx:pt idx="3575">1.2853590487879201</cx:pt>
          <cx:pt idx="3576">1.36215508272996</cx:pt>
          <cx:pt idx="3577">0.30043722981513199</cx:pt>
          <cx:pt idx="3578">-2.0940387746663598</cx:pt>
          <cx:pt idx="3579">-1.9128704359516799</cx:pt>
          <cx:pt idx="3580">0.85063841561013498</cx:pt>
          <cx:pt idx="3581">-1.0285388863873699</cx:pt>
          <cx:pt idx="3582">-1.09101681406514</cx:pt>
          <cx:pt idx="3583">0.36841461937992798</cx:pt>
          <cx:pt idx="3584">1.03937907762058</cx:pt>
          <cx:pt idx="3585">-0.76436678511844103</cx:pt>
          <cx:pt idx="3586">-1.7210671180588799</cx:pt>
          <cx:pt idx="3587">1.3316737630408999</cx:pt>
          <cx:pt idx="3588">-0.49398088381305599</cx:pt>
          <cx:pt idx="3589">-0.104692406421836</cx:pt>
          <cx:pt idx="3590">-1.87528703698203</cx:pt>
          <cx:pt idx="3591">0.37923323040458601</cx:pt>
          <cx:pt idx="3592">-0.83995397883021405</cx:pt>
          <cx:pt idx="3593">0.275765195069199</cx:pt>
          <cx:pt idx="3594">-0.12545035014695199</cx:pt>
          <cx:pt idx="3595">3.0789042609050199</cx:pt>
          <cx:pt idx="3596">0.43645968263400498</cx:pt>
          <cx:pt idx="3597">2.19920147916091</cx:pt>
          <cx:pt idx="3598">-0.116879508163778</cx:pt>
          <cx:pt idx="3599">0.92566179096507895</cx:pt>
          <cx:pt idx="3600">-0.28461289388636501</cx:pt>
          <cx:pt idx="3601">-0.26348308779809798</cx:pt>
          <cx:pt idx="3602">-0.028006726332854798</cx:pt>
          <cx:pt idx="3603">0.52251494120293596</cx:pt>
          <cx:pt idx="3604">-1.7111673705860699</cx:pt>
          <cx:pt idx="3605">-0.55335857639199204</cx:pt>
          <cx:pt idx="3606">0.33705945439123203</cx:pt>
          <cx:pt idx="3607">0.37956710513520803</cx:pt>
          <cx:pt idx="3608">-1.77301669952287</cx:pt>
          <cx:pt idx="3609">-1.0893641631072499</cx:pt>
          <cx:pt idx="3610">0.80788044690831495</cx:pt>
          <cx:pt idx="3611">-0.0112900001260382</cx:pt>
          <cx:pt idx="3612">1.5874315903140701</cx:pt>
          <cx:pt idx="3613">2.2539941842565598</cx:pt>
          <cx:pt idx="3614">0.31574118452723299</cx:pt>
          <cx:pt idx="3615">1.2086753634027601</cx:pt>
          <cx:pt idx="3616">1.97871299323807</cx:pt>
          <cx:pt idx="3617">0.15651391984218899</cx:pt>
          <cx:pt idx="3618">0.26009881029021498</cx:pt>
          <cx:pt idx="3619">-0.68843149658060399</cx:pt>
          <cx:pt idx="3620">0.41495717433802798</cx:pt>
          <cx:pt idx="3621">-0.36469872560252398</cx:pt>
          <cx:pt idx="3622">-0.099895509606560795</cx:pt>
          <cx:pt idx="3623">-1.67002969989136</cx:pt>
          <cx:pt idx="3624">-2.77906933023417</cx:pt>
          <cx:pt idx="3625">-0.179108254519149</cx:pt>
          <cx:pt idx="3626">-1.4223800636416</cx:pt>
          <cx:pt idx="3627">0.36430946039940898</cx:pt>
          <cx:pt idx="3628">1.40696170319483</cx:pt>
          <cx:pt idx="3629">0.29463626363169598</cx:pt>
          <cx:pt idx="3630">1.37037036209227</cx:pt>
          <cx:pt idx="3631">-1.13259523667179</cx:pt>
          <cx:pt idx="3632">-0.40651875403766002</cx:pt>
          <cx:pt idx="3633">-3.6759682142692101</cx:pt>
          <cx:pt idx="3634">-2.3047939697431099</cx:pt>
          <cx:pt idx="3635">2.2930322024396501</cx:pt>
          <cx:pt idx="3636">0.59348134079843695</cx:pt>
          <cx:pt idx="3637">0.49394500336768199</cx:pt>
          <cx:pt idx="3638">2.50954179854577</cx:pt>
          <cx:pt idx="3639">4.0331015238299104</cx:pt>
          <cx:pt idx="3640">-1.08004599419897</cx:pt>
          <cx:pt idx="3641">-0.85070217427762895</cx:pt>
          <cx:pt idx="3642">0.84074766120460598</cx:pt>
          <cx:pt idx="3643">2.3199155190665501</cx:pt>
          <cx:pt idx="3644">4.3643055329916001</cx:pt>
          <cx:pt idx="3645">0.204438374320279</cx:pt>
          <cx:pt idx="3646">0.51678483260138397</cx:pt>
          <cx:pt idx="3647">0.13598869896941199</cx:pt>
          <cx:pt idx="3648">-0.243020632589562</cx:pt>
          <cx:pt idx="3649">0.91663669135513903</cx:pt>
          <cx:pt idx="3650">0.74010695291919804</cx:pt>
          <cx:pt idx="3651">-3.0781355680844098</cx:pt>
          <cx:pt idx="3652">-1.19410793273966</cx:pt>
          <cx:pt idx="3653">5.2488246981290398</cx:pt>
          <cx:pt idx="3654">-1.0910154250592099</cx:pt>
          <cx:pt idx="3655">6.2488166308840603</cx:pt>
          <cx:pt idx="3656">-0.77614343947792497</cx:pt>
          <cx:pt idx="3657">1.48678567877284</cx:pt>
          <cx:pt idx="3658">0.19138229991585701</cx:pt>
          <cx:pt idx="3659">0.0616294755134403</cx:pt>
          <cx:pt idx="3660">0.98493128026777998</cx:pt>
          <cx:pt idx="3661">-0.51988744933763997</cx:pt>
          <cx:pt idx="3662">-1.20649437258513</cx:pt>
          <cx:pt idx="3663">-0.49094826145045101</cx:pt>
          <cx:pt idx="3664">0.54668671282880799</cx:pt>
          <cx:pt idx="3665">0.57640737226066396</cx:pt>
          <cx:pt idx="3666">2.7793410923356898</cx:pt>
          <cx:pt idx="3667">2.2177811771215898</cx:pt>
          <cx:pt idx="3668">-0.73497511137900495</cx:pt>
          <cx:pt idx="3669">-4.5209932548478102</cx:pt>
          <cx:pt idx="3670">0.315608500565075</cx:pt>
          <cx:pt idx="3671">-0.025428528761743702</cx:pt>
          <cx:pt idx="3672">-4.3968130835490102</cx:pt>
          <cx:pt idx="3673">0.71565266559887697</cx:pt>
          <cx:pt idx="3674">0.49394545177574001</cx:pt>
          <cx:pt idx="3675">-0.474033474075641</cx:pt>
          <cx:pt idx="3676">0.882738302942916</cx:pt>
          <cx:pt idx="3677">0.076092597388752001</cx:pt>
          <cx:pt idx="3678">1.0128195667225199</cx:pt>
          <cx:pt idx="3679">0.73651608673564395</cx:pt>
          <cx:pt idx="3680">1.6903431406584899</cx:pt>
          <cx:pt idx="3681">-0.30750948009310403</cx:pt>
          <cx:pt idx="3682">1.6250508619887301</cx:pt>
          <cx:pt idx="3683">0.018820088956000101</cx:pt>
          <cx:pt idx="3684">2.0789076716072601</cx:pt>
          <cx:pt idx="3685">-0.48914850173194002</cx:pt>
          <cx:pt idx="3686">0.67173237252102402</cx:pt>
          <cx:pt idx="3687">0.202298396936652</cx:pt>
          <cx:pt idx="3688">-1.3859775797451099</cx:pt>
          <cx:pt idx="3689">1.53141990114728</cx:pt>
          <cx:pt idx="3690">1.3880115062812</cx:pt>
          <cx:pt idx="3691">-0.71835827008134401</cx:pt>
          <cx:pt idx="3692">1.32683505045664</cx:pt>
          <cx:pt idx="3693">0.21831050844959399</cx:pt>
          <cx:pt idx="3694">7.8862175052260399</cx:pt>
          <cx:pt idx="3695">0.83098015091083899</cx:pt>
          <cx:pt idx="3696">0.31057768656614598</cx:pt>
          <cx:pt idx="3697">-0.155633783720796</cx:pt>
          <cx:pt idx="3698">0.63334803902717396</cx:pt>
          <cx:pt idx="3699">0.40648211013553598</cx:pt>
          <cx:pt idx="3700">-4.6215166223874498</cx:pt>
          <cx:pt idx="3701">2.25293668344889</cx:pt>
          <cx:pt idx="3702">-0.91075050829812199</cx:pt>
          <cx:pt idx="3703">-0.69508843181297997</cx:pt>
          <cx:pt idx="3704">1.0355149340165899</cx:pt>
          <cx:pt idx="3705">0.87245713951677195</cx:pt>
          <cx:pt idx="3706">2.0457413025262601</cx:pt>
          <cx:pt idx="3707">0.72175085091691604</cx:pt>
          <cx:pt idx="3708">-1.4301050301673901</cx:pt>
          <cx:pt idx="3709">0.91384920926641799</cx:pt>
          <cx:pt idx="3710">2.5764058654301301</cx:pt>
          <cx:pt idx="3711">-0.15375279299421901</cx:pt>
          <cx:pt idx="3712">0.14157375933524299</cx:pt>
          <cx:pt idx="3713">0.29463651931689</cx:pt>
          <cx:pt idx="3714">8.3826348355670603</cx:pt>
          <cx:pt idx="3715">-0.44465180583652802</cx:pt>
          <cx:pt idx="3716">0.35488121109357801</cx:pt>
          <cx:pt idx="3717">-0.45348706698944402</cx:pt>
          <cx:pt idx="3718">-2.87569348741363</cx:pt>
          <cx:pt idx="3719">-0.097681002171283296</cx:pt>
          <cx:pt idx="3720">-1.07165195408783</cx:pt>
          <cx:pt idx="3721">0.049161302223166503</cx:pt>
          <cx:pt idx="3722">0.156363837578714</cx:pt>
          <cx:pt idx="3723">-0.55336029786248697</cx:pt>
          <cx:pt idx="3724">1.6961881929382501</cx:pt>
          <cx:pt idx="3725">-4.9210791286011402</cx:pt>
          <cx:pt idx="3726">-0.11373719932704</cx:pt>
          <cx:pt idx="3727">-1.0333726249136901</cx:pt>
          <cx:pt idx="3728">-0.74017641472179196</cx:pt>
          <cx:pt idx="3729">-0.89322238038368196</cx:pt>
          <cx:pt idx="3730">0.21217447354781699</cx:pt>
          <cx:pt idx="3731">0.47826362856680699</cx:pt>
          <cx:pt idx="3732">0.54839326311592096</cx:pt>
          <cx:pt idx="3733">1.1813904598820899</cx:pt>
          <cx:pt idx="3734">0.400836980030436</cx:pt>
          <cx:pt idx="3735">-0.72341205935736397</cx:pt>
          <cx:pt idx="3736">-0.35753209043726503</cx:pt>
          <cx:pt idx="3737">1.13891472060927</cx:pt>
          <cx:pt idx="3738">-0.50605368357284297</cx:pt>
          <cx:pt idx="3739">-2.1305444858996498</cx:pt>
          <cx:pt idx="3740">0.40648369937075401</cx:pt>
          <cx:pt idx="3741">-2.7155033959563899</cx:pt>
          <cx:pt idx="3742">-0.21927141606796799</cx:pt>
          <cx:pt idx="3743">-1.2380364856949799</cx:pt>
          <cx:pt idx="3744">2.0789071754385802</cx:pt>
          <cx:pt idx="3745">0.39240712825959301</cx:pt>
          <cx:pt idx="3746">-0.17835118250076901</cx:pt>
          <cx:pt idx="3747">8.92435262302795</cx:pt>
          <cx:pt idx="3748">1.2517441189718499</cx:pt>
          <cx:pt idx="3749">-0.236734515135549</cx:pt>
          <cx:pt idx="3750">0.097684571380636603</cx:pt>
          <cx:pt idx="3751">-1.7333454236664601</cx:pt>
          <cx:pt idx="3752">1.0696890573501701</cx:pt>
          <cx:pt idx="3753">-3.1690050538736898</cx:pt>
          <cx:pt idx="3754">-1.8422673078641201</cx:pt>
          <cx:pt idx="3755">0.81587313345019497</cx:pt>
          <cx:pt idx="3756">0.57700058430497303</cx:pt>
          <cx:pt idx="3757">0.45814410448371701</cx:pt>
          <cx:pt idx="3758">0.047059021922383801</cx:pt>
          <cx:pt idx="3759">-2.2495624686362401</cx:pt>
          <cx:pt idx="3760">-0.43416052900211399</cx:pt>
          <cx:pt idx="3761">2.9634288505421802</cx:pt>
          <cx:pt idx="3762">0.96831639661699898</cx:pt>
          <cx:pt idx="3763">1.3164070364429701</cx:pt>
          <cx:pt idx="3764">-2.8465633485730599</cx:pt>
          <cx:pt idx="3765">0.071413805666829894</cx:pt>
          <cx:pt idx="3766">-0.29032510162800101</cx:pt>
          <cx:pt idx="3767">0.39804937813917102</cx:pt>
          <cx:pt idx="3768">-1.3270838731696299</cx:pt>
          <cx:pt idx="3769">-4.8037215752150004</cx:pt>
          <cx:pt idx="3770">1.3012998382537</cx:pt>
          <cx:pt idx="3771">-1.5693798878952101</cx:pt>
          <cx:pt idx="3772">0.87043744545172597</cx:pt>
          <cx:pt idx="3773">1.3067138584819999</cx:pt>
          <cx:pt idx="3774">2.3228330773515702</cx:pt>
          <cx:pt idx="3775">-1.7580586485743801</cx:pt>
          <cx:pt idx="3776">1.4846670391158701</cx:pt>
          <cx:pt idx="3777">-4.41293762435253</cx:pt>
          <cx:pt idx="3778">0.233996634465233</cx:pt>
          <cx:pt idx="3779">0.94564093270701199</cx:pt>
          <cx:pt idx="3780">1.5627844801677599</cx:pt>
          <cx:pt idx="3781">0.71325891897589599</cx:pt>
          <cx:pt idx="3782">-3.3968218451998902</cx:pt>
          <cx:pt idx="3783">-1.5991626238691301</cx:pt>
          <cx:pt idx="3784">-0.60914837792771204</cx:pt>
          <cx:pt idx="3785">-1.2709392968650199</cx:pt>
          <cx:pt idx="3786">0.90898242395306605</cx:pt>
          <cx:pt idx="3787">1.53638062144772</cx:pt>
          <cx:pt idx="3788">1.4226399097276501</cx:pt>
          <cx:pt idx="3789">-1.6540443244902401</cx:pt>
          <cx:pt idx="3790">-0.14348479530125399</cx:pt>
          <cx:pt idx="3791">0.70765229638415295</cx:pt>
          <cx:pt idx="3792">-0.99543921098033405</cx:pt>
          <cx:pt idx="3793">-0.90659208139205105</cx:pt>
          <cx:pt idx="3794">-0.31595182341885197</cx:pt>
          <cx:pt idx="3795">1.4688544991754799</cx:pt>
          <cx:pt idx="3796">-0.97774342879438203</cx:pt>
          <cx:pt idx="3797">-0.73334559863492998</cx:pt>
          <cx:pt idx="3798">0.14695199188767399</cx:pt>
          <cx:pt idx="3799">0.241402921440206</cx:pt>
          <cx:pt idx="3800">1.41594256741625</cx:pt>
          <cx:pt idx="3801">0.020992202704302399</cx:pt>
          <cx:pt idx="3802">0.73787124133905602</cx:pt>
          <cx:pt idx="3803">-2.9059820367548701</cx:pt>
          <cx:pt idx="3804">-0.81895974611576705</cx:pt>
          <cx:pt idx="3805">2.8412957245022898</cx:pt>
          <cx:pt idx="3806">-1.6248905005988299</cx:pt>
          <cx:pt idx="3807">-1.15375315845806</cx:pt>
          <cx:pt idx="3808">-1.0230308975000399</cx:pt>
          <cx:pt idx="3809">-2.5935109408570698</cx:pt>
          <cx:pt idx="3810">-2.44464708993319</cx:pt>
          <cx:pt idx="3811">1.2529371380852901</cx:pt>
          <cx:pt idx="3812">3.0404329761143898</cx:pt>
          <cx:pt idx="3813">0.16052110150283599</cx:pt>
          <cx:pt idx="3814">-0.31025503158373702</cx:pt>
          <cx:pt idx="3815">2.6123393460556299</cx:pt>
          <cx:pt idx="3816">-0.98353318493312702</cx:pt>
          <cx:pt idx="3817">-1.7489084766827601</cx:pt>
          <cx:pt idx="3818">-1.84980077585379</cx:pt>
          <cx:pt idx="3819">-0.0085543887362155794</cx:pt>
          <cx:pt idx="3820">0.67812418437013999</cx:pt>
          <cx:pt idx="3821">-0.58060113043426798</cx:pt>
          <cx:pt idx="3822">1.7763450760235999</cx:pt>
          <cx:pt idx="3823">0.69188428886587405</cx:pt>
          <cx:pt idx="3824">0.31659913657796201</cx:pt>
          <cx:pt idx="3825">-0.56050229966668597</cx:pt>
          <cx:pt idx="3826">2.19256431635942</cx:pt>
          <cx:pt idx="3827">0.64016573575993696</cx:pt>
          <cx:pt idx="3828">0.030544567948782499</cx:pt>
          <cx:pt idx="3829">-5.0503606409253097</cx:pt>
          <cx:pt idx="3830">1.0527945419908999</cx:pt>
          <cx:pt idx="3831">-0.86705215732192398</cx:pt>
          <cx:pt idx="3832">0.80120368502267003</cx:pt>
          <cx:pt idx="3833">-0.299775584930212</cx:pt>
          <cx:pt idx="3834">0.33167444553319603</cx:pt>
          <cx:pt idx="3835">1.10747683453677</cx:pt>
          <cx:pt idx="3836">2.1418712016972798</cx:pt>
          <cx:pt idx="3837">0.027706310354137099</cx:pt>
          <cx:pt idx="3838">0.79879947384733396</cx:pt>
          <cx:pt idx="3839">-1.8596890665666399</cx:pt>
          <cx:pt idx="3840">0.41332665205900398</cx:pt>
          <cx:pt idx="3841">-2.0910136224718401</cx:pt>
          <cx:pt idx="3842">0.81952158304146805</cx:pt>
          <cx:pt idx="3843">-3.1109146866469799</cx:pt>
          <cx:pt idx="3844">-0.068991224904332196</cx:pt>
          <cx:pt idx="3845">-1.55814277066906</cx:pt>
          <cx:pt idx="3846">0.37263935971678602</cx:pt>
          <cx:pt idx="3847">0.74891212049912903</cx:pt>
          <cx:pt idx="3848">2.4810055711261598</cx:pt>
          <cx:pt idx="3849">-1.2031267115584501</cx:pt>
          <cx:pt idx="3850">-0.85789836837472999</cx:pt>
          <cx:pt idx="3851">2.6638701154114299</cx:pt>
          <cx:pt idx="3852">3.1982057086039499</cx:pt>
          <cx:pt idx="3853">0.078907332920571199</cx:pt>
          <cx:pt idx="3854">-3.2786395429444202</cx:pt>
          <cx:pt idx="3855">1.2232976305288501</cx:pt>
          <cx:pt idx="3856">1.0789086372699099</cx:pt>
          <cx:pt idx="3857">0.67451733224434096</cx:pt>
          <cx:pt idx="3858">1.7219730604916601</cx:pt>
          <cx:pt idx="3859">1.0865208161191799</cx:pt>
          <cx:pt idx="3860">2.0789022906841699</cx:pt>
          <cx:pt idx="3861">-2.4727072569765398</cx:pt>
          <cx:pt idx="3862">-1.4196791559194499</cx:pt>
          <cx:pt idx="3863">-0.46541224452789198</cx:pt>
          <cx:pt idx="3864">-0.510420219649806</cx:pt>
          <cx:pt idx="3865">-0.90783589639725404</cx:pt>
          <cx:pt idx="3866">-0.26022966399248998</cx:pt>
          <cx:pt idx="3867">-0.91267995118850798</cx:pt>
          <cx:pt idx="3868">-0.187525752537026</cx:pt>
          <cx:pt idx="3869">0.42785578407277702</cx:pt>
          <cx:pt idx="3870">0.39085318359451598</cx:pt>
          <cx:pt idx="3871">-3.1055157086634102</cx:pt>
          <cx:pt idx="3872">-2.2064910591057001</cx:pt>
          <cx:pt idx="3873">1.0142547668713799</cx:pt>
          <cx:pt idx="3874">-1.2715885925991499</cx:pt>
          <cx:pt idx="3875">0.96343059545190501</cx:pt>
          <cx:pt idx="3876">-0.878387672332271</cx:pt>
          <cx:pt idx="3877">-3.4446393917901301</cx:pt>
          <cx:pt idx="3878">-0.54040627614742098</cx:pt>
          <cx:pt idx="3879">0.46710341591988302</cx:pt>
          <cx:pt idx="3880">-1.38052370571109</cx:pt>
          <cx:pt idx="3881">-0.30882166458158899</cx:pt>
          <cx:pt idx="3882">-0.92109238705844099</cx:pt>
          <cx:pt idx="3883">0.54413102077031805</cx:pt>
          <cx:pt idx="3884">0.66387033394485695</cx:pt>
          <cx:pt idx="3885">-0.200956619603683</cx:pt>
          <cx:pt idx="3886">-0.44220854345911298</cx:pt>
          <cx:pt idx="3887">0.578834260027696</cx:pt>
          <cx:pt idx="3888">1.3994804982643001</cx:pt>
          <cx:pt idx="3889">1.5118668607322701</cx:pt>
          <cx:pt idx="3890">-0.77907220241241804</cx:pt>
          <cx:pt idx="3891">-0.46857896010577299</cx:pt>
          <cx:pt idx="3892">-3.3640331181973702</cx:pt>
          <cx:pt idx="3893">-0.99790691324802705</cx:pt>
          <cx:pt idx="3894">-2.5315873962890101</cx:pt>
          <cx:pt idx="3895">-0.34735685204176298</cx:pt>
          <cx:pt idx="3896">6.07887396849776</cx:pt>
          <cx:pt idx="3897">3.0049049104429599</cx:pt>
          <cx:pt idx="3898">2.5063286432346801</cx:pt>
          <cx:pt idx="3899">0.23760576939533901</cx:pt>
          <cx:pt idx="3900">-0.13112796775742899</cx:pt>
          <cx:pt idx="3901">-2.1002356379864602</cx:pt>
          <cx:pt idx="3902">3.9719913010766299</cx:pt>
          <cx:pt idx="3903">-1.6993010126819099</cx:pt>
          <cx:pt idx="3904">1.7710295933420599</cx:pt>
          <cx:pt idx="3905">0.20376941864293299</cx:pt>
          <cx:pt idx="3906">-0.020628064819389998</cx:pt>
          <cx:pt idx="3907">-0.36795572524546299</cx:pt>
          <cx:pt idx="3908">-3.1305357896120398</cx:pt>
          <cx:pt idx="3909">0.084554291827187295</cx:pt>
          <cx:pt idx="3910">0.242406539760949</cx:pt>
          <cx:pt idx="3911">0.76856755652303999</cx:pt>
          <cx:pt idx="3912">0.94270336111882302</cx:pt>
          <cx:pt idx="3913">-0.18652936501560799</cx:pt>
          <cx:pt idx="3914">0.53834076637615502</cx:pt>
          <cx:pt idx="3915">-4.0400302068329497</cx:pt>
          <cx:pt idx="3916">-0.380520929346851</cx:pt>
          <cx:pt idx="3917">0.084931804413076295</cx:pt>
          <cx:pt idx="3918">0.23548330791088401</cx:pt>
          <cx:pt idx="3919">0.558650979378291</cx:pt>
          <cx:pt idx="3920">0.23091078948189001</cx:pt>
          <cx:pt idx="3921">-0.36020308068544699</cx:pt>
          <cx:pt idx="3922">-0.84659868920689996</cx:pt>
          <cx:pt idx="3923">0.028282086751920999</cx:pt>
          <cx:pt idx="3924">-0.89471702856951696</cx:pt>
          <cx:pt idx="3925">-0.262649201504154</cx:pt>
          <cx:pt idx="3926">0.65298161450451597</cx:pt>
          <cx:pt idx="3927">1.7069387597869701</cx:pt>
          <cx:pt idx="3928">0.54738429128596</cx:pt>
          <cx:pt idx="3929">3.3067130478364501</cx:pt>
          <cx:pt idx="3930">-2.7181041781776001</cx:pt>
          <cx:pt idx="3931">-1.7265016204649</cx:pt>
          <cx:pt idx="3932">0.68659131187810096</cx:pt>
          <cx:pt idx="3933">-1.0698226211261801</cx:pt>
          <cx:pt idx="3934">-0.50123755321427899</cx:pt>
          <cx:pt idx="3935">0.0264404923025434</cx:pt>
          <cx:pt idx="3936">-1.3968255501217299</cx:pt>
          <cx:pt idx="3937">-1.5193500831968301</cx:pt>
          <cx:pt idx="3938">1.0354063873469099</cx:pt>
          <cx:pt idx="3939">0.190553309465782</cx:pt>
          <cx:pt idx="3940">3.37588859700654</cx:pt>
          <cx:pt idx="3941">-1.2803740340527801</cx:pt>
          <cx:pt idx="3942">1.93451775473203</cx:pt>
          <cx:pt idx="3943">-0.66340212552574596</cx:pt>
          <cx:pt idx="3944">0.39942787178299399</cx:pt>
          <cx:pt idx="3945">-0.0858369503909686</cx:pt>
          <cx:pt idx="3946">0.55671379102745</cx:pt>
          <cx:pt idx="3947">0.94140414097399105</cx:pt>
          <cx:pt idx="3948">1.9020295229722</cx:pt>
          <cx:pt idx="3949">0.55381704208751004</cx:pt>
          <cx:pt idx="3950">6.7793276394556097</cx:pt>
          <cx:pt idx="3951">-1.8518271404745399</cx:pt>
          <cx:pt idx="3952">0.86591514444622597</cx:pt>
          <cx:pt idx="3953">1.2209267361971701</cx:pt>
          <cx:pt idx="3954">1.0723348192523301</cx:pt>
          <cx:pt idx="3955">-1.57316683556936</cx:pt>
          <cx:pt idx="3956">1.69188371449291</cx:pt>
          <cx:pt idx="3957">-0.67017419642826004</cx:pt>
          <cx:pt idx="3958">0.62573556446857903</cx:pt>
          <cx:pt idx="3959">2.67794512788661</cx:pt>
          <cx:pt idx="3960">1.88096831625912</cx:pt>
          <cx:pt idx="3961">2.6468969121049599</cx:pt>
          <cx:pt idx="3962">-2.06537740121431</cx:pt>
          <cx:pt idx="3963">-4.6625450519276797</cx:pt>
          <cx:pt idx="3964">2.93688795460467</cx:pt>
          <cx:pt idx="3965">0.58338047669794102</cx:pt>
          <cx:pt idx="3966">-0.48862991364672798</cx:pt>
          <cx:pt idx="3967">2.4508751217281102</cx:pt>
          <cx:pt idx="3968">-0.13740972339067301</cx:pt>
          <cx:pt idx="3969">-0.94442423733555403</cx:pt>
          <cx:pt idx="3970">-0.45714296183916397</cx:pt>
          <cx:pt idx="3971">-0.29613178884540498</cx:pt>
          <cx:pt idx="3972">-1.7665801813339399</cx:pt>
          <cx:pt idx="3973">-0.33403089636160799</cx:pt>
          <cx:pt idx="3974">0.66387074879929298</cx:pt>
          <cx:pt idx="3975">-0.20058519457114601</cx:pt>
          <cx:pt idx="3976">-0.021356290926929301</cx:pt>
          <cx:pt idx="3977">1.3598083947389199</cx:pt>
          <cx:pt idx="3978">-0.61411449548680697</cx:pt>
          <cx:pt idx="3979">0.16136994207213701</cx:pt>
          <cx:pt idx="3980">-1.4790869534073701</cx:pt>
          <cx:pt idx="3981">4.7734921633649998</cx:pt>
          <cx:pt idx="3982">-2.2903248674642001</cx:pt>
          <cx:pt idx="3983">0.17376665775919001</cx:pt>
          <cx:pt idx="3984">-0.219529414138181</cx:pt>
          <cx:pt idx="3985">-2.1088988254040602</cx:pt>
          <cx:pt idx="3986">0.98144222686541904</cx:pt>
          <cx:pt idx="3987">-2.5216515641153201</cx:pt>
          <cx:pt idx="3988">0.060049211757660197</cx:pt>
          <cx:pt idx="3989">-0.771948611880515</cx:pt>
          <cx:pt idx="3990">0.59667127078363802</cx:pt>
          <cx:pt idx="3991">-5.2064799740424199</cx:pt>
          <cx:pt idx="3992">0.65071155213026699</cx:pt>
          <cx:pt idx="3993">-1.4666245693451401</cx:pt>
          <cx:pt idx="3994">-0.071824078957659396</cx:pt>
          <cx:pt idx="3995">0.50676910826849098</cx:pt>
          <cx:pt idx="3996">0.61593597307611303</cx:pt>
          <cx:pt idx="3997">-1.38296010997857</cx:pt>
          <cx:pt idx="3998">-1.4400007679598099</cx:pt>
          <cx:pt idx="3999">-2.5120534247916599</cx:pt>
          <cx:pt idx="4000">1.2031656159055699</cx:pt>
          <cx:pt idx="4001">-2.03973662946686</cx:pt>
          <cx:pt idx="4002">1.53142001171229</cx:pt>
          <cx:pt idx="4003">1.3743635735160999</cx:pt>
          <cx:pt idx="4004">2.6638625250315502</cx:pt>
          <cx:pt idx="4005">-1.7227100477994299</cx:pt>
          <cx:pt idx="4006">-0.12754230340862299</cx:pt>
          <cx:pt idx="4007">-1.7164146360885899</cx:pt>
          <cx:pt idx="4008">-1.50605399819953</cx:pt>
          <cx:pt idx="4009">1.8543472442832201</cx:pt>
          <cx:pt idx="4010">0.51106917887968994</cx:pt>
          <cx:pt idx="4011">1.0789080139745599</cx:pt>
          <cx:pt idx="4012">-0.52312801960433797</cx:pt>
          <cx:pt idx="4013">0.46593115903036803</cx:pt>
          <cx:pt idx="4014">-1.0365682584646201</cx:pt>
          <cx:pt idx="4015">3.51429311809009</cx:pt>
          <cx:pt idx="4016">0.11711568564687699</cx:pt>
          <cx:pt idx="4017">0.24096520451433001</cx:pt>
          <cx:pt idx="4018">-0.94417548337988699</cx:pt>
          <cx:pt idx="4019">-0.143485015069237</cx:pt>
          <cx:pt idx="4020">-0.696254676904146</cx:pt>
          <cx:pt idx="4021">-0.80282930409767095</cx:pt>
          <cx:pt idx="4022">-1.2996019107116299</cx:pt>
          <cx:pt idx="4023">2.96643163078007</cx:pt>
          <cx:pt idx="4024">0.35235843289017399</cx:pt>
          <cx:pt idx="4025">-1.90030248169587</cx:pt>
          <cx:pt idx="4026">-1.6012113719947401</cx:pt>
          <cx:pt idx="4027">0.85447593037303304</cx:pt>
          <cx:pt idx="4028">6.6638345938041299</cx:pt>
          <cx:pt idx="4029">-0.28523194996926599</cx:pt>
          <cx:pt idx="4030">0.43178837313465002</cx:pt>
          <cx:pt idx="4031">0.55904016271353496</cx:pt>
          <cx:pt idx="4032">-2.71364731213751</cx:pt>
          <cx:pt idx="4033">-1.21507214004216</cx:pt>
          <cx:pt idx="4034">1.7978130879329</cx:pt>
          <cx:pt idx="4035">-1.0756025264098501</cx:pt>
          <cx:pt idx="4036">-1.1597302052218901</cx:pt>
          <cx:pt idx="4037">2.2028961698656402</cx:pt>
          <cx:pt idx="4038">-0.2011989420667</cx:pt>
          <cx:pt idx="4039">-2.2117667616091601</cx:pt>
          <cx:pt idx="4040">-0.56154936336080796</cx:pt>
          <cx:pt idx="4041">0.76247846804219499</cx:pt>
          <cx:pt idx="4042">0.124711140807586</cx:pt>
          <cx:pt idx="4043">0.27155248064753201</cx:pt>
          <cx:pt idx="4044">-0.31340999795040397</cx:pt>
          <cx:pt idx="4045">-0.72844717001515702</cx:pt>
          <cx:pt idx="4046">-1.43849155863695</cx:pt>
          <cx:pt idx="4047">2.0558239535390701</cx:pt>
          <cx:pt idx="4048">-1.6243745580940001</cx:pt>
          <cx:pt idx="4049">-1.3629293309405599</cx:pt>
          <cx:pt idx="4050">0.247305738281378</cx:pt>
          <cx:pt idx="4051">-2.6759751249438799</cx:pt>
          <cx:pt idx="4052">1.6955785985380101</cx:pt>
          <cx:pt idx="4053">-1.6501950462147801</cx:pt>
          <cx:pt idx="4054">-0.37565729606498</cx:pt>
          <cx:pt idx="4055">0.067609764446036294</cx:pt>
          <cx:pt idx="4056">2.4188820129770501</cx:pt>
          <cx:pt idx="4057">-0.74982089831284005</cx:pt>
          <cx:pt idx="4058">1.0400885483009701</cx:pt>
          <cx:pt idx="4059">1.00194556428941</cx:pt>
          <cx:pt idx="4060">1.6745183493656299</cx:pt>
          <cx:pt idx="4061">1.3904403345599099</cx:pt>
          <cx:pt idx="4062">-0.90598475825784497</cx:pt>
          <cx:pt idx="4063">2.2411791549321198</cx:pt>
          <cx:pt idx="4064">-1.6289106262289901</cx:pt>
          <cx:pt idx="4065">-0.35909745463257098</cx:pt>
          <cx:pt idx="4066">0.502715255197553</cx:pt>
          <cx:pt idx="4067">1.05954212853296</cx:pt>
          <cx:pt idx="4068">0.89202997132981399</cx:pt>
          <cx:pt idx="4069">0.61496054731956296</cx:pt>
          <cx:pt idx="4070">0.47851487722300601</cx:pt>
          <cx:pt idx="4071">-1.13314160954747</cx:pt>
          <cx:pt idx="4072">7.00962713283403</cx:pt>
          <cx:pt idx="4073">-1.4001340984508199</cx:pt>
          <cx:pt idx="4074">-0.72844729372601802</cx:pt>
          <cx:pt idx="4075">0.86591374696989898</cx:pt>
          <cx:pt idx="4076">-1.00305015245054</cx:pt>
          <cx:pt idx="4077">-0.036567983012918401</cx:pt>
          <cx:pt idx="4078">-0.47162162197090202</cx:pt>
          <cx:pt idx="4079">1.2130003069408699</cx:pt>
          <cx:pt idx="4080">-0.23958140578198001</cx:pt>
          <cx:pt idx="4081">3.4497443621570301</cx:pt>
          <cx:pt idx="4082">-0.64052786463712297</cx:pt>
          <cx:pt idx="4083">-0.566289901677279</cx:pt>
          <cx:pt idx="4084">1.2914521337822999</cx:pt>
          <cx:pt idx="4085">-0.058594352820959497</cx:pt>
          <cx:pt idx="4086">-2.1148636982892501</cx:pt>
          <cx:pt idx="4087">1.0345137758459899</cx:pt>
          <cx:pt idx="4088">2.13662281846999</cx:pt>
          <cx:pt idx="4089">1.1569101283055101</cx:pt>
          <cx:pt idx="4090">-0.22653262537546001</cx:pt>
          <cx:pt idx="4091">-1.18275913807194</cx:pt>
          <cx:pt idx="4092">-1.6646008268096499</cx:pt>
          <cx:pt idx="4093">1.86478262898366</cx:pt>
          <cx:pt idx="4094">-0.89071848403683296</cx:pt>
          <cx:pt idx="4095">-0.51674965072892798</cx:pt>
          <cx:pt idx="4096">0.30446764649316499</cx:pt>
          <cx:pt idx="4097">-0.90941060333429202</cx:pt>
          <cx:pt idx="4098">1.3627004598677499</cx:pt>
          <cx:pt idx="4099">2.25699973421712</cx:pt>
          <cx:pt idx="4100">-1.2138726519169101</cx:pt>
          <cx:pt idx="4101">-3.1878731707394401</cx:pt>
          <cx:pt idx="4102">-0.14991075455223901</cx:pt>
          <cx:pt idx="4103">0.324021101652188</cx:pt>
          <cx:pt idx="4104">1.25293723427981</cx:pt>
          <cx:pt idx="4105">2.6692629987077101</cx:pt>
          <cx:pt idx="4106">1.8333697623665</cx:pt>
          <cx:pt idx="4107">-2.50604789378073</cx:pt>
          <cx:pt idx="4108">1.64827331780333</cx:pt>
          <cx:pt idx="4109">1.0264401571683499</cx:pt>
          <cx:pt idx="4110">-1.09777484308092</cx:pt>
          <cx:pt idx="4111">2.9089813697861802</cx:pt>
          <cx:pt idx="4112">1.93451703054294</cx:pt>
          <cx:pt idx="4113">-0.72844764221337099</cx:pt>
          <cx:pt idx="4114">1.4544164763486001</cx:pt>
          <cx:pt idx="4115">-0.74706263336173395</cx:pt>
          <cx:pt idx="4116">-0.487816116371659</cx:pt>
          <cx:pt idx="4117">0.844443072276157</cx:pt>
          <cx:pt idx="4118">-1.2490185810107699</cx:pt>
          <cx:pt idx="4119">0.29341234071378303</cx:pt>
          <cx:pt idx="4120">-1.6927555251815101</cx:pt>
          <cx:pt idx="4121">-1.75819442082366</cx:pt>
          <cx:pt idx="4122">-0.26408210868323601</cx:pt>
          <cx:pt idx="4123">0.082067560687826793</cx:pt>
          <cx:pt idx="4124">-0.59979054562627498</cx:pt>
          <cx:pt idx="4125">1.29041174106054</cx:pt>
          <cx:pt idx="4126">-2.4947385184826798</cx:pt>
          <cx:pt idx="4127">-1.0876027388987299</cx:pt>
          <cx:pt idx="4128">2.1663693851553498</cx:pt>
          <cx:pt idx="4129">-0.14127070887985499</cx:pt>
          <cx:pt idx="4130">0.0061513313051827804</cx:pt>
          <cx:pt idx="4131">0.25205627519538798</cx:pt>
          <cx:pt idx="4132">-0.57877461641156003</cx:pt>
          <cx:pt idx="4133">0.90202969060824501</cx:pt>
          <cx:pt idx="4134">-1.520701509772</cx:pt>
          <cx:pt idx="4135">1.35644147181945</cx:pt>
          <cx:pt idx="4136">2.2101513903828902</cx:pt>
          <cx:pt idx="4137">0.19726957703584999</cx:pt>
          <cx:pt idx="4138">0.51331041231739505</cx:pt>
          <cx:pt idx="4139">-0.94887540380142099</cx:pt>
          <cx:pt idx="4140">3.8158680975169701</cx:pt>
          <cx:pt idx="4141">1.4591796158705801</cx:pt>
          <cx:pt idx="4142">1.19510101413502</cx:pt>
          <cx:pt idx="4143">0.370370134488266</cx:pt>
          <cx:pt idx="4144">-1.8907156776988201</cx:pt>
          <cx:pt idx="4145">-0.75519792770278504</cx:pt>
          <cx:pt idx="4146">2.8022532980933201</cx:pt>
          <cx:pt idx="4147">-4.5060400237943696</cx:pt>
          <cx:pt idx="4148">-0.57559478306873002</cx:pt>
          <cx:pt idx="4149">-0.075669031949363294</cx:pt>
          <cx:pt idx="4150">0.60615469668307898</cx:pt>
          <cx:pt idx="4151">-0.35949430388168002</cx:pt>
          <cx:pt idx="4152">4.4008267535255001</cx:pt>
          <cx:pt idx="4153">0.16065113996634101</cx:pt>
          <cx:pt idx="4154">-1.1828995481893101</cx:pt>
          <cx:pt idx="4155">0.16499666364858701</cx:pt>
          <cx:pt idx="4156">-1.0085531100241201</cx:pt>
          <cx:pt idx="4157">-1.08719565103447</cx:pt>
          <cx:pt idx="4158">-1.5800541501435501</cx:pt>
          <cx:pt idx="4159">0.40374784123458402</cx:pt>
          <cx:pt idx="4160">2.0616296992965699</cx:pt>
          <cx:pt idx="4161">1.5984754846706899</cx:pt>
          <cx:pt idx="4162">0.36619047939607202</cx:pt>
          <cx:pt idx="4163">1.4465353730335</cx:pt>
          <cx:pt idx="4164">-1.1374864372598401</cx:pt>
          <cx:pt idx="4165">1.43845015270474</cx:pt>
          <cx:pt idx="4166">-0.74617367884534103</cx:pt>
          <cx:pt idx="4167">0.325548461946361</cx:pt>
          <cx:pt idx="4168">-3.4602471102413199</cx:pt>
          <cx:pt idx="4169">3.2488278240819501</cx:pt>
          <cx:pt idx="4170">1.72527067056035</cx:pt>
          <cx:pt idx="4171">0.87079975720779101</cx:pt>
          <cx:pt idx="4172">-0.0264456811579807</cx:pt>
          <cx:pt idx="4173">-0.90803635460979504</cx:pt>
          <cx:pt idx="4174">0.76509217313849098</cx:pt>
          <cx:pt idx="4175">-0.80861641684435603</cx:pt>
          <cx:pt idx="4176">0.903057685412893</cx:pt>
          <cx:pt idx="4177">-0.96014499954571697</cx:pt>
          <cx:pt idx="4178">-0.074897748575494694</cx:pt>
          <cx:pt idx="4179">-0.71726288818662198</cx:pt>
          <cx:pt idx="4180">-0.20237864473126499</cx:pt>
          <cx:pt idx="4181">1.3530825704151499</cx:pt>
          <cx:pt idx="4182">-2.9654787813373198</cx:pt>
          <cx:pt idx="4183">-1.57820357373829</cx:pt>
          <cx:pt idx="4184">-1.6412144766827901</cx:pt>
          <cx:pt idx="4185">0.20624840979783499</cx:pt>
          <cx:pt idx="4186">-0.81824412236574295</cx:pt>
          <cx:pt idx="4187">2.1691053266290901</cx:pt>
          <cx:pt idx="4188">0.34809465425291503</cx:pt>
          <cx:pt idx="4189">0.38330100214436402</cx:pt>
          <cx:pt idx="4190">-0.41934361987818602</cx:pt>
          <cx:pt idx="4191">2.34684054260482</cx:pt>
          <cx:pt idx="4192">0.84977341945756502</cx:pt>
          <cx:pt idx="4193">2.2974423572968199</cx:pt>
          <cx:pt idx="4194">0.91617812569584001</cx:pt>
          <cx:pt idx="4195">2.8256212003746799</cx:pt>
          <cx:pt idx="4196">-0.70768735386106396</cx:pt>
          <cx:pt idx="4197">-0.28181557485062902</cx:pt>
          <cx:pt idx="4198">0.41290862277881601</cx:pt>
          <cx:pt idx="4199">1.20443904567817</cx:pt>
          <cx:pt idx="4200">-1.28702779897032</cx:pt>
          <cx:pt idx="4201">-1.6029164221283501</cx:pt>
          <cx:pt idx="4202">-0.65344650804290705</cx:pt>
          <cx:pt idx="4203">1.29303270485814</cx:pt>
          <cx:pt idx="4204">0.83315178699230197</cx:pt>
          <cx:pt idx="4205">2.4635710527850798</cx:pt>
          <cx:pt idx="4206">-2.0730944740657899</cx:pt>
          <cx:pt idx="4207">2.8257884417555901</cx:pt>
          <cx:pt idx="4208">-1.0676754754678</cx:pt>
          <cx:pt idx="4209">2.14030783662876</cx:pt>
          <cx:pt idx="4210">-0.50097083189109703</cx:pt>
          <cx:pt idx="4211">-2.8279708505186099</cx:pt>
          <cx:pt idx="4212">-0.24301939614154899</cx:pt>
          <cx:pt idx="4213">-4.0640444587704998</cx:pt>
          <cx:pt idx="4214">3.3012967394631199</cx:pt>
          <cx:pt idx="4215">-0.56021063357457401</cx:pt>
          <cx:pt idx="4216">0.116382646172158</cx:pt>
          <cx:pt idx="4217">0.17201691157462301</cx:pt>
          <cx:pt idx="4218">-0.58522487608423002</cx:pt>
          <cx:pt idx="4219">-0.045419837916714001</cx:pt>
          <cx:pt idx="4220">7.7793065583873204</cx:pt>
          <cx:pt idx="4221">5.8862381734682803</cx:pt>
          <cx:pt idx="4222">1.1180779587791401</cx:pt>
          <cx:pt idx="4223">4.0358360273252796</cx:pt>
          <cx:pt idx="4224">-5.0400189602949199</cx:pt>
          <cx:pt idx="4225">0.44777511948697002</cx:pt>
          <cx:pt idx="4226">2.06162998390182</cx:pt>
          <cx:pt idx="4227">0.72743523407972499</cx:pt>
          <cx:pt idx="4228">0.12197687533137901</cx:pt>
          <cx:pt idx="4229">-0.61498931840541404</cx:pt>
          <cx:pt idx="4230">4.6149561231011802</cx:pt>
          <cx:pt idx="4231">0.028282019464493099</cx:pt>
          <cx:pt idx="4232">-1.50992796640449</cx:pt>
          <cx:pt idx="4233">-0.20402560853238599</cx:pt>
          <cx:pt idx="4234">-0.20714348342833799</cx:pt>
          <cx:pt idx="4235">-2.07952002050967</cx:pt>
          <cx:pt idx="4236">0.56528392870519895</cx:pt>
          <cx:pt idx="4237">-3.3057554308914501</cx:pt>
          <cx:pt idx="4238">1.67228211149277</cx:pt>
          <cx:pt idx="4239">-0.058596016409828602</cx:pt>
          <cx:pt idx="4240">1.84758200837928</cx:pt>
          <cx:pt idx="4241">1.05863509765648</cx:pt>
          <cx:pt idx="4242">2.2832658416825198</cx:pt>
          <cx:pt idx="4243">-2.0055209323594401</cx:pt>
          <cx:pt idx="4244">0.60760182372973404</cx:pt>
          <cx:pt idx="4245">-1.62007146136386</cx:pt>
          <cx:pt idx="4246">-1.90678421229364</cx:pt>
          <cx:pt idx="4247">0.82784594929945299</cx:pt>
          <cx:pt idx="4248">1.6654884264687699</cx:pt>
          <cx:pt idx="4249">-1.0574139771597999</cx:pt>
          <cx:pt idx="4250">-2.7634415109550599</cx:pt>
          <cx:pt idx="4251">0.64827368310885103</cx:pt>
          <cx:pt idx="4252">2.0355152037494402</cx:pt>
          <cx:pt idx="4253">-0.074338902656653896</cx:pt>
          <cx:pt idx="4254">1.7418724018101801</cx:pt>
          <cx:pt idx="4255">1.2926141806175799</cx:pt>
          <cx:pt idx="4256">-0.51265795556358196</cx:pt>
          <cx:pt idx="4257">-2.23336955298833</cx:pt>
          <cx:pt idx="4258">-0.97151645691463495</cx:pt>
          <cx:pt idx="4259">0.14292405313107201</cx:pt>
          <cx:pt idx="4260">0.61680170406446</cx:pt>
          <cx:pt idx="4261">0.18541761032477599</cx:pt>
          <cx:pt idx="4262">0.61361512426591303</cx:pt>
          <cx:pt idx="4263">1.22458475575471</cx:pt>
          <cx:pt idx="4264">0.70039594545998296</cx:pt>
          <cx:pt idx="4265">-1.8621018887671199</cx:pt>
          <cx:pt idx="4266">1.7951141438150899</cx:pt>
          <cx:pt idx="4267">1.17943451383991</cx:pt>
          <cx:pt idx="4268">-1.9951287087801599</cx:pt>
          <cx:pt idx="4269">4.1711146465446598</cx:pt>
          <cx:pt idx="4270">0.11081661556318501</cx:pt>
          <cx:pt idx="4271">0.50565049834224995</cx:pt>
          <cx:pt idx="4272">-0.29960327644414603</cx:pt>
          <cx:pt idx="4273">-1.74678687946682</cx:pt>
          <cx:pt idx="4274">2.1899382850936502</cx:pt>
          <cx:pt idx="4275">1.62639494058474</cx:pt>
          <cx:pt idx="4276">-4.4602379132479104</cx:pt>
          <cx:pt idx="4277">2.2907819635246698</cx:pt>
          <cx:pt idx="4278">1.5438706559814399</cx:pt>
          <cx:pt idx="4279">-0.37082747783006298</cx:pt>
          <cx:pt idx="4280">3.2197696011919099</cx:pt>
          <cx:pt idx="4281">-0.79883630058094302</cx:pt>
          <cx:pt idx="4282">0.17768624334083899</cx:pt>
          <cx:pt idx="4283">1.6712497286463199</cx:pt>
          <cx:pt idx="4284">1.7309832501759701</cx:pt>
          <cx:pt idx="4285">0.064551988864091206</cx:pt>
          <cx:pt idx="4286">-3.6490014377422599</cx:pt>
          <cx:pt idx="4287">-1.0085538499373701</cx:pt>
          <cx:pt idx="4288">0.82684418918721503</cx:pt>
          <cx:pt idx="4289">-0.812157665736713</cx:pt>
          <cx:pt idx="4290">-0.37547035263207601</cx:pt>
          <cx:pt idx="4291">-0.74217051063299799</cx:pt>
          <cx:pt idx="4292">0.64280814100302097</cx:pt>
          <cx:pt idx="4293">-0.26744407820169003</cx:pt>
          <cx:pt idx="4294">-1.9856425819924499</cx:pt>
          <cx:pt idx="4295">-0.797988225949392</cx:pt>
          <cx:pt idx="4296">0.42767193800886799</cx:pt>
          <cx:pt idx="4297">0.65968295458123805</cx:pt>
          <cx:pt idx="4298">-0.62153093646632296</cx:pt>
          <cx:pt idx="4299">0.67878461765231202</cx:pt>
          <cx:pt idx="4300">-0.46674226749838998</cx:pt>
          <cx:pt idx="4301">-0.0529174295093916</cx:pt>
          <cx:pt idx="4302">0.93621907855903197</cx:pt>
          <cx:pt idx="4303">-1.40782561367006</cx:pt>
          <cx:pt idx="4304">0.94140505167966004</cx:pt>
          <cx:pt idx="4305">-0.707261792256907</cx:pt>
          <cx:pt idx="4306">0.0066551850330988996</cx:pt>
          <cx:pt idx="4307">-0.27472926283758298</cx:pt>
          <cx:pt idx="4308">-1.6958784294056199</cx:pt>
          <cx:pt idx="4309">-2.34735257417092</cx:pt>
          <cx:pt idx="4310">-0.73360701840286502</cx:pt>
          <cx:pt idx="4311">-1.8178227492373</cx:pt>
          <cx:pt idx="4312">0.275567803891823</cx:pt>
          <cx:pt idx="4313">-0.11664255900904801</cx:pt>
          <cx:pt idx="4314">-3.0883420652480602</cx:pt>
          <cx:pt idx="4315">-1.8724752094312</cx:pt>
          <cx:pt idx="4316">-0.30252026321451703</cx:pt>
          <cx:pt idx="4317">-1.5916291104329701</cx:pt>
          <cx:pt idx="4318">-0.091600488064366506</cx:pt>
          <cx:pt idx="4319">-0.19004876180191799</cx:pt>
          <cx:pt idx="4320">1.0789079971902999</cx:pt>
          <cx:pt idx="4321">-0.39426392803774502</cx:pt>
          <cx:pt idx="4322">1.42052402139652</cx:pt>
          <cx:pt idx="4323">0.68876163892647602</cx:pt>
          <cx:pt idx="4324">1.9533765296738299</cx:pt>
          <cx:pt idx="4325">-5.2519951091058301</cx:pt>
          <cx:pt idx="4326">-1.12024763117726</cx:pt>
          <cx:pt idx="4327">-2.1851986411784599</cx:pt>
          <cx:pt idx="4328">2.4731863160273599</cx:pt>
          <cx:pt idx="4329">-0.052518368042565697</cx:pt>
          <cx:pt idx="4330">0.94766306239826503</cx:pt>
          <cx:pt idx="4331">-0.79695584696611299</cx:pt>
          <cx:pt idx="4332">1.97457082751199</cx:pt>
          <cx:pt idx="4333">0.70188623890051305</cx:pt>
          <cx:pt idx="4334">-0.19793217927804199</cx:pt>
          <cx:pt idx="4335">0.60497625925112597</cx:pt>
          <cx:pt idx="4336">-4.2430130962775596</cx:pt>
          <cx:pt idx="4337">-1.2390735686548</cx:pt>
          <cx:pt idx="4338">3.5236911369214798</cx:pt>
          <cx:pt idx="4339">-2.2206516099423301</cx:pt>
          <cx:pt idx="4340">-0.92699289161652598</cx:pt>
          <cx:pt idx="4341">1.23091160820581</cx:pt>
          <cx:pt idx="4342">0.99737778660726195</cx:pt>
          <cx:pt idx="4343">0.886262846489277</cx:pt>
          <cx:pt idx="4344">0.73452470605113496</cx:pt>
          <cx:pt idx="4345">0.014778593200487499</cx:pt>
          <cx:pt idx="4346">2.5814071528329499</cx:pt>
          <cx:pt idx="4347">-0.13754181208626301</cx:pt>
          <cx:pt idx="4348">0.93724647190500399</cx:pt>
          <cx:pt idx="4349">-1.29824970076646</cx:pt>
          <cx:pt idx="4350">2.27635357284381</cx:pt>
          <cx:pt idx="4351">0.70586454592384695</cx:pt>
          <cx:pt idx="4352">1.8273683058788099</cx:pt>
          <cx:pt idx="4353">-1.8257952474308601</cx:pt>
          <cx:pt idx="4354">1.900569966637</cx:pt>
          <cx:pt idx="4355">0.11865382056179399</cx:pt>
          <cx:pt idx="4356">0.10315487541178101</cx:pt>
          <cx:pt idx="4357">-0.26312809595606901</cx:pt>
          <cx:pt idx="4358">-0.23411478981410599</cx:pt>
          <cx:pt idx="4359">-1.2851457479206001</cx:pt>
          <cx:pt idx="4360">-0.57644381805239897</cx:pt>
          <cx:pt idx="4361">-1.60665798631851</cx:pt>
          <cx:pt idx="4362">-0.31537094794564102</cx:pt>
          <cx:pt idx="4363">-1.2347268190835801</cx:pt>
          <cx:pt idx="4364">-1.0786334103867199</cx:pt>
          <cx:pt idx="4365">1.88626215818648</cx:pt>
          <cx:pt idx="4366">0.76313178490982003</cx:pt>
          <cx:pt idx="4367">1.36399891153223</cx:pt>
          <cx:pt idx="4368">-1.1730101040076599</cx:pt>
          <cx:pt idx="4369">1.09536643035515</cx:pt>
          <cx:pt idx="4370">-0.036567770454360597</cx:pt>
          <cx:pt idx="4371">0.57411544168852302</cx:pt>
          <cx:pt idx="4372">-0.064048796538043795</cx:pt>
          <cx:pt idx="4373">-1.2604023711996499</cx:pt>
          <cx:pt idx="4374">-1.3073095452072001</cx:pt>
          <cx:pt idx="4375">2.7755148060117198</cx:pt>
          <cx:pt idx="4376">0.108777978088031</cx:pt>
          <cx:pt idx="4377">3.7951112901266399</cx:pt>
          <cx:pt idx="4378">-0.75566691986818901</cx:pt>
          <cx:pt idx="4379">0.48620938728040802</cx:pt>
          <cx:pt idx="4380">0.123178129851572</cx:pt>
          <cx:pt idx="4381">-0.916073807539178</cx:pt>
          <cx:pt idx="4382">-1.81771447868822</cx:pt>
          <cx:pt idx="4383">3.05381582650352</cx:pt>
          <cx:pt idx="4384">-0.59916377029823398</cx:pt>
          <cx:pt idx="4385">-1.5060528090976399</cx:pt>
          <cx:pt idx="4386">-0.80995524229509297</cx:pt>
          <cx:pt idx="4387">3.4008283473288401</cx:pt>
          <cx:pt idx="4388">-0.56494632861183702</cx:pt>
          <cx:pt idx="4389">-0.87528752202486004</cx:pt>
          <cx:pt idx="4390">2.04684625682177</cx:pt>
          <cx:pt idx="4391">-1.80983536306407</cx:pt>
          <cx:pt idx="4392">4.2164079188226298</cx:pt>
          <cx:pt idx="4393">-1.09101637043994</cx:pt>
          <cx:pt idx="4394">1.1824122894667199</cx:pt>
          <cx:pt idx="4395">-1.52747379831249</cx:pt>
          <cx:pt idx="4396">0.92136640496566102</cx:pt>
          <cx:pt idx="4397">-1.18065461610809</cx:pt>
          <cx:pt idx="4398">1.2578775793553401</cx:pt>
          <cx:pt idx="4399">1.8659140576816899</cx:pt>
          <cx:pt idx="4400">3.4145093141612399</cx:pt>
          <cx:pt idx="4401">1.35644134450791</cx:pt>
          <cx:pt idx="4402">2.6638686023421601</cx:pt>
          <cx:pt idx="4403">0.79295879123451396</cx:pt>
          <cx:pt idx="4404">-0.59916123388676701</cx:pt>
          <cx:pt idx="4405">0.67032515202478604</cx:pt>
          <cx:pt idx="4406">-0.774633635724992</cx:pt>
          <cx:pt idx="4407">0.75697953598378198</cx:pt>
          <cx:pt idx="4408">0.34926550039206</cx:pt>
          <cx:pt idx="4409">0.56233244324949405</cx:pt>
          <cx:pt idx="4410">0.80760553626280296</cx:pt>
          <cx:pt idx="4411">-1.1146960427689701</cx:pt>
          <cx:pt idx="4412">-0.31070286788149998</cx:pt>
          <cx:pt idx="4413">-3.2430164083100599</cx:pt>
          <cx:pt idx="4414">0.176030217869316</cx:pt>
          <cx:pt idx="4415">0.42757179878778401</cx:pt>
          <cx:pt idx="4416">0.34086567730829298</cx:pt>
          <cx:pt idx="4417">-1.33202499051042</cx:pt>
          <cx:pt idx="4418">-0.176422939026744</cx:pt>
          <cx:pt idx="4419">-0.957312507122831</cx:pt>
          <cx:pt idx="4420">-1.6759771520579101</cx:pt>
          <cx:pt idx="4421">-2.9135558615582902</cx:pt>
          <cx:pt idx="4422">0.52935051024145396</cx:pt>
          <cx:pt idx="4423">2.29733106150025</cx:pt>
          <cx:pt idx="4424">0.78517626666694695</cx:pt>
          <cx:pt idx="4425">1.6638686159840399</cx:pt>
          <cx:pt idx="4426">-0.78616199816122501</cx:pt>
          <cx:pt idx="4427">-3.1305417487352898</cx:pt>
          <cx:pt idx="4428">-0.23864163735694499</cx:pt>
          <cx:pt idx="4429">-0.69508850149475199</cx:pt>
          <cx:pt idx="4430">0.27155292651171598</cx:pt>
          <cx:pt idx="4431">-2.4939803574819601</cx:pt>
          <cx:pt idx="4432">0.30130072428198401</cx:pt>
          <cx:pt idx="4433">-1.5483646717810999</cx:pt>
          <cx:pt idx="4434">-1.3248145963976199</cx:pt>
          <cx:pt idx="4435">-3.2309431368393802</cx:pt>
          <cx:pt idx="4436">-1.4065180242940301</cx:pt>
          <cx:pt idx="4437">-2.8375654864047801</cx:pt>
          <cx:pt idx="4438">2.2072318177010199</cx:pt>
          <cx:pt idx="4439">2.8960432301116699</cx:pt>
          <cx:pt idx="4440">-0.52938773625273705</cx:pt>
          <cx:pt idx="4441">-0.14651259951829701</cx:pt>
          <cx:pt idx="4442">0.18180773296038</cx:pt>
          <cx:pt idx="4443">-0.21176965790263799</cx:pt>
          <cx:pt idx="4444">-1.03071574967435</cx:pt>
          <cx:pt idx="4445">-1.0479890827498199</cx:pt>
          <cx:pt idx="4446">-0.85599568757991995</cx:pt>
          <cx:pt idx="4447">3.7227604339743801</cx:pt>
          <cx:pt idx="4448">-0.16544833731410799</cx:pt>
          <cx:pt idx="4449">-0.26538840246157402</cx:pt>
          <cx:pt idx="4450">0.446639495790912</cx:pt>
          <cx:pt idx="4451">-0.40561503577316599</cx:pt>
          <cx:pt idx="4452">1.3643098183309299</cx:pt>
          <cx:pt idx="4453">-0.86145778436372</cx:pt>
          <cx:pt idx="4454">0.73045339456609304</cx:pt>
          <cx:pt idx="4455">0.83885657027324501</cx:pt>
          <cx:pt idx="4456">-5.7412552344197696</cx:pt>
          <cx:pt idx="4457">1.6768091879420399</cx:pt>
          <cx:pt idx="4458">1.3240217132966501</cx:pt>
          <cx:pt idx="4459">-1.1768050960382399</cx:pt>
          <cx:pt idx="4460">-1.23709581688464</cx:pt>
          <cx:pt idx="4461">1.41839503311494</cx:pt>
          <cx:pt idx="4462">-1.7790728463349501</cx:pt>
          <cx:pt idx="4463">-1.85969064986791</cx:pt>
          <cx:pt idx="4464">-1.9382398660364699</cx:pt>
          <cx:pt idx="4465">1.7755152961387499</cx:pt>
          <cx:pt idx="4466">0.032214438343207301</cx:pt>
          <cx:pt idx="4467">1.8457088534326</cx:pt>
          <cx:pt idx="4468">-1.66876914725741</cx:pt>
          <cx:pt idx="4469">-1.1225254885007101</cx:pt>
          <cx:pt idx="4470">-3.79883330423782</cx:pt>
          <cx:pt idx="4471">0.560034843199958</cx:pt>
          <cx:pt idx="4472">0.89833599740099002</cx:pt>
          <cx:pt idx="4473">0.48767223281625</cx:pt>
          <cx:pt idx="4474">0.49136175150988598</cx:pt>
          <cx:pt idx="4475">0.63480789259593795</cx:pt>
          <cx:pt idx="4476">-1.2994102507319201</cx:pt>
          <cx:pt idx="4477">-0.26941208901435698</cx:pt>
          <cx:pt idx="4478">1.37067394186221</cx:pt>
          <cx:pt idx="4479">-2.1305428991006998</cx:pt>
          <cx:pt idx="4480">-0.68927670444297195</cx:pt>
          <cx:pt idx="4481">-2.17182915645034</cx:pt>
          <cx:pt idx="4482">-1.69508831187278</cx:pt>
          <cx:pt idx="4483">-2.6409833718850302</cx:pt>
          <cx:pt idx="4484">-1.9009118223289201</cx:pt>
          <cx:pt idx="4485">-0.143483511017928</cx:pt>
          <cx:pt idx="4486">-1.1447231223800101</cx:pt>
          <cx:pt idx="4487">1.5752123634477699</cx:pt>
          <cx:pt idx="4488">0.76995722071197803</cx:pt>
          <cx:pt idx="4489">1.8432791172758201</cx:pt>
          <cx:pt idx="4490">0.387276739919517</cx:pt>
          <cx:pt idx="4491">-1.2320912092270899</cx:pt>
          <cx:pt idx="4492">-0.13610476447175099</cx:pt>
          <cx:pt idx="4493">-1.52595403676911</cx:pt>
          <cx:pt idx="4494">2.8862581548442701</cx:pt>
          <cx:pt idx="4495">-0.87605123950003405</cx:pt>
          <cx:pt idx="4496">1.1969632516376201</cx:pt>
          <cx:pt idx="4497">1.6445045779026399</cx:pt>
          <cx:pt idx="4498">2.05381655189507</cx:pt>
          <cx:pt idx="4499">0.46936692345405301</cx:pt>
          <cx:pt idx="4500">1.02828151295398</cx:pt>
          <cx:pt idx="4501">0.067755479146028197</cx:pt>
          <cx:pt idx="4502">-2.2776383912158802</cx:pt>
          <cx:pt idx="4503">2.37548606998062</cx:pt>
          <cx:pt idx="4504">6.6149512446810901</cx:pt>
          <cx:pt idx="4505">-0.11480224210905</cx:pt>
          <cx:pt idx="4506">-0.80009949391743995</cx:pt>
          <cx:pt idx="4507">0.74121202679195397</cx:pt>
          <cx:pt idx="4508">-0.28220980528176198</cx:pt>
          <cx:pt idx="4509">-0.097091775914252207</cx:pt>
          <cx:pt idx="4510">-0.0572286011620202</cx:pt>
          <cx:pt idx="4511">0.47376719684924601</cx:pt>
          <cx:pt idx="4512">0.57367276364081399</cx:pt>
          <cx:pt idx="4513">2.7309839793216</cx:pt>
          <cx:pt idx="4514">3.2044362234985599</cx:pt>
          <cx:pt idx="4515">-0.25200853876309598</cx:pt>
          <cx:pt idx="4516">1.2164111104129101</cx:pt>
          <cx:pt idx="4517">-1.0027196810256001</cx:pt>
          <cx:pt idx="4518">1.32402025432684</cx:pt>
          <cx:pt idx="4519">-1.8229122106515501</cx:pt>
          <cx:pt idx="4520">-0.333287478890746</cx:pt>
          <cx:pt idx="4521">-1.67597913238277</cx:pt>
          <cx:pt idx="4522">0.31904168065321997</cx:pt>
          <cx:pt idx="4523">0.51563998326715998</cx:pt>
          <cx:pt idx="4524">-3.5935079507761101</cx:pt>
          <cx:pt idx="4525">-0.79715992637316302</cx:pt>
          <cx:pt idx="4526">1.1672159924096099</cx:pt>
          <cx:pt idx="4527">3.3217632386807798</cx:pt>
          <cx:pt idx="4528">1.58414291200993</cx:pt>
          <cx:pt idx="4529">-2.12272430387431</cx:pt>
          <cx:pt idx="4530">2.95722877201454</cx:pt>
          <cx:pt idx="4531">3.19138167211401</cx:pt>
          <cx:pt idx="4532">0.31264764184232202</cx:pt>
          <cx:pt idx="4533">1.4737670097898301</cx:pt>
          <cx:pt idx="4534">-0.20550536915118001</cx:pt>
          <cx:pt idx="4535">-1.9424021148586501</cx:pt>
          <cx:pt idx="4536">1.10692180845009</cx:pt>
          <cx:pt idx="4537">0.72723236976647598</cx:pt>
          <cx:pt idx="4538">-1.9508348492772101</cx:pt>
          <cx:pt idx="4539">-1.6215292633459799</cx:pt>
          <cx:pt idx="4540">2.64078603655671</cx:pt>
          <cx:pt idx="4541">-3.8635995971985202</cx:pt>
          <cx:pt idx="4542">-2.32146911611374</cx:pt>
          <cx:pt idx="4543">0.86431380844672701</cx:pt>
          <cx:pt idx="4544">-1.57316765796201</cx:pt>
          <cx:pt idx="4545">1.5687127091643001</cx:pt>
          <cx:pt idx="4546">0.32888709044053499</cx:pt>
          <cx:pt idx="4547">-0.57559604165189204</cx:pt>
          <cx:pt idx="4548">-0.558875430482769</cx:pt>
          <cx:pt idx="4549">-0.92109017485514699</cx:pt>
          <cx:pt idx="4550">-2.0391787512083401</cx:pt>
          <cx:pt idx="4551">-0.55455340615348303</cx:pt>
          <cx:pt idx="4552">-0.84568416484629105</cx:pt>
          <cx:pt idx="4553">-0.124965008789861</cx:pt>
          <cx:pt idx="4554">2.0073543796178699</cx:pt>
          <cx:pt idx="4555">-0.039273732052796897</cx:pt>
          <cx:pt idx="4556">-0.53214426965916894</cx:pt>
          <cx:pt idx="4557">-0.341856406646255</cx:pt>
          <cx:pt idx="4558">0.51171954300140698</cx:pt>
          <cx:pt idx="4559">0.90898319989785203</cx:pt>
          <cx:pt idx="4560">-0.92109101916454295</cx:pt>
          <cx:pt idx="4561">2.9368883445604701</cx:pt>
          <cx:pt idx="4562">-1.0732107284794701</cx:pt>
          <cx:pt idx="4563">0.54729478755557204</cx:pt>
          <cx:pt idx="4564">0.33348197638420601</cx:pt>
          <cx:pt idx="4565">0.074719901020102397</cx:pt>
          <cx:pt idx="4566">-3.6353309622799799</cx:pt>
          <cx:pt idx="4567">0.74739376257611501</cx:pt>
          <cx:pt idx="4568">-2.9925525872806502</cx:pt>
          <cx:pt idx="4569">-0.93166169829863199</cx:pt>
          <cx:pt idx="4570">-2.3805149440569902</cx:pt>
          <cx:pt idx="4571">0.29579994646484298</cx:pt>
          <cx:pt idx="4572">1.6701020162832501</cx:pt>
          <cx:pt idx="4573">-0.93520719362433102</cx:pt>
          <cx:pt idx="4574">-0.170705769833076</cx:pt>
          <cx:pt idx="4575">0.99798873572565105</cx:pt>
          <cx:pt idx="4576">-0.99909181842086803</cx:pt>
          <cx:pt idx="4577">2.8795986087894598</cx:pt>
          <cx:pt idx="4578">0.30003490760423801</cx:pt>
          <cx:pt idx="4579">3.57367137109377</cx:pt>
          <cx:pt idx="4580">1.0166234879123199</cx:pt>
          <cx:pt idx="4581">-0.77480308425121902</cx:pt>
          <cx:pt idx="4582">1.3214777148090999</cx:pt>
          <cx:pt idx="4583">-0.149360839861371</cx:pt>
          <cx:pt idx="4584">0.75697923195155004</cx:pt>
          <cx:pt idx="4585">0.43855283116757898</cx:pt>
          <cx:pt idx="4586">-0.31340921413601203</cx:pt>
          <cx:pt idx="4587">-2.0069827787469898</cx:pt>
          <cx:pt idx="4588">-0.0873697670463945</cx:pt>
          <cx:pt idx="4589">5.84140204416149</cx:pt>
          <cx:pt idx="4590">-1.6845720984032599</cx:pt>
          <cx:pt idx="4591">0.033584103185037101</cx:pt>
          <cx:pt idx="4592">0.32888643247240901</cx:pt>
          <cx:pt idx="4593">-0.59094215964994901</cx:pt>
          <cx:pt idx="4594">1.4040032953846899</cx:pt>
          <cx:pt idx="4595">1.8801277005516199</cx:pt>
          <cx:pt idx="4596">-0.78238435780394999</cx:pt>
          <cx:pt idx="4597">-2.38052243654771</cx:pt>
          <cx:pt idx="4598">0.086601887998703206</cx:pt>
          <cx:pt idx="4599">1.1214122058237601</cx:pt>
          <cx:pt idx="4600">0.88146135858338504</cx:pt>
          <cx:pt idx="4601">-2.0379991321254098</cx:pt>
          <cx:pt idx="4602">0.97411134236112895</cx:pt>
          <cx:pt idx="4603">-0.53799780289048904</cx:pt>
          <cx:pt idx="4604">1.85434714730774</cx:pt>
          <cx:pt idx="4605">-1.04394884980314</cx:pt>
          <cx:pt idx="4606">-0.041721680856813097</cx:pt>
          <cx:pt idx="4607">1.2327127868996299</cx:pt>
          <cx:pt idx="4608">-3.2430114898291502</cx:pt>
          <cx:pt idx="4609">0.49394513892015501</cx:pt>
          <cx:pt idx="4610">-0.52199640071882203</cx:pt>
          <cx:pt idx="4611">-4.2475173477776096</cx:pt>
          <cx:pt idx="4612">-1.23540712116664</cx:pt>
          <cx:pt idx="4613">-4.1109042410683996</cx:pt>
          <cx:pt idx="4614">-1.50204170921028</cx:pt>
          <cx:pt idx="4615">0.35511787830163299</cx:pt>
          <cx:pt idx="4616">1.11367322271846</cx:pt>
          <cx:pt idx="4617">-0.77704171265500599</cx:pt>
          <cx:pt idx="4618">2.66386906195509</cx:pt>
          <cx:pt idx="4619">-1.6002363473222201</cx:pt>
          <cx:pt idx="4620">0.92976394890972602</cx:pt>
          <cx:pt idx="4621">-0.145682698895931</cx:pt>
          <cx:pt idx="4622">0.34864531950964101</cx:pt>
          <cx:pt idx="4623">-2.2294304869058701</cx:pt>
          <cx:pt idx="4624">1.75697960583304</cx:pt>
          <cx:pt idx="4625">1.9793717466610199</cx:pt>
          <cx:pt idx="4626">2.9719908394002701</cx:pt>
          <cx:pt idx="4627">2.9345174037728001</cx:pt>
          <cx:pt idx="4628">0.884260058745166</cx:pt>
          <cx:pt idx="4629">0.79511472588715304</cx:pt>
          <cx:pt idx="4630">-2.46952720289962</cx:pt>
          <cx:pt idx="4631">1.2688785219435801</cx:pt>
          <cx:pt idx="4632">0.49394555085569097</cx:pt>
          <cx:pt idx="4633">-0.24302043572430099</cx:pt>
          <cx:pt idx="4634">0.72135526883012302</cx:pt>
          <cx:pt idx="4635">-0.92699284893683598</cx:pt>
          <cx:pt idx="4636">2.21640908017448</cx:pt>
          <cx:pt idx="4637">-0.93183368669163202</cx:pt>
          <cx:pt idx="4638">-3.0005760604510199</cx:pt>
          <cx:pt idx="4639">0.0909807448573213</cx:pt>
          <cx:pt idx="4640">0.67555167368661195</cx:pt>
          <cx:pt idx="4641">3.0331034805004702</cx:pt>
          <cx:pt idx="4642">0.104201487465235</cx:pt>
          <cx:pt idx="4643">2.3268338152830399</cx:pt>
          <cx:pt idx="4644">1.3850108244991099</cx:pt>
          <cx:pt idx="4645">-1.02471501087509</cx:pt>
          <cx:pt idx="4646">-0.66525193163692597</cx:pt>
          <cx:pt idx="4647">0.91289770136732296</cx:pt>
          <cx:pt idx="4648">-0.77284100772224096</cx:pt>
          <cx:pt idx="4649">-1.3551494231152501</cx:pt>
          <cx:pt idx="4650">-0.44251938798207902</cx:pt>
          <cx:pt idx="4651">0.90898266018449203</cx:pt>
          <cx:pt idx="4652">-1.67316377924196</cx:pt>
          <cx:pt idx="4653">-1.46024935183662</cx:pt>
          <cx:pt idx="4654">-1.3805239782722001</cx:pt>
          <cx:pt idx="4655">1.1140115741173999</cx:pt>
          <cx:pt idx="4656">-0.497901056498607</cx:pt>
          <cx:pt idx="4657">-1.4770551225372299</cx:pt>
          <cx:pt idx="4658">-4.4498668860252701</cx:pt>
          <cx:pt idx="4659">-0.31065849062973899</cx:pt>
          <cx:pt idx="4660">-0.48499296647867801</cx:pt>
          <cx:pt idx="4661">-0.82470797384745498</cx:pt>
          <cx:pt idx="4662">1.5028231111752099</cx:pt>
          <cx:pt idx="4663">-0.095121966651046996</cx:pt>
          <cx:pt idx="4664">0.0594375321826002</cx:pt>
          <cx:pt idx="4665">-0.031275189281302102</cx:pt>
          <cx:pt idx="4666">-2.9385191570467701</cx:pt>
          <cx:pt idx="4667">-1.0692536369049299</cx:pt>
          <cx:pt idx="4668">-0.28414557981021998</cx:pt>
          <cx:pt idx="4669">0.13414580693078201</cx:pt>
          <cx:pt idx="4670">-0.0045078123049535996</cx:pt>
          <cx:pt idx="4671">-1.4411655079452701</cx:pt>
          <cx:pt idx="4672">-0.49237997461897998</cx:pt>
          <cx:pt idx="4673">-1.1109168695343199</cx:pt>
          <cx:pt idx="4674">-2.03530738489206</cx:pt>
          <cx:pt idx="4675">1.74920238348936</cx:pt>
          <cx:pt idx="4676">1.79511435974629</cx:pt>
          <cx:pt idx="4677">0.43120934315912701</cx:pt>
          <cx:pt idx="4678">0.614961595423406</cx:pt>
          <cx:pt idx="4679">-0.068846032666894</cx:pt>
          <cx:pt idx="4680">-0.86360620125513599</cx:pt>
          <cx:pt idx="4681">-0.62763614075787799</cx:pt>
          <cx:pt idx="4682">-0.103296086737782</cx:pt>
          <cx:pt idx="4683">0.87433615475210302</cx:pt>
          <cx:pt idx="4684">1.05337289971471</cx:pt>
          <cx:pt idx="4685">1.1529079668872699</cx:pt>
          <cx:pt idx="4686">-1.3968237608971401</cx:pt>
          <cx:pt idx="4687">1.6388932316698399</cx:pt>
          <cx:pt idx="4688">0.52091283509656605</cx:pt>
          <cx:pt idx="4689">0.96107144716909698</cx:pt>
          <cx:pt idx="4690">-0.61506568694235797</cx:pt>
          <cx:pt idx="4691">-0.18095852754053601</cx:pt>
          <cx:pt idx="4692">-0.14889819627634401</cx:pt>
          <cx:pt idx="4693">0.65189759153020299</cx:pt>
          <cx:pt idx="4694">-0.70492423908516599</cx:pt>
          <cx:pt idx="4695">-0.232603965355859</cx:pt>
          <cx:pt idx="4696">6.9857680281753902</cx:pt>
          <cx:pt idx="4697">0.88857635892182896</cx:pt>
          <cx:pt idx="4698">1.14762056182102</cx:pt>
          <cx:pt idx="4699">-2.8752810518140701</cx:pt>
          <cx:pt idx="4700">0.45031797559826697</cx:pt>
          <cx:pt idx="4701">2.0158977295621998</cx:pt>
          <cx:pt idx="4702">0.44455709199458499</cx:pt>
          <cx:pt idx="4703">-0.92235327730894401</cx:pt>
          <cx:pt idx="4704">-1.20887956578912</cx:pt>
          <cx:pt idx="4705">-1.54990841419384</cx:pt>
          <cx:pt idx="4706">1.99144474160598</cx:pt>
          <cx:pt idx="4707">-0.98765954668824596</cx:pt>
          <cx:pt idx="4708">-1.2296228206777</cx:pt>
          <cx:pt idx="4709">0.20152689861535</cx:pt>
          <cx:pt idx="4710">0.52389817656202098</cx:pt>
          <cx:pt idx="4711">0.22646462443145801</cx:pt>
          <cx:pt idx="4712">5.9368762077792603</cx:pt>
          <cx:pt idx="4713">0.62982846352716004</cx:pt>
          <cx:pt idx="4714">0.078908311296042102</cx:pt>
          <cx:pt idx="4715">-0.185387547959215</cx:pt>
          <cx:pt idx="4716">5.13779362813791</cx:pt>
          <cx:pt idx="4717">-1.20031595182411</cx:pt>
          <cx:pt idx="4718">0.85069368039960103</cx:pt>
          <cx:pt idx="4719">-1.4389401567306299</cx:pt>
          <cx:pt idx="4720">0.084644545547849503</cx:pt>
          <cx:pt idx="4721">3.2788447723200198</cx:pt>
          <cx:pt idx="4722">1.7378702156905701</cx:pt>
          <cx:pt idx="4723">0.54839282421662805</cx:pt>
          <cx:pt idx="4724">-0.144616994124008</cx:pt>
          <cx:pt idx="4725">1.3818347221874301</cx:pt>
          <cx:pt idx="4726">1.4707873041535999</cx:pt>
          <cx:pt idx="4727">-0.74588147032398</cx:pt>
          <cx:pt idx="4728">-1.6929886443083599</cx:pt>
          <cx:pt idx="4729">-0.39724094238384999</cx:pt>
          <cx:pt idx="4730">1.03160198504967</cx:pt>
          <cx:pt idx="4731">-1.85182509578309</cx:pt>
          <cx:pt idx="4732">2.55581022598109</cx:pt>
          <cx:pt idx="4733">1.1009341855143899</cx:pt>
          <cx:pt idx="4734">-2.1690189843041501</cx:pt>
          <cx:pt idx="4735">-0.53406951064280095</cx:pt>
          <cx:pt idx="4736">-0.72789432243480301</cx:pt>
          <cx:pt idx="4737">5.5814051570890104</cx:pt>
          <cx:pt idx="4738">0.26481129217210703</cx:pt>
          <cx:pt idx="4739">-1.10847830879783</cx:pt>
          <cx:pt idx="4740">-0.93284227888987203</cx:pt>
          <cx:pt idx="4741">-0.57862302603371796</cx:pt>
          <cx:pt idx="4742">1.2986887371036699</cx:pt>
          <cx:pt idx="4743">0.293412224266348</cx:pt>
          <cx:pt idx="4744">-1.73950244919243</cx:pt>
          <cx:pt idx="4745">-0.20866902835870901</cx:pt>
          <cx:pt idx="4746">0.29463674963214098</cx:pt>
          <cx:pt idx="4747">3.78479431064987</cx:pt>
          <cx:pt idx="4748">1.5263665439443199</cx:pt>
          <cx:pt idx="4749">0.26421078639409101</cx:pt>
          <cx:pt idx="4750">0.15290805587428299</cx:pt>
          <cx:pt idx="4751">2.3081084675574499</cx:pt>
          <cx:pt idx="4752">-1.93008006870045</cx:pt>
          <cx:pt idx="4753">-1.1923006105490299</cx:pt>
          <cx:pt idx="4754">-2.4800574035478</cx:pt>
          <cx:pt idx="4755">1.8130133969117901</cx:pt>
          <cx:pt idx="4756">2.5136274917298702</cx:pt>
          <cx:pt idx="4757">-2.32026216658118</cx:pt>
          <cx:pt idx="4758">4.7977220912160803</cx:pt>
          <cx:pt idx="4759">2.8565141298862899</cx:pt>
          <cx:pt idx="4760">2.1258284005497199</cx:pt>
          <cx:pt idx="4761">0.119550377475897</cx:pt>
          <cx:pt idx="4762">0.58666802149694997</cx:pt>
          <cx:pt idx="4763">1.44367184073449</cx:pt>
          <cx:pt idx="4764">-0.26816627362296602</cx:pt>
          <cx:pt idx="4765">-0.032984884378492903</cx:pt>
          <cx:pt idx="4766">-1.3075762851141399</cx:pt>
          <cx:pt idx="4767">-0.62032932021854204</cx:pt>
          <cx:pt idx="4768">0.96569703420157205</cx:pt>
          <cx:pt idx="4769">0.64515103672343299</cx:pt>
          <cx:pt idx="4770">0.30026390246690599</cx:pt>
          <cx:pt idx="4771">-0.113736973505111</cx:pt>
          <cx:pt idx="4772">0.040579353719620799</cx:pt>
          <cx:pt idx="4773">4.4008292420122102</cx:pt>
          <cx:pt idx="4774">-1.2328964886412901</cx:pt>
          <cx:pt idx="4775">1.66386985766551</cx:pt>
          <cx:pt idx="4776">3.69714589505642</cx:pt>
          <cx:pt idx="4777">-1.6963850476887501</cx:pt>
          <cx:pt idx="4778">-0.63086127647527102</cx:pt>
          <cx:pt idx="4779">0.191382209611519</cx:pt>
          <cx:pt idx="4780">-0.50135126547562903</cx:pt>
          <cx:pt idx="4781">0.70693937640643401</cx:pt>
          <cx:pt idx="4782">0.99861967661378304</cx:pt>
          <cx:pt idx="4783">-4.2609354623197699</cx:pt>
          <cx:pt idx="4784">1.59016054350939</cx:pt>
          <cx:pt idx="4785">-2.8795121075051502</cx:pt>
          <cx:pt idx="4786">0.54285476986491699</cx:pt>
          <cx:pt idx="4787">-3.1165512621472802</cx:pt>
          <cx:pt idx="4788">-1.1257824112221499</cx:pt>
          <cx:pt idx="4789">2.6306335615158698</cx:pt>
          <cx:pt idx="4790">0.166964665298969</cx:pt>
          <cx:pt idx="4791">1.9719912124319801</cx:pt>
          <cx:pt idx="4792">-0.74212158827791397</cx:pt>
          <cx:pt idx="4793">1.0196413670361999</cx:pt>
          <cx:pt idx="4794">-1.04937699916073</cx:pt>
          <cx:pt idx="4795">0.106922138615808</cx:pt>
          <cx:pt idx="4796">-0.60989085793455</cx:pt>
          <cx:pt idx="4797">-1.23094537154256</cx:pt>
          <cx:pt idx="4798">1.293033293376</cx:pt>
          <cx:pt idx="4799">1.12471134525244</cx:pt>
          <cx:pt idx="4800">-0.097169357601298495</cx:pt>
          <cx:pt idx="4801">0.85746504949188895</cx:pt>
          <cx:pt idx="4802">0.22926060742243601</cx:pt>
          <cx:pt idx="4803">2.0316013931480601</cx:pt>
          <cx:pt idx="4804">0.122497458982707</cx:pt>
          <cx:pt idx="4805">2.46885347720385</cx:pt>
          <cx:pt idx="4806">1.32401983533456</cx:pt>
          <cx:pt idx="4807">-0.53439930985192796</cx:pt>
          <cx:pt idx="4808">-0.80561434987112301</cx:pt>
          <cx:pt idx="4809">0.060371621584656601</cx:pt>
          <cx:pt idx="4810">0.61207127687517204</cx:pt>
          <cx:pt idx="4811">1.8921387670713901</cx:pt>
          <cx:pt idx="4812">-1.3473561226966799</cx:pt>
          <cx:pt idx="4813">-1.27206921393254</cx:pt>
          <cx:pt idx="4814">-2.2685547709306899</cx:pt>
          <cx:pt idx="4815">-1.9691865910574999</cx:pt>
          <cx:pt idx="4816">-4.3968125698591001</cx:pt>
          <cx:pt idx="4817">0.0122369405861333</cx:pt>
          <cx:pt idx="4818">0.15525825652251801</cx:pt>
          <cx:pt idx="4819">1.98664889660891</cx:pt>
          <cx:pt idx="4820">0.71633739947061303</cx:pt>
          <cx:pt idx="4821">-2.4129436256372099</cx:pt>
          <cx:pt idx="4822">-1.5060529007332999</cx:pt>
          <cx:pt idx="4823">-1.96373677932358</cx:pt>
          <cx:pt idx="4824">-1.2640815881221801</cx:pt>
          <cx:pt idx="4825">1.9914437986412099</cx:pt>
          <cx:pt idx="4826">-1.81038681130797</cx:pt>
          <cx:pt idx="4827">1.5298219202471699</cx:pt>
          <cx:pt idx="4828">0.76288021108971404</cx:pt>
          <cx:pt idx="4829">-1.5348399467995</cx:pt>
          <cx:pt idx="4830">-0.88134620511000095</cx:pt>
          <cx:pt idx="4831">-0.68211421230515101</cx:pt>
          <cx:pt idx="4832">6.0174937159602999</cx:pt>
          <cx:pt idx="4833">0.43631159301643802</cx:pt>
          <cx:pt idx="4834">1.84369100490153</cx:pt>
          <cx:pt idx="4835">-2.4756789875821399</cx:pt>
          <cx:pt idx="4836">-1.3982978457034301</cx:pt>
          <cx:pt idx="4837">1.1933661650555101</cx:pt>
          <cx:pt idx="4838">1.34194152391904</cx:pt>
          <cx:pt idx="4839">1.61212699840518</cx:pt>
          <cx:pt idx="4840">-0.084029891708140098</cx:pt>
          <cx:pt idx="4841">-1.6500202235096599</cx:pt>
          <cx:pt idx="4842">0.171379903369107</cx:pt>
          <cx:pt idx="4843">0.91384845842853701</cx:pt>
          <cx:pt idx="4844">0.60684011536956195</cx:pt>
          <cx:pt idx="4845">-1.91204661107477</cx:pt>
          <cx:pt idx="4846">-0.62152945389145497</cx:pt>
          <cx:pt idx="4847">5.0788815043209201</cx:pt>
          <cx:pt idx="4848">1.5200340982687499</cx:pt>
          <cx:pt idx="4849">0.159250220196752</cx:pt>
          <cx:pt idx="4850">-0.99901643005375196</cx:pt>
          <cx:pt idx="4851">1.0789093748979799</cx:pt>
          <cx:pt idx="4852">0.22808429900796501</cx:pt>
          <cx:pt idx="4853">0.39440940393542201</cx:pt>
          <cx:pt idx="4854">-0.075420865314979005</cx:pt>
          <cx:pt idx="4855">1.14817061711066</cx:pt>
          <cx:pt idx="4856">-0.93544713620620401</cx:pt>
          <cx:pt idx="4857">-0.66405606358568203</cx:pt>
          <cx:pt idx="4858">-1.10750468145331</cx:pt>
          <cx:pt idx="4859">-0.68662622302588205</cx:pt>
          <cx:pt idx="4860">-0.14348467476809801</cx:pt>
          <cx:pt idx="4861">-2.21387262857654</cx:pt>
          <cx:pt idx="4862">-0.90360498194410999</cx:pt>
          <cx:pt idx="4863">-0.243019852164294</cx:pt>
          <cx:pt idx="4864">-0.65805744561030699</cx:pt>
          <cx:pt idx="4865">-0.30936246826275299</cx:pt>
          <cx:pt idx="4866">-1.0763687478191399</cx:pt>
          <cx:pt idx="4867">1.0789075159057899</cx:pt>
          <cx:pt idx="4868">0.64827384516601105</cx:pt>
          <cx:pt idx="4869">-0.152046560485045</cx:pt>
          <cx:pt idx="4870">1.78940031435124</cx:pt>
          <cx:pt idx="4871">2.0538169754221798</cx:pt>
          <cx:pt idx="4872">1.25108836264356</cx:pt>
          <cx:pt idx="4873">1.2044379966493299</cx:pt>
          <cx:pt idx="4874">1.42849199543849</cx:pt>
          <cx:pt idx="4875">2.2058198466710199</cx:pt>
          <cx:pt idx="4876">2.4939440552305601</cx:pt>
          <cx:pt idx="4877">-1.85182842146783</cx:pt>
          <cx:pt idx="4878">0.067033416616029504</cx:pt>
          <cx:pt idx="4879">0.127503072557792</cx:pt>
          <cx:pt idx="4880">-1.10975325530703</cx:pt>
          <cx:pt idx="4881">0.55166057530065904</cx:pt>
          <cx:pt idx="4882">0.48656536364813702</cx:pt>
          <cx:pt idx="4883">-0.52443248102108997</cx:pt>
          <cx:pt idx="4884">-1.66773538356746</cx:pt>
          <cx:pt idx="4885">-1.5455818657978699</cx:pt>
          <cx:pt idx="4886">3.1629708464906701</cx:pt>
          <cx:pt idx="4887">-0.23525387484665899</cx:pt>
          <cx:pt idx="4888">-3.1043125049223699</cx:pt>
          <cx:pt idx="4889">-0.98270568068567898</cx:pt>
          <cx:pt idx="4890">-0.62548969567929902</cx:pt>
          <cx:pt idx="4891">-2.5782038424536902</cx:pt>
          <cx:pt idx="4892">-1.66006024982962</cx:pt>
          <cx:pt idx="4893">-1.13161884600069</cx:pt>
          <cx:pt idx="4894">-1.5948633600580699</cx:pt>
          <cx:pt idx="4895">0.50740286075619401</cx:pt>
          <cx:pt idx="4896">-1.3288215354449899</cx:pt>
          <cx:pt idx="4897">-1.8047442895753001</cx:pt>
          <cx:pt idx="4898">-1.39057743092955</cx:pt>
          <cx:pt idx="4899">2.3199155580145998</cx:pt>
          <cx:pt idx="4900">-0.74693960733438503</cx:pt>
          <cx:pt idx="4901">0.92020972579804305</cx:pt>
          <cx:pt idx="4902">-0.34993548900601101</cx:pt>
          <cx:pt idx="4903">-4.8518158060810403</cx:pt>
          <cx:pt idx="4904">0.57669656897231003</cx:pt>
          <cx:pt idx="4905">-0.702120197022718</cx:pt>
          <cx:pt idx="4906">0.75110324051520505</cx:pt>
          <cx:pt idx="4907">-0.32650537229736498</cx:pt>
          <cx:pt idx="4908">1.57689768047826</cx:pt>
          <cx:pt idx="4909">0.12666066965428799</cx:pt>
          <cx:pt idx="4910">0.26976145673375701</cx:pt>
          <cx:pt idx="4911">1.1646373579020799</cx:pt>
          <cx:pt idx="4912">3.9533706637817501</cx:pt>
          <cx:pt idx="4913">-2.27612854739739</cx:pt>
          <cx:pt idx="4914">-4.8937814727908302</cx:pt>
          <cx:pt idx="4915">-0.22065280965805401</cx:pt>
          <cx:pt idx="4916">-3.7852744904597802</cx:pt>
          <cx:pt idx="4917">-2.2339743164468602</cx:pt>
          <cx:pt idx="4918">-1.0635365293569301</cx:pt>
          <cx:pt idx="4919">-2.5259529595183499</cx:pt>
          <cx:pt idx="4920">-2.7914549483527802</cx:pt>
          <cx:pt idx="4921">2.7867261575276601</cx:pt>
          <cx:pt idx="4922">0.023625021012811599</cx:pt>
          <cx:pt idx="4923">1.6327403555087301</cx:pt>
          <cx:pt idx="4924">2.0070146536497</cx:pt>
          <cx:pt idx="4925">0.60158607886708304</cx:pt>
          <cx:pt idx="4926">1.307726277297</cx:pt>
          <cx:pt idx="4927">-0.074396557823895801</cx:pt>
          <cx:pt idx="4928">-2.3545753293480298</cx:pt>
          <cx:pt idx="4929">-3.5357955854834699</cx:pt>
          <cx:pt idx="4930">-3.2490160246468198</cx:pt>
          <cx:pt idx="4931">-0.23986378977717299</cx:pt>
          <cx:pt idx="4932">1.01179351152838</cx:pt>
          <cx:pt idx="4933">-0.67921497802222697</cx:pt>
          <cx:pt idx="4934">-1.81833121980603</cx:pt>
          <cx:pt idx="4935">2.0142984931738401</cx:pt>
          <cx:pt idx="4936">1.0338977183826501</cx:pt>
          <cx:pt idx="4937">-1.16901677781647</cx:pt>
          <cx:pt idx="4938">0.96822152211145895</cx:pt>
          <cx:pt idx="4939">3.44455610382572</cx:pt>
          <cx:pt idx="4940">0.109281375474544</cx:pt>
          <cx:pt idx="4941">-2.7675460220171999</cx:pt>
          <cx:pt idx="4942">-0.44763733109097398</cx:pt>
          <cx:pt idx="4943">0.23091074706828699</cx:pt>
          <cx:pt idx="4944">-0.790417018586687</cx:pt>
          <cx:pt idx="4945">-1.6215218522643999</cx:pt>
          <cx:pt idx="4946">-0.62153179061363395</cx:pt>
          <cx:pt idx="4947">0.64078669709073599</cx:pt>
          <cx:pt idx="4948">0.48070023553943603</cx:pt>
          <cx:pt idx="4949">-0.76754631151455199</cx:pt>
          <cx:pt idx="4950">2.21015214818441</cx:pt>
          <cx:pt idx="4951">1.1636496056372101</cx:pt>
          <cx:pt idx="4952">0.025269858511553701</cx:pt>
          <cx:pt idx="4953">5.0788978590576601</cx:pt>
          <cx:pt idx="4954">-1.0233675956095101</cx:pt>
          <cx:pt idx="4955">6.47119839422799</cx:pt>
          <cx:pt idx="4956">1.2273327194158701</cx:pt>
          <cx:pt idx="4957">-1.16901867674986</cx:pt>
          <cx:pt idx="4958">2.01179269319127</cx:pt>
          <cx:pt idx="4959">0.57080426931164097</cx:pt>
          <cx:pt idx="4960">0.90898335444428902</cx:pt>
          <cx:pt idx="4961">-2.36403321935743</cx:pt>
          <cx:pt idx="4962">2.5225134989326001</cx:pt>
          <cx:pt idx="4963">-1.86230285166891</cx:pt>
          <cx:pt idx="4964">1.6024693560629999</cx:pt>
          <cx:pt idx="4965">-0.066863790313711993</cx:pt>
          <cx:pt idx="4966">0.59703890790709402</cx:pt>
          <cx:pt idx="4967">1.20819056984191</cx:pt>
          <cx:pt idx="4968">-1.1973692516030601</cx:pt>
          <cx:pt idx="4969">-3.6333714698294299</cx:pt>
          <cx:pt idx="4970">0.21729120609519501</cx:pt>
          <cx:pt idx="4971">-2.9434553484122001</cx:pt>
          <cx:pt idx="4972">-0.30323840390933199</cx:pt>
          <cx:pt idx="4973">1.20443846212995</cx:pt>
          <cx:pt idx="4974">4.6638654665457002</cx:pt>
          <cx:pt idx="4975">0.103155289662185</cx:pt>
          <cx:pt idx="4976">-4.6759673043864796</cx:pt>
          <cx:pt idx="4977">0.10625105890438601</cx:pt>
          <cx:pt idx="4978">0.115433530029039</cx:pt>
          <cx:pt idx="4979">1.9245791742402201</cx:pt>
          <cx:pt idx="4980">-1.7346931534238701</cx:pt>
          <cx:pt idx="4981">-1.2653877818477199</cx:pt>
          <cx:pt idx="4982">-0.97171706848955997</cx:pt>
          <cx:pt idx="4983">2.0235644467930101</cx:pt>
          <cx:pt idx="4984">-1.0282812944139701</cx:pt>
          <cx:pt idx="4985">0.51024685469583997</cx:pt>
          <cx:pt idx="4986">1.8058888609308601</cx:pt>
          <cx:pt idx="4987">0.819040656502938</cx:pt>
          <cx:pt idx="4988">-1.2736359225157701</cx:pt>
          <cx:pt idx="4989">0.72103832372065702</cx:pt>
          <cx:pt idx="4990">0.90465694997000101</cx:pt>
          <cx:pt idx="4991">1.24883254966716</cx:pt>
          <cx:pt idx="4992">1.44994892367724</cx:pt>
          <cx:pt idx="4993">1.23220369097308</cx:pt>
          <cx:pt idx="4994">-1.4914077508458099</cx:pt>
          <cx:pt idx="4995">-1.5863428620220601</cx:pt>
          <cx:pt idx="4996">2.8058883827760801</cx:pt>
          <cx:pt idx="4997">-1.3571910584951701</cx:pt>
          <cx:pt idx="4998">1.2936472934485199</cx:pt>
          <cx:pt idx="4999">0.0520124512224273</cx:pt>
          <cx:pt idx="5000">-1.1806546567809999</cx:pt>
          <cx:pt idx="5001">-2.3656931779411301</cx:pt>
          <cx:pt idx="5002">-0.88723360615734004</cx:pt>
          <cx:pt idx="5003">-1.0400330545643499</cx:pt>
          <cx:pt idx="5004">0.69808590009142801</cx:pt>
          <cx:pt idx="5005">-1.70244858767607</cx:pt>
          <cx:pt idx="5006">3.8862538264373501</cx:pt>
          <cx:pt idx="5007">2.1577628002839599</cx:pt>
          <cx:pt idx="5008">-0.27743002671813199</cx:pt>
          <cx:pt idx="5009">0.24194113002436399</cx:pt>
          <cx:pt idx="5010">6.37658039735381</cx:pt>
          <cx:pt idx="5011">-0.028620928717420498</cx:pt>
          <cx:pt idx="5012">-0.51935086831248101</cx:pt>
          <cx:pt idx="5013">-1.1958857197596899</cx:pt>
          <cx:pt idx="5014">1.1897681504728601</cx:pt>
          <cx:pt idx="5015">0.032152044398599103</cx:pt>
          <cx:pt idx="5016">-0.54124439048372597</cx:pt>
          <cx:pt idx="5017">-0.65933436621825003</cx:pt>
          <cx:pt idx="5018">-0.73719039668415898</cx:pt>
          <cx:pt idx="5019">-1.9914795357323201</cx:pt>
          <cx:pt idx="5020">0.88096799664208703</cx:pt>
          <cx:pt idx="5021">4.4008176454047403</cx:pt>
          <cx:pt idx="5022">1.9703829692524599</cx:pt>
          <cx:pt idx="5023">-0.56777096517559</cx:pt>
          <cx:pt idx="5024">-0.117489505623598</cx:pt>
          <cx:pt idx="5025">-0.156889145886415</cx:pt>
          <cx:pt idx="5026">2.72357630220095</cx:pt>
          <cx:pt idx="5027">-0.233655404528371</cx:pt>
          <cx:pt idx="5028">0.172016940393944</cx:pt>
          <cx:pt idx="5029">-1.2005152504480601</cx:pt>
          <cx:pt idx="5030">-0.96548505821552899</cx:pt>
          <cx:pt idx="5031">3.6638607049584899</cx:pt>
          <cx:pt idx="5032">-1.6162378252690099</cx:pt>
          <cx:pt idx="5033">-1.84536443427214</cx:pt>
          <cx:pt idx="5034">-1.7111688122923401</cx:pt>
          <cx:pt idx="5035">-0.184126979628563</cx:pt>
          <cx:pt idx="5036">1.04976118743132</cx:pt>
          <cx:pt idx="5037">-2.2996025504216702</cx:pt>
          <cx:pt idx="5038">-1.4264666594423301</cx:pt>
          <cx:pt idx="5039">0.88987447426349897</cx:pt>
          <cx:pt idx="5040">1.0073548768921501</cx:pt>
          <cx:pt idx="5041">-2.8659494530909302</cx:pt>
          <cx:pt idx="5042">-0.54558261400720198</cx:pt>
          <cx:pt idx="5043">-0.14045076851333799</cx:pt>
          <cx:pt idx="5044">1.32147758942769</cx:pt>
          <cx:pt idx="5045">0.078907523093141002</cx:pt>
          <cx:pt idx="5046">2.41451040459628</cx:pt>
          <cx:pt idx="5047">4.5777117017866802</cx:pt>
          <cx:pt idx="5048">0.91844324269808797</cx:pt>
          <cx:pt idx="5049">2.5445702303228099</cx:pt>
          <cx:pt idx="5050">-4.7665677672244398</cx:pt>
          <cx:pt idx="5051">2.0147765743759498</cx:pt>
          <cx:pt idx="5052">-0.16539912700009499</cx:pt>
          <cx:pt idx="5053">-0.16055833982081399</cx:pt>
          <cx:pt idx="5054">-0.40591555291539799</cx:pt>
          <cx:pt idx="5055">0.83983628706628499</cx:pt>
          <cx:pt idx="5056">2.86317831245657</cx:pt>
          <cx:pt idx="5057">-0.030716974366918198</cx:pt>
          <cx:pt idx="5058">-2.7065870980744</cx:pt>
          <cx:pt idx="5059">0.43970198216356299</cx:pt>
          <cx:pt idx="5060">-1.17375767218114</cx:pt>
          <cx:pt idx="5061">-0.062753298330508106</cx:pt>
          <cx:pt idx="5062">-0.64607259085677105</cx:pt>
          <cx:pt idx="5063">2.06278818077744</cx:pt>
          <cx:pt idx="5064">0.35980854543408203</cx:pt>
          <cx:pt idx="5065">-0.66783523754170504</cx:pt>
          <cx:pt idx="5066">5.0788868257534201</cx:pt>
          <cx:pt idx="5067">0.305872992527979</cx:pt>
          <cx:pt idx="5068">4.0788990963200202</cx:pt>
          <cx:pt idx="5069">1.28326606841927</cx:pt>
          <cx:pt idx="5070">4.4008311801910898</cx:pt>
          <cx:pt idx="5071">2.0789071813831299</cx:pt>
          <cx:pt idx="5072">-0.73323203996606201</cx:pt>
          <cx:pt idx="5073">1.5098863989603599</cx:pt>
          <cx:pt idx="5074">3.2715505838643</cx:pt>
          <cx:pt idx="5075">-1.13125438052132</cx:pt>
          <cx:pt idx="5076">-0.96211858776805104</cx:pt>
          <cx:pt idx="5077">-0.39582210333462903</cx:pt>
          <cx:pt idx="5078">-0.36368313095243898</cx:pt>
          <cx:pt idx="5079">-0.34735664943648498</cx:pt>
          <cx:pt idx="5080">-0.253288532806977</cx:pt>
          <cx:pt idx="5081">-0.92462399560828801</cx:pt>
          <cx:pt idx="5082">2.9488462841325802</cx:pt>
          <cx:pt idx="5083">1.3850104320079699</cx:pt>
          <cx:pt idx="5084">1.0533725953372499</cx:pt>
          <cx:pt idx="5085">2.550049969392</cx:pt>
          <cx:pt idx="5086">-1.6215282062410299</cx:pt>
          <cx:pt idx="5087">3.9945139283719602</cx:pt>
          <cx:pt idx="5088">-0.155457556600817</cx:pt>
          <cx:pt idx="5089">-0.56977345975110705</cx:pt>
          <cx:pt idx="5090">-0.20086090670051501</cx:pt>
          <cx:pt idx="5091">-3.7024491106856998</cx:pt>
          <cx:pt idx="5092">-0.30572837616891702</cx:pt>
          <cx:pt idx="5093">4.6024665186695604</cx:pt>
          <cx:pt idx="5094">0.0101952411778673</cx:pt>
          <cx:pt idx="5095">2.1629716401299901</cx:pt>
          <cx:pt idx="5096">0.36841523170108498</cx:pt>
          <cx:pt idx="5097">0.250388851361104</cx:pt>
          <cx:pt idx="5098">1.0147771528496099</cx:pt>
          <cx:pt idx="5099">-1.20724970179519</cx:pt>
          <cx:pt idx="5100">-0.92957412112382598</cx:pt>
          <cx:pt idx="5101">1.7016025658931899</cx:pt>
          <cx:pt idx="5102">0.108054179809755</cx:pt>
          <cx:pt idx="5103">1.25108846117793</cx:pt>
          <cx:pt idx="5104">-0.11373590228132301</cx:pt>
          <cx:pt idx="5105">1.1613704897016901</cx:pt>
          <cx:pt idx="5106">-1.8223136730187799</cx:pt>
          <cx:pt idx="5107">-3.4602453827240498</cx:pt>
          <cx:pt idx="5108">1.6081605666200001</cx:pt>
          <cx:pt idx="5109">-0.92109074140890401</cx:pt>
          <cx:pt idx="5110">-1.4972308506554499</cx:pt>
          <cx:pt idx="5111">-1.4769079299939101</cx:pt>
          <cx:pt idx="5112">-2.2786431150473301</cx:pt>
          <cx:pt idx="5113">-1.0910143958498499</cx:pt>
          <cx:pt idx="5114">-2.7590333925440498</cx:pt>
          <cx:pt idx="5115">2.3133725126467399</cx:pt>
          <cx:pt idx="5116">0.94140424831760094</cx:pt>
          <cx:pt idx="5117">0.74597088610769502</cx:pt>
          <cx:pt idx="5118">-0.89150573175288195</cx:pt>
          <cx:pt idx="5119">0.83908116022396295</cx:pt>
          <cx:pt idx="5120">-3.0085525191076901</cx:pt>
          <cx:pt idx="5121">2.5707603558652301</cx:pt>
          <cx:pt idx="5122">0.25038921601011599</cx:pt>
          <cx:pt idx="5123">-3.54836397923324</cx:pt>
          <cx:pt idx="5124">-0.95829139410976905</cx:pt>
          <cx:pt idx="5125">1.1740648894746899</cx:pt>
          <cx:pt idx="5126">2.84074691357511</cx:pt>
          <cx:pt idx="5127">0.54839290672167296</cx:pt>
          <cx:pt idx="5128">0.37455639503918797</cx:pt>
          <cx:pt idx="5129">-0.16236984013797701</cx:pt>
          <cx:pt idx="5130">1.8627740905444901</cx:pt>
          <cx:pt idx="5131">2.0789073306585202</cx:pt>
          <cx:pt idx="5132">-2.2752347787368801</cx:pt>
          <cx:pt idx="5133">2.5133100330951499</cx:pt>
          <cx:pt idx="5134">-3.3338705910530901</cx:pt>
          <cx:pt idx="5135">0.0483199941009834</cx:pt>
          <cx:pt idx="5136">-1.83846460686183</cx:pt>
          <cx:pt idx="5137">4.96154908768652</cx:pt>
          <cx:pt idx="5138">0.66241628956729004</cx:pt>
          <cx:pt idx="5139">1.75133294071502</cx:pt>
          <cx:pt idx="5140">0.227158699583176</cx:pt>
          <cx:pt idx="5141">-0.057665650964388603</cx:pt>
          <cx:pt idx="5142">0.89958404612027798</cx:pt>
          <cx:pt idx="5143">-3.66623009644707</cx:pt>
          <cx:pt idx="5144">1.68157205915146</cx:pt>
          <cx:pt idx="5145">0.056539876579155803</cx:pt>
          <cx:pt idx="5146">-3.9210788979832398</cx:pt>
          <cx:pt idx="5147">-3.6386503693905499</cx:pt>
          <cx:pt idx="5148">-0.17201276718667599</cx:pt>
          <cx:pt idx="5149">-1.0150677883869601</cx:pt>
          <cx:pt idx="5150">-2.2253664652229799</cx:pt>
          <cx:pt idx="5151">-1.8559974385498701</cx:pt>
          <cx:pt idx="5152">-1.4341602329815699</cx:pt>
          <cx:pt idx="5153">2.6194758443042598</cx:pt>
          <cx:pt idx="5154">0.713726137452804</cx:pt>
          <cx:pt idx="5155">0.56758115841469103</cx:pt>
          <cx:pt idx="5156">0.51648794715156998</cx:pt>
          <cx:pt idx="5157">1.7003947987555701</cx:pt>
          <cx:pt idx="5158">-2.3598832868092998</cx:pt>
          <cx:pt idx="5159">0.472634302751957</cx:pt>
          <cx:pt idx="5160">3.6291029155715702</cx:pt>
          <cx:pt idx="5161">-3.6490008266538698</cx:pt>
          <cx:pt idx="5162">0.68476757255154697</cx:pt>
          <cx:pt idx="5163">-1.9654848950238499</cx:pt>
          <cx:pt idx="5164">-3.0503724336615199</cx:pt>
          <cx:pt idx="5165">-0.43941746188122599</cx:pt>
          <cx:pt idx="5166">-2.1690146023110399</cx:pt>
          <cx:pt idx="5167">6.9368583149510101</cx:pt>
          <cx:pt idx="5168">0.92809696946340703</cx:pt>
          <cx:pt idx="5169">0.66091649968969601</cx:pt>
          <cx:pt idx="5170">2.4994831207958499</cx:pt>
          <cx:pt idx="5171">-2.17231679164134</cx:pt>
          <cx:pt idx="5172">-0.92388591894846495</cx:pt>
          <cx:pt idx="5173">1.97702769076938</cx:pt>
          <cx:pt idx="5174">-0.52867798130741905</cx:pt>
          <cx:pt idx="5175">0.71634012209943299</cx:pt>
          <cx:pt idx="5176">-0.92801107526527304</cx:pt>
          <cx:pt idx="5177">-1.2663173286663001</cx:pt>
          <cx:pt idx="5178">-2.2999891967245798</cx:pt>
          <cx:pt idx="5179">1.12285080019081</cx:pt>
          <cx:pt idx="5180">0.53262551994854501</cx:pt>
          <cx:pt idx="5181">-2.3028007637352599</cx:pt>
          <cx:pt idx="5182">-1.1867761898508</cx:pt>
          <cx:pt idx="5183">1.5225155163897099</cx:pt>
          <cx:pt idx="5184">-1.55206723692819</cx:pt>
          <cx:pt idx="5185">1.1592495912018701</cx:pt>
          <cx:pt idx="5186">-3.1905507984963801</cx:pt>
          <cx:pt idx="5187">-3.2786398542667299</cx:pt>
          <cx:pt idx="5188">-1.5559034631261399</cx:pt>
          <cx:pt idx="5189">2.72483779982824</cx:pt>
          <cx:pt idx="5190">-1.4427525141001101</cx:pt>
          <cx:pt idx="5191">0.40202247914469802</cx:pt>
          <cx:pt idx="5192">0.053374805506250497</cx:pt>
          <cx:pt idx="5193">-0.320498984175491</cx:pt>
          <cx:pt idx="5194">0.57467615180776199</cx:pt>
          <cx:pt idx="5195">0.51149310657124403</cx:pt>
          <cx:pt idx="5196">0.69188444422277195</cx:pt>
          <cx:pt idx="5197">0.25506433083971097</cx:pt>
          <cx:pt idx="5198">0.189791754275908</cx:pt>
          <cx:pt idx="5199">0.064110618832520394</cx:pt>
          <cx:pt idx="5200">1.06098658076566</cx:pt>
          <cx:pt idx="5201">3.0049049448951899</cx:pt>
          <cx:pt idx="5202">-0.32902796664261302</cx:pt>
          <cx:pt idx="5203">2.44331876262881</cx:pt>
          <cx:pt idx="5204">-2.2715879487793198</cx:pt>
          <cx:pt idx="5205">2.1858222593187602</cx:pt>
          <cx:pt idx="5206">0.77824825698642697</cx:pt>
          <cx:pt idx="5207">2.3419400865193798</cx:pt>
          <cx:pt idx="5208">0.207762465294037</cx:pt>
          <cx:pt idx="5209">0.25358607822960599</cx:pt>
          <cx:pt idx="5210">3.83864376615512</cx:pt>
          <cx:pt idx="5211">-0.13535718187162701</cx:pt>
          <cx:pt idx="5212">-2.1798249316469001</cx:pt>
          <cx:pt idx="5213">0.65982362673219397</cx:pt>
          <cx:pt idx="5214">3.7883166274481002</cx:pt>
          <cx:pt idx="5215">-1.78103088385668</cx:pt>
          <cx:pt idx="5216">0.38368532483137002</cx:pt>
          <cx:pt idx="5217">1.0963950813328001</cx:pt>
          <cx:pt idx="5218">0.81009043909979594</cx:pt>
          <cx:pt idx="5219">-0.71550817463454497</cx:pt>
          <cx:pt idx="5220">0.98512547288574803</cx:pt>
          <cx:pt idx="5221">0.020247405984932399</cx:pt>
          <cx:pt idx="5222">0.318525276537163</cx:pt>
          <cx:pt idx="5223">-0.39357886887196702</cx:pt>
          <cx:pt idx="5224">-0.85445469110356698</cx:pt>
          <cx:pt idx="5225">-1.45247317900957</cx:pt>
          <cx:pt idx="5226">-0.521484673786341</cx:pt>
          <cx:pt idx="5227">1.0656114361368001</cx:pt>
          <cx:pt idx="5228">-1.73778421844294</cx:pt>
          <cx:pt idx="5229">-1.3076728170538801</cx:pt>
          <cx:pt idx="5230">-1.18794367571125</cx:pt>
          <cx:pt idx="5231">-6.0960022822992697</cx:pt>
          <cx:pt idx="5232">-3.9979015262250699</cx:pt>
          <cx:pt idx="5233">-0.57043398728776296</cx:pt>
          <cx:pt idx="5234">5.6638595704113897</cx:pt>
          <cx:pt idx="5235">2.6846277247039501</cx:pt>
          <cx:pt idx="5236">-1.3440638873145301</cx:pt>
          <cx:pt idx="5237">-2.0596528617254499</cx:pt>
          <cx:pt idx="5238">-5.3473423089152501</cx:pt>
          <cx:pt idx="5239">-2.03656859706981</cx:pt>
          <cx:pt idx="5240">5.9857865646734396</cx:pt>
          <cx:pt idx="5241">-1.08297859843808</cx:pt>
          <cx:pt idx="5242">-2.51271707095027</cx:pt>
          <cx:pt idx="5243">2.1685453225453299</cx:pt>
          <cx:pt idx="5244">0.346191523778838</cx:pt>
          <cx:pt idx="5245">-0.19647811548268199</cx:pt>
          <cx:pt idx="5246">1.2354120317119901</cx:pt>
          <cx:pt idx="5247">1.9512932484549601</cx:pt>
          <cx:pt idx="5248">-1.9434599309286</cx:pt>
          <cx:pt idx="5249">-1.24067947102724</cx:pt>
          <cx:pt idx="5250">-3.39681979776933</cx:pt>
          <cx:pt idx="5251">6.2883438005167998</cx:pt>
          <cx:pt idx="5252">0.113673533489021</cx:pt>
          <cx:pt idx="5253">-1.8037347854760299</cx:pt>
          <cx:pt idx="5254">-3.7539774302215498</cx:pt>
          <cx:pt idx="5255">2.55464072064014</cx:pt>
          <cx:pt idx="5256">-0.51378970970281701</cx:pt>
          <cx:pt idx="5257">0.22646479298330899</cx:pt>
          <cx:pt idx="5258">-2.2149916443394302</cx:pt>
          <cx:pt idx="5259">-0.90767145410250905</cx:pt>
          <cx:pt idx="5260">1.3221785567603801</cx:pt>
          <cx:pt idx="5261">-0.532723029189616</cx:pt>
          <cx:pt idx="5262">-1.74891074075019</cx:pt>
          <cx:pt idx="5263">0.017707086477326699</cx:pt>
          <cx:pt idx="5264">-1.25714155045934</cx:pt>
          <cx:pt idx="5265">2.3199136134149301</cx:pt>
          <cx:pt idx="5266">0.60497606425083295</cx:pt>
          <cx:pt idx="5267">-0.94592381718570995</cx:pt>
          <cx:pt idx="5268">-0.00855425626132497</cx:pt>
          <cx:pt idx="5269">0.85167425572127098</cx:pt>
          <cx:pt idx="5270">3.16636947117992</cx:pt>
          <cx:pt idx="5271">2.0133191784392599</cx:pt>
          <cx:pt idx="5272">-0.83522372130620504</cx:pt>
          <cx:pt idx="5273">0.30462048773246803</cx:pt>
          <cx:pt idx="5274">-0.0152459747416086</cx:pt>
          <cx:pt idx="5275">0.38258473421678801</cx:pt>
          <cx:pt idx="5276">6.5383245830011996</cx:pt>
          <cx:pt idx="5277">-0.20467404068746001</cx:pt>
          <cx:pt idx="5278">-0.85464288659579701</cx:pt>
          <cx:pt idx="5279">0.72975899178793502</cx:pt>
          <cx:pt idx="5280">0.73231715331997704</cx:pt>
          <cx:pt idx="5281">-1.1557815278897201</cx:pt>
          <cx:pt idx="5282">-1.7917434884660499</cx:pt>
          <cx:pt idx="5283">-4.12075801539648</cx:pt>
          <cx:pt idx="5284">1.2557853534741701</cx:pt>
          <cx:pt idx="5285">-0.70868437108885696</cx:pt>
          <cx:pt idx="5286">2.1507402883243798</cx:pt>
          <cx:pt idx="5287">1.30129997479944</cx:pt>
          <cx:pt idx="5288">4.6396196854960801</cx:pt>
          <cx:pt idx="5289">-3.3134060824990099</cx:pt>
          <cx:pt idx="5290">0.79228608528532896</cx:pt>
          <cx:pt idx="5291">7.08639496906786</cx:pt>
          <cx:pt idx="5292">1.7569793946847001</cx:pt>
          <cx:pt idx="5293">2.4731859646074499</cx:pt>
          <cx:pt idx="5294">2.20723150280062</cx:pt>
          <cx:pt idx="5295">-0.078631585901327697</cx:pt>
          <cx:pt idx="5296">5.2488269957059002</cx:pt>
          <cx:pt idx="5297">1.62252898187886</cx:pt>
          <cx:pt idx="5298">-3.4022137979487299</cx:pt>
          <cx:pt idx="5299">-1.67323712898793</cx:pt>
          <cx:pt idx="5300">-0.53406868670790997</cx:pt>
          <cx:pt idx="5301">1.31841925911795</cx:pt>
          <cx:pt idx="5302">0.866362919482767</cx:pt>
          <cx:pt idx="5303">2.2251281486761898</cx:pt>
          <cx:pt idx="5304">-1.5548285888345701</cx:pt>
          <cx:pt idx="5305">2.5059572658754798</cx:pt>
          <cx:pt idx="5306">-0.087741698349382599</cx:pt>
          <cx:pt idx="5307">-0.19317181714253301</cx:pt>
          <cx:pt idx="5308">0.83498201150375495</cx:pt>
          <cx:pt idx="5309">0.72589187852120796</cx:pt>
          <cx:pt idx="5310">2.4008327698744099</cx:pt>
          <cx:pt idx="5311">-2.06793196525456</cx:pt>
          <cx:pt idx="5312">1.2302589195038001</cx:pt>
          <cx:pt idx="5313">-0.32494253190594302</cx:pt>
          <cx:pt idx="5314">1.47483592513595</cx:pt>
          <cx:pt idx="5315">2.7893999262423299</cx:pt>
          <cx:pt idx="5316">3.21640670280421</cx:pt>
          <cx:pt idx="5317">-0.32355183555933598</cx:pt>
          <cx:pt idx="5318">1.7812268232941799</cx:pt>
          <cx:pt idx="5319">0.63771777350599101</cx:pt>
          <cx:pt idx="5320">2.7679779864885199</cx:pt>
          <cx:pt idx="5321">1.56150812440158</cx:pt>
          <cx:pt idx="5322">-0.66302436888098604</cx:pt>
          <cx:pt idx="5323">-1.51339706558334</cx:pt>
          <cx:pt idx="5324">0.88251100663031501</cx:pt>
          <cx:pt idx="5325">-0.11510267870995999</cx:pt>
          <cx:pt idx="5326">-2.7955601055830601</cx:pt>
          <cx:pt idx="5327">0.030327591973250599</cx:pt>
          <cx:pt idx="5328">0.78940106954840905</cx:pt>
          <cx:pt idx="5329">-2.5649475358432499</cx:pt>
          <cx:pt idx="5330">3.73097963763239</cx:pt>
          <cx:pt idx="5331">0.098536543230785104</cx:pt>
          <cx:pt idx="5332">-1.0780315181804301</cx:pt>
          <cx:pt idx="5333">-0.82195935829552802</cx:pt>
          <cx:pt idx="5334">2.2488318651419799</cx:pt>
          <cx:pt idx="5335">-1.2549934026362599</cx:pt>
          <cx:pt idx="5336">-0.23004252482763399</cx:pt>
          <cx:pt idx="5337">-0.159497046379592</cx:pt>
          <cx:pt idx="5338">1.25578490064711</cx:pt>
          <cx:pt idx="5339">2.1326790229597599</cx:pt>
          <cx:pt idx="5340">2.7463318661751499</cx:pt>
          <cx:pt idx="5341">-2.8279747654405698</cx:pt>
          <cx:pt idx="5342">2.6903417314993598</cx:pt>
          <cx:pt idx="5343">1.9067262778709599</cx:pt>
          <cx:pt idx="5344">-0.56650774407262905</cx:pt>
          <cx:pt idx="5345">6.1086449974876498</cx:pt>
          <cx:pt idx="5346">-1.16678504332444</cx:pt>
          <cx:pt idx="5347">1.10199137162114</cx:pt>
          <cx:pt idx="5348">0.34092251824910103</cx:pt>
          <cx:pt idx="5349">1.41477503831466</cx:pt>
          <cx:pt idx="5350">2.0789071186524701</cx:pt>
          <cx:pt idx="5351">0.023625105749889401</cx:pt>
          <cx:pt idx="5352">-1.0085544440086101</cx:pt>
          <cx:pt idx="5353">-0.91646087209096205</cx:pt>
          <cx:pt idx="5354">0.62239362624901395</cx:pt>
          <cx:pt idx="5355">0.55657581920289501</cx:pt>
          <cx:pt idx="5356">1.47483663081673</cx:pt>
          <cx:pt idx="5357">0.22914998868270001</cx:pt>
          <cx:pt idx="5358">-0.35329387695233899</cx:pt>
          <cx:pt idx="5359">1.5934805971622299</cx:pt>
          <cx:pt idx="5360">2.1492961009351901</cx:pt>
          <cx:pt idx="5361">1.69188463822769</cx:pt>
          <cx:pt idx="5362">1.8997386409139201</cx:pt>
          <cx:pt idx="5363">2.3320263560039201</cx:pt>
          <cx:pt idx="5364">1.3962965235785301</cx:pt>
          <cx:pt idx="5365">1.0166230145922499</cx:pt>
          <cx:pt idx="5366">6.6024437845961401</cx:pt>
          <cx:pt idx="5367">0.88251054976979204</cx:pt>
          <cx:pt idx="5368">0.81376609581207104</cx:pt>
          <cx:pt idx="5369">-0.30272665791030001</cx:pt>
          <cx:pt idx="5370">-1.9634027879251901</cx:pt>
          <cx:pt idx="5371">-1.1709512935387001</cx:pt>
          <cx:pt idx="5372">1.4210136319044699</cx:pt>
          <cx:pt idx="5373">1.26138568062485</cx:pt>
          <cx:pt idx="5374">6.2488043293111701</cx:pt>
          <cx:pt idx="5375">0.96525089221998095</cx:pt>
          <cx:pt idx="5376">1.31991576424382</cx:pt>
          <cx:pt idx="5377">-5.8694441579561198</cx:pt>
          <cx:pt idx="5378">-3.8518165020556401</cx:pt>
          <cx:pt idx="5379">-0.28866302506261898</cx:pt>
          <cx:pt idx="5380">5.3419378404788302</cx:pt>
          <cx:pt idx="5381">4.3079021936767603</cx:pt>
          <cx:pt idx="5382">0.55890059702837402</cx:pt>
          <cx:pt idx="5383">3.6477495083786402</cx:pt>
          <cx:pt idx="5384">6.2588122858506701</cx:pt>
          <cx:pt idx="5385">1.1176769970378999</cx:pt>
          <cx:pt idx="5386">-0.55604281024059699</cx:pt>
          <cx:pt idx="5387">0.036472021154752898</cx:pt>
          <cx:pt idx="5388">-1.0877199941754501</cx:pt>
          <cx:pt idx="5389">8.4008028334301308</cx:pt>
          <cx:pt idx="5390">0.99832238862374401</cx:pt>
          <cx:pt idx="5391">2.7102625127201998</cx:pt>
          <cx:pt idx="5392">1.23455819147293</cx:pt>
          <cx:pt idx="5393">-1.6122527618765401</cx:pt>
          <cx:pt idx="5394">0.52736774957835597</cx:pt>
          <cx:pt idx="5395">-2.1954334943395999</cx:pt>
          <cx:pt idx="5396">1.02546827686145</cx:pt>
          <cx:pt idx="5397">-4.5792895783337597</cx:pt>
          <cx:pt idx="5398">0.41863963149918798</cx:pt>
          <cx:pt idx="5399">-0.21059882675778199</cx:pt>
          <cx:pt idx="5400">1.6314493067531499</cx:pt>
          <cx:pt idx="5401">5.7793339844578204</cx:pt>
          <cx:pt idx="5402">-3.9871711173503299</cx:pt>
          <cx:pt idx="5403">7.1232747666046103</cx:pt>
          <cx:pt idx="5404">-2.09101278256305</cx:pt>
          <cx:pt idx="5405">0.97457089063665503</cx:pt>
          <cx:pt idx="5406">4.4008322353277496</cx:pt>
          <cx:pt idx="5407">1.16744427105329</cx:pt>
          <cx:pt idx="5408">0.55737040366814705</cx:pt>
          <cx:pt idx="5409">-0.34594685311140699</cx:pt>
          <cx:pt idx="5410">-4.0640452383019499</cx:pt>
          <cx:pt idx="5411">-0.59351697797120595</cx:pt>
          <cx:pt idx="5412">-1.3854644672844001</cx:pt>
          <cx:pt idx="5413">-1.1351256862155299</cx:pt>
          <cx:pt idx="5414">1.07890853979895</cx:pt>
          <cx:pt idx="5415">-0.22690079466836899</cx:pt>
          <cx:pt idx="5416">3.0894764057520101</cx:pt>
          <cx:pt idx="5417">-1.1055145446213299</cx:pt>
          <cx:pt idx="5418">-1.4985209995269</cx:pt>
          <cx:pt idx="5419">0.18324424818434601</cx:pt>
          <cx:pt idx="5420">0.59891472273683999</cx:pt>
          <cx:pt idx="5421">-1.2954365618155901</cx:pt>
          <cx:pt idx="5422">-1.0596527435005401</cx:pt>
          <cx:pt idx="5423">3.0789067094827902</cx:pt>
          <cx:pt idx="5424">-0.56494735321461398</cx:pt>
          <cx:pt idx="5425">-2.5504444712804899</cx:pt>
          <cx:pt idx="5426">2.46305102505278</cx:pt>
          <cx:pt idx="5427">4.4939375820989103</cx:pt>
          <cx:pt idx="5428">-1.3086966648989899</cx:pt>
          <cx:pt idx="5429">0.56150856707990104</cx:pt>
          <cx:pt idx="5430">-1.1631657890527001</cx:pt>
          <cx:pt idx="5431">0.27704831974225003</cx:pt>
          <cx:pt idx="5432">-0.68485809512055396</cx:pt>
          <cx:pt idx="5433">-0.20119728357570599</cx:pt>
          <cx:pt idx="5434">1.7851767209687099</cx:pt>
          <cx:pt idx="5435">2.3419418355706099</cx:pt>
          <cx:pt idx="5436">-0.71517488184788003</cx:pt>
          <cx:pt idx="5437">-2.4695251310273201</cx:pt>
          <cx:pt idx="5438">1.0101952612079299</cx:pt>
          <cx:pt idx="5439">-4.0085474554873999</cx:pt>
          <cx:pt idx="5440">-1.0098214533569601</cx:pt>
          <cx:pt idx="5441">-2.2704998117866699</cx:pt>
          <cx:pt idx="5442">3.8862537352395101</cx:pt>
          <cx:pt idx="5443">2.9719901711907402</cx:pt>
          <cx:pt idx="5444">3.3826875044256299</cx:pt>
          <cx:pt idx="5445">-1.34069676327661</cx:pt>
          <cx:pt idx="5446">0.85183964876862905</cx:pt>
          <cx:pt idx="5447">-1.3199037219930301</cx:pt>
          <cx:pt idx="5448">0.66105494801047104</cx:pt>
          <cx:pt idx="5449">-0.086151181952196093</cx:pt>
          <cx:pt idx="5450">1.49394444458343</cx:pt>
          <cx:pt idx="5451">0.67082329420283404</cx:pt>
          <cx:pt idx="5452">0.39953003621366201</cx:pt>
          <cx:pt idx="5453">-0.67597947603049802</cx:pt>
          <cx:pt idx="5454">-0.89054148952081402</cx:pt>
          <cx:pt idx="5455">1.6094231651690301</cx:pt>
          <cx:pt idx="5456">0.31809540706721401</cx:pt>
          <cx:pt idx="5457">3.07890488579238</cx:pt>
          <cx:pt idx="5458">1.91225766077321</cx:pt>
          <cx:pt idx="5459">0.25447907236595801</cx:pt>
          <cx:pt idx="5460">-0.237858912963826</cx:pt>
          <cx:pt idx="5461">1.87245651538266</cx:pt>
          <cx:pt idx="5462">0.33640382418271197</cx:pt>
          <cx:pt idx="5463">-4.0503623279893697</cx:pt>
          <cx:pt idx="5464">3.8862589857708598</cx:pt>
          <cx:pt idx="5465">2.98579753247272</cx:pt>
          <cx:pt idx="5466">-3.83994928373831</cx:pt>
          <cx:pt idx="5467">0.25447983181834399</cx:pt>
          <cx:pt idx="5468">3.4268285749004299</cx:pt>
          <cx:pt idx="5469">3.1012746891940899</cx:pt>
          <cx:pt idx="5470">-2.5259526328529902</cx:pt>
          <cx:pt idx="5471">-2.6178272431649998</cx:pt>
          <cx:pt idx="5472">-0.36587477339489999</cx:pt>
          <cx:pt idx="5473">-2.1322393797968102</cx:pt>
          <cx:pt idx="5474">-1.1174895257773401</cx:pt>
          <cx:pt idx="5475">0.60732673786818203</cx:pt>
          <cx:pt idx="5476">-0.087528151724661704</cx:pt>
          <cx:pt idx="5477">1.2460179804800999</cx:pt>
          <cx:pt idx="5478">-1.2089581277547701</cx:pt>
          <cx:pt idx="5479">0.44419220916242003</cx:pt>
          <cx:pt idx="5480">1.0963525630535</cx:pt>
          <cx:pt idx="5481">-1.3647569315083099</cx:pt>
          <cx:pt idx="5482">4.6638485145761903</cx:pt>
          <cx:pt idx="5483">-1.06244792654797</cx:pt>
          <cx:pt idx="5484">-2.6490108023244998</cx:pt>
          <cx:pt idx="5485">-1.70923658049338</cx:pt>
          <cx:pt idx="5486">0.27155403796821398</cx:pt>
          <cx:pt idx="5487">1.53141949880172</cx:pt>
          <cx:pt idx="5488">0.24866404014836699</cx:pt>
          <cx:pt idx="5489">-0.0328030733497649</cx:pt>
          <cx:pt idx="5490">4.3012898682202101</cx:pt>
          <cx:pt idx="5491">1.18918956305945</cx:pt>
          <cx:pt idx="5492">-0.067932663567099302</cx:pt>
          <cx:pt idx="5493">0.66752507349976498</cx:pt>
          <cx:pt idx="5494">-1.5184385318390301</cx:pt>
          <cx:pt idx="5495">-1.37504821796823</cx:pt>
          <cx:pt idx="5496">-3.1765907942045599</cx:pt>
          <cx:pt idx="5497">-0.30882229980268999</cx:pt>
          <cx:pt idx="5498">-1.14990764912497</cx:pt>
          <cx:pt idx="5499">0.29463627360577599</cx:pt>
          <cx:pt idx="5500">-1.06244826946854</cx:pt>
          <cx:pt idx="5501">-1.9567130544065501</cx:pt>
          <cx:pt idx="5502">-0.12272588174354999</cx:pt>
          <cx:pt idx="5503">2.9533759756132998</cx:pt>
          <cx:pt idx="5504">-2.1174866158603902</cx:pt>
          <cx:pt idx="5505">1.254479007097</cx:pt>
          <cx:pt idx="5506">-0.54558167433938998</cx:pt>
          <cx:pt idx="5507">-1.8571292051730699</cx:pt>
          <cx:pt idx="5508">0.94539892728742403</cx:pt>
          <cx:pt idx="5509">1.5803053235659501</cx:pt>
          <cx:pt idx="5510">-2.0272910482843698</cx:pt>
          <cx:pt idx="5511">1.50421321900884</cx:pt>
          <cx:pt idx="5512">1.00090506425298</cx:pt>
          <cx:pt idx="5513">0.867403374605349</cx:pt>
          <cx:pt idx="5514">-0.091017753325164805</cx:pt>
          <cx:pt idx="5515">2.47944530207026</cx:pt>
          <cx:pt idx="5516">1.0669348531640901</cx:pt>
          <cx:pt idx="5517">0.105449717927731</cx:pt>
          <cx:pt idx="5518">0.61411700490027099</cx:pt>
          <cx:pt idx="5519">1.5722736057426001</cx:pt>
          <cx:pt idx="5520">2.6471906551028699</cx:pt>
          <cx:pt idx="5521">-3.1460549678829302</cx:pt>
          <cx:pt idx="5522">1.39142985714515</cx:pt>
          <cx:pt idx="5523">2.2488318494800299</cx:pt>
          <cx:pt idx="5524">-0.361375232003949</cx:pt>
          <cx:pt idx="5525">0.67291512110058005</cx:pt>
          <cx:pt idx="5526">1.4340025751049901</cx:pt>
          <cx:pt idx="5527">1.4111038293618201</cx:pt>
          <cx:pt idx="5528">5.0331000318153301</cx:pt>
          <cx:pt idx="5529">1.3870298197094899</cx:pt>
          <cx:pt idx="5530">-1.65871982967541</cx:pt>
          <cx:pt idx="5531">-0.77119579437701102</cx:pt>
          <cx:pt idx="5532">-5.2786305249768004</cx:pt>
          <cx:pt idx="5533">2.1881364676511099</cx:pt>
          <cx:pt idx="5534">-1.0051562756593899</cx:pt>
          <cx:pt idx="5535">0.84400239259861698</cx:pt>
          <cx:pt idx="5536">1.53833901391016</cx:pt>
          <cx:pt idx="5537">2.22475824430694</cx:pt>
          <cx:pt idx="5538">0.11880023885739301</cx:pt>
          <cx:pt idx="5539">3.2949442118061598</cx:pt>
          <cx:pt idx="5540">-1.12949103809063</cx:pt>
          <cx:pt idx="5541">-0.101389261388347</cx:pt>
          <cx:pt idx="5542">-1.79462449744538</cx:pt>
          <cx:pt idx="5543">1.60683883484609</cx:pt>
          <cx:pt idx="5544">-0.35405103991236803</cx:pt>
          <cx:pt idx="5545">1.50954179292737</cx:pt>
          <cx:pt idx="5546">5.0587255376733902</cx:pt>
          <cx:pt idx="5547">-3.9434474886383502</cx:pt>
          <cx:pt idx="5548">2.3875928414284999</cx:pt>
          <cx:pt idx="5549">-3.2936442226135201</cx:pt>
          <cx:pt idx="5550">-1.8530731713348201</cx:pt>
          <cx:pt idx="5551">1.2631835208645299</cx:pt>
          <cx:pt idx="5552">-0.91044527308946299</cx:pt>
          <cx:pt idx="5553">0.47556693105636799</cx:pt>
          <cx:pt idx="5554">-1.11457142495781</cx:pt>
          <cx:pt idx="5555">3.0208040240685001</cx:pt>
          <cx:pt idx="5556">-2.1917950744533998</cx:pt>
          <cx:pt idx="5557">-0.31465800417640799</cx:pt>
          <cx:pt idx="5558">-1.67597881486591</cx:pt>
          <cx:pt idx="5559">-2.6135825618848498</cx:pt>
          <cx:pt idx="5560">-1.4428611746373601</cx:pt>
          <cx:pt idx="5561">-1.9128711940435099</cx:pt>
          <cx:pt idx="5562">1.1604373082089401</cx:pt>
          <cx:pt idx="5563">6.1232854240010699</cx:pt>
          <cx:pt idx="5564">4.6149590263145104</cx:pt>
          <cx:pt idx="5565">-0.63483450637654704</cx:pt>
          <cx:pt idx="5566">2.8444406123079</cx:pt>
          <cx:pt idx="5567">0.97038372019329899</cx:pt>
          <cx:pt idx="5568">-0.28674051669494799</cx:pt>
          <cx:pt idx="5569">0.85651625364482498</cx:pt>
          <cx:pt idx="5570">1.60497659970842</cx:pt>
          <cx:pt idx="5571">0.591149869628255</cx:pt>
          <cx:pt idx="5572">-3.5649457029065501</cx:pt>
          <cx:pt idx="5573">3.4939440693340802</cx:pt>
          <cx:pt idx="5574">0.71831829383406498</cx:pt>
          <cx:pt idx="5575">-2.36403536298999</cx:pt>
          <cx:pt idx="5576">0.80630711582731096</cx:pt>
          <cx:pt idx="5577">-2.3389425469220901</cx:pt>
          <cx:pt idx="5578">-1.01009762104955</cx:pt>
          <cx:pt idx="5579">0.93004415055800105</cx:pt>
          <cx:pt idx="5580">5.1377923147637903</cx:pt>
          <cx:pt idx="5581">1.76340546546642</cx:pt>
          <cx:pt idx="5582">1.0338197131859299</cx:pt>
          <cx:pt idx="5583">1.70853896293124</cx:pt>
          <cx:pt idx="5584">-0.61708523978834195</cx:pt>
          <cx:pt idx="5585">0.97702775921400897</cx:pt>
          <cx:pt idx="5586">-0.0215025362348274</cx:pt>
          <cx:pt idx="5587">-0.68190496043845705</cx:pt>
          <cx:pt idx="5588">1.09401430682909</cx:pt>
          <cx:pt idx="5589">-2.6451172445480902</cx:pt>
          <cx:pt idx="5590">-4.7024392573925899</cx:pt>
          <cx:pt idx="5591">1.1943848688319201</cx:pt>
          <cx:pt idx="5592">2.5150061008095799</cx:pt>
          <cx:pt idx="5593">-2.0452128665301701</cx:pt>
          <cx:pt idx="5594">-0.68904477279216003</cx:pt>
          <cx:pt idx="5595">-0.91074965478995296</cx:pt>
          <cx:pt idx="5596">-0.33028390179109501</cx:pt>
          <cx:pt idx="5597">-4.0960153017553296</cx:pt>
          <cx:pt idx="5598">1.27420851875674</cx:pt>
          <cx:pt idx="5599">-4.9210779139385297</cx:pt>
          <cx:pt idx="5600">-0.92500740305165496</cx:pt>
          <cx:pt idx="5601">-1.0113504669675299</cx:pt>
          <cx:pt idx="5602">0.70609912077947301</cx:pt>
          <cx:pt idx="5603">-0.79556067151852505</cx:pt>
          <cx:pt idx="5604">-0.63748099103280897</cx:pt>
          <cx:pt idx="5605">-1.9323184392780599</cx:pt>
          <cx:pt idx="5606">-1.65203300031353</cx:pt>
          <cx:pt idx="5607">-4.1076168608757602</cx:pt>
          <cx:pt idx="5608">2.3347462326905899</cx:pt>
          <cx:pt idx="5609">-3.7790599804773799</cx:pt>
          <cx:pt idx="5610">-0.147261838356916</cx:pt>
          <cx:pt idx="5611">1.4626487090019999</cx:pt>
          <cx:pt idx="5612">-0.61914893821300998</cx:pt>
          <cx:pt idx="5613">4.6188815225970101</cx:pt>
          <cx:pt idx="5614">1.3110811316089299</cx:pt>
          <cx:pt idx="5615">-0.00031901353646136301</cx:pt>
          <cx:pt idx="5616">3.6452533329322501</cx:pt>
          <cx:pt idx="5617">-0.60698388587226604</cx:pt>
          <cx:pt idx="5618">1.14137234902391</cx:pt>
          <cx:pt idx="5619">1.48667698156617</cx:pt>
          <cx:pt idx="5620">3.3376409098336199</cx:pt>
          <cx:pt idx="5621">-1.1781021928026501</cx:pt>
          <cx:pt idx="5622">6.8337704110241102</cx:pt>
          <cx:pt idx="5623">-2.6490105661696401</cx:pt>
          <cx:pt idx="5624">-0.40542218680842002</cx:pt>
          <cx:pt idx="5625">0.051940778691695798</cx:pt>
          <cx:pt idx="5626">2.0370872152300699</cx:pt>
          <cx:pt idx="5627">3.18853154540118</cx:pt>
          <cx:pt idx="5628">3.7916241435045399</cx:pt>
          <cx:pt idx="5629">1.1031564121872599</cx:pt>
          <cx:pt idx="5630">-1.8939130280941701</cx:pt>
          <cx:pt idx="5631">1.5643347217511301</cx:pt>
          <cx:pt idx="5632">-1.5005783711781</cx:pt>
          <cx:pt idx="5633">-1.3805205489827601</cx:pt>
          <cx:pt idx="5634">1.54285510589104</cx:pt>
          <cx:pt idx="5635">0.081916265260085205</cx:pt>
          <cx:pt idx="5636">1.3228329227364499</cx:pt>
          <cx:pt idx="5637">5.21640562974489</cx:pt>
          <cx:pt idx="5638">-0.92476817286949398</cx:pt>
          <cx:pt idx="5639">1.8862614915522899</cx:pt>
          <cx:pt idx="5640">-1.58334082072911</cx:pt>
          <cx:pt idx="5641">-1.58815571997395</cx:pt>
          <cx:pt idx="5642">-2.1772496849340301</cx:pt>
          <cx:pt idx="5643">-1.02189262888044</cx:pt>
          <cx:pt idx="5644">6.9368616938746603</cx:pt>
          <cx:pt idx="5645">-0.041335267656173097</cx:pt>
          <cx:pt idx="5646">1.01836592429031</cx:pt>
          <cx:pt idx="5647">-0.26509393744448401</cx:pt>
          <cx:pt idx="5648">-0.77194730953628798</cx:pt>
          <cx:pt idx="5649">0.94766303452829204</cx:pt>
          <cx:pt idx="5650">-3.3162675559171202</cx:pt>
          <cx:pt idx="5651">0.19019081790959999</cx:pt>
          <cx:pt idx="5652">1.3078492565848701</cx:pt>
          <cx:pt idx="5653">1.2428829598260001</cx:pt>
          <cx:pt idx="5654">4.1228099745611404</cx:pt>
          <cx:pt idx="5655">4.0788987370510101</cx:pt>
          <cx:pt idx="5656">-2.9508388442446498</cx:pt>
          <cx:pt idx="5657">-5.4129320278615003</cx:pt>
          <cx:pt idx="5658">-2.9742006605840801</cx:pt>
          <cx:pt idx="5659">0.66040632376844799</cx:pt>
          <cx:pt idx="5660">-1.54677359110052</cx:pt>
          <cx:pt idx="5661">-0.011694697356187099</cx:pt>
          <cx:pt idx="5662">3.2919001049115502</cx:pt>
          <cx:pt idx="5663">-2.6971941254309901</cx:pt>
          <cx:pt idx="5664">1.02276448844285</cx:pt>
          <cx:pt idx="5665">-1.2738063249323801</cx:pt>
          <cx:pt idx="5666">1.45352504088002</cx:pt>
          <cx:pt idx="5667">-0.28449722590223903</cx:pt>
          <cx:pt idx="5668">-1.97275431647602</cx:pt>
          <cx:pt idx="5669">4.6638611073713099</cx:pt>
          <cx:pt idx="5670">-1.7118640829834499</cx:pt>
          <cx:pt idx="5671">0.77166353030077695</cx:pt>
          <cx:pt idx="5672">4.6638603980937798</cx:pt>
          <cx:pt idx="5673">1.9089823586602599</cx:pt>
          <cx:pt idx="5674">0.28491097504178498</cx:pt>
          <cx:pt idx="5675">1.4138916548261899</cx:pt>
          <cx:pt idx="5676">1.5184394178582601</cx:pt>
          <cx:pt idx="5677">0.097685327386326695</cx:pt>
          <cx:pt idx="5678">-2.28566107813772</cx:pt>
          <cx:pt idx="5679">-2.9275162742508001</cx:pt>
          <cx:pt idx="5680">0.0651021319511432</cx:pt>
          <cx:pt idx="5681">0.65264264788806403</cx:pt>
          <cx:pt idx="5682">-0.072033759762545099</cx:pt>
          <cx:pt idx="5683">-0.62862880887157202</cx:pt>
          <cx:pt idx="5684">1.46026208995728</cx:pt>
          <cx:pt idx="5685">-0.52717821206557303</cx:pt>
          <cx:pt idx="5686">-0.15599675010981201</cx:pt>
          <cx:pt idx="5687">-1.74812954704866</cx:pt>
          <cx:pt idx="5688">1.49067720346223</cx:pt>
          <cx:pt idx="5689">-0.030716440419673498</cx:pt>
          <cx:pt idx="5690">-1.1102352232514401</cx:pt>
          <cx:pt idx="5691">0.20723143754843901</cx:pt>
          <cx:pt idx="5692">-0.160002728818115</cx:pt>
          <cx:pt idx="5693">-2.6490112996523498</cx:pt>
          <cx:pt idx="5694">-1.2121412801211999</cx:pt>
          <cx:pt idx="5695">2.0789072176640002</cx:pt>
          <cx:pt idx="5696">-2.9799824957947898</cx:pt>
          <cx:pt idx="5697">-0.68293200044368496</cx:pt>
          <cx:pt idx="5698">-0.534068631956784</cx:pt>
          <cx:pt idx="5699">1.3308868067375901</cx:pt>
          <cx:pt idx="5700">1.63144834775632</cx:pt>
          <cx:pt idx="5701">5.5383256935064198</cx:pt>
          <cx:pt idx="5702">2.7089577056973999</cx:pt>
          <cx:pt idx="5703">1.9615502911856399</cx:pt>
          <cx:pt idx="5704">-1.64901181551913</cx:pt>
          <cx:pt idx="5705">2.9914440657543802</cx:pt>
          <cx:pt idx="5706">-2.50707346842636</cx:pt>
          <cx:pt idx="5707">4.8862612332574997</cx:pt>
          <cx:pt idx="5708">1.2835251901678599</cx:pt>
          <cx:pt idx="5709">2.0542454498707698</cx:pt>
          <cx:pt idx="5710">-1.3685488600795801</cx:pt>
          <cx:pt idx="5711">0.87837502835906101</cx:pt>
          <cx:pt idx="5712">-0.85000779135626603</cx:pt>
          <cx:pt idx="5713">-0.88192037476713403</cx:pt>
          <cx:pt idx="5714">0.194610724780201</cx:pt>
          <cx:pt idx="5715">0.87959856080977805</cx:pt>
          <cx:pt idx="5716">1.3627005144481501</cx:pt>
          <cx:pt idx="5717">1.34194164822711</cx:pt>
          <cx:pt idx="5718">-2.9097730673206801</cx:pt>
          <cx:pt idx="5719">-2.5681501391808501</cx:pt>
          <cx:pt idx="5720">7.3268054103912696</cx:pt>
          <cx:pt idx="5721">-0.68190320855540798</cx:pt>
          <cx:pt idx="5722">-4.9210813624833403</cx:pt>
          <cx:pt idx="5723">0.76093791362149599</cx:pt>
          <cx:pt idx="5724">2.9678754406111398</cx:pt>
          <cx:pt idx="5725">-2.19021845269046</cx:pt>
          <cx:pt idx="5726">0.32804754421750798</cx:pt>
          <cx:pt idx="5727">0.82607736956510103</cx:pt>
          <cx:pt idx="5728">2.59929781207149</cx:pt>
          <cx:pt idx="5729">-0.93032936746261397</cx:pt>
          <cx:pt idx="5730">0.040089000790956703</cx:pt>
          <cx:pt idx="5731">7.2081637780439598</cx:pt>
          <cx:pt idx="5732">2.2301852898689298</cx:pt>
          <cx:pt idx="5733">0.43845028201062802</cx:pt>
          <cx:pt idx="5734">8.6563204603992805</cx:pt>
          <cx:pt idx="5735">-0.52871889246758697</cx:pt>
          <cx:pt idx="5736">-2.4800592064503002</cx:pt>
          <cx:pt idx="5737">-3.4311481057020501</cx:pt>
          <cx:pt idx="5738">5.2488287791042501</cx:pt>
          <cx:pt idx="5739">3.8862574476385401</cx:pt>
          <cx:pt idx="5740">-2.9176192721249099</cx:pt>
          <cx:pt idx="5741">-1.7111663828205199</cx:pt>
          <cx:pt idx="5742">-2.0266251740873602</cx:pt>
          <cx:pt idx="5743">-1.76466738395057</cx:pt>
          <cx:pt idx="5744">0.1827430589472</cx:pt>
          <cx:pt idx="5745">1.9227884871941701</cx:pt>
          <cx:pt idx="5746">1.6492229975125401</cx:pt>
          <cx:pt idx="5747">-0.45714214350123999</cx:pt>
          <cx:pt idx="5748">1.08903163034085</cx:pt>
          <cx:pt idx="5749">0.93781543939821799</cx:pt>
          <cx:pt idx="5750">2.0789062386939299</cx:pt>
          <cx:pt idx="5751">-0.92109260847424002</cx:pt>
          <cx:pt idx="5752">0.29868848684583799</cx:pt>
          <cx:pt idx="5753">1.67754481901465</cx:pt>
          <cx:pt idx="5754">4.4008303692030504</cx:pt>
          <cx:pt idx="5755">4.0788995483456496</cx:pt>
          <cx:pt idx="5756">-1.7781577156383801</cx:pt>
          <cx:pt idx="5757">1.3102331244419501</cx:pt>
          <cx:pt idx="5758">-3.6759758792868502</cx:pt>
          <cx:pt idx="5759">0.28054172724995302</cx:pt>
          <cx:pt idx="5760">-1.52842250445296</cx:pt>
          <cx:pt idx="5761">0.0324224293420632</cx:pt>
          <cx:pt idx="5762">1.6960503151300801</cx:pt>
          <cx:pt idx="5763">-1.4972311434130401</cx:pt>
          <cx:pt idx="5764">-0.89331794165539702</cx:pt>
          <cx:pt idx="5765">7.9368602208641503</cx:pt>
          <cx:pt idx="5766">0.96343024727869797</cx:pt>
          <cx:pt idx="5767">-0.86696727278833297</cx:pt>
          <cx:pt idx="5768">-2.0708382207970302</cx:pt>
          <cx:pt idx="5769">-0.336128661457263</cx:pt>
          <cx:pt idx="5770">2.3684139009636902</cx:pt>
          <cx:pt idx="5771">-0.78664209750520397</cx:pt>
          <cx:pt idx="5772">-2.5686670214515201</cx:pt>
          <cx:pt idx="5773">2.0514265722955498</cx:pt>
          <cx:pt idx="5774">4.5997382674447396</cx:pt>
          <cx:pt idx="5775">0.0085185863685867409</cx:pt>
          <cx:pt idx="5776">-1.7925776133331299</cx:pt>
          <cx:pt idx="5777">-1.68293201107459</cx:pt>
          <cx:pt idx="5778">-1.9363588740644799</cx:pt>
          <cx:pt idx="5779">0.70451216655756899</cx:pt>
          <cx:pt idx="5780">-1.1857953188883401</cx:pt>
          <cx:pt idx="5781">0.97418949020933499</cx:pt>
          <cx:pt idx="5782">-1.5437254040697399</cx:pt>
          <cx:pt idx="5783">-0.64752709231463601</cx:pt>
          <cx:pt idx="5784">1.8217495209018599</cx:pt>
          <cx:pt idx="5785">0.65755612906238103</cx:pt>
          <cx:pt idx="5786">0.72841021710770704</cx:pt>
          <cx:pt idx="5787">-1.6544464867340101</cx:pt>
          <cx:pt idx="5788">-1.95671447473254</cx:pt>
          <cx:pt idx="5789">1.8689568482646</cx:pt>
          <cx:pt idx="5790">1.95691677790392</cx:pt>
          <cx:pt idx="5791">4.1541927921627799</cx:pt>
          <cx:pt idx="5792">-1.5811337777590599</cx:pt>
          <cx:pt idx="5793">-1.2733026932068801</cx:pt>
          <cx:pt idx="5794">2.07890814209855</cx:pt>
          <cx:pt idx="5795">-0.18121488870310401</cx:pt>
          <cx:pt idx="5796">-0.0054418480677983399</cx:pt>
          <cx:pt idx="5797">0.74633229322005801</cx:pt>
          <cx:pt idx="5798">0.26717489954996099</cx:pt>
          <cx:pt idx="5799">1.02878397682244</cx:pt>
          <cx:pt idx="5800">-2.93604155551732</cx:pt>
          <cx:pt idx="5801">2.9953837968709101</cx:pt>
          <cx:pt idx="5802">-1.30715017939942</cx:pt>
          <cx:pt idx="5803">-0.61411414380830398</cx:pt>
          <cx:pt idx="5804">-1.6084161512452699</cx:pt>
          <cx:pt idx="5805">1.68659036993192</cx:pt>
          <cx:pt idx="5806">-1.8518274670827799</cx:pt>
          <cx:pt idx="5807">-0.62779980004369296</cx:pt>
          <cx:pt idx="5808">7.1663402787272696</cx:pt>
          <cx:pt idx="5809">-0.091016010554625507</cx:pt>
          <cx:pt idx="5810">-1.1646045357008501</cx:pt>
          <cx:pt idx="5811">-4.0296052848642896</cx:pt>
          <cx:pt idx="5812">-1.1878774821745799</cx:pt>
          <cx:pt idx="5813">2.1548563141393999</cx:pt>
          <cx:pt idx="5814">0.39758977125845002</cx:pt>
          <cx:pt idx="5815">-2.4858744613536001</cx:pt>
          <cx:pt idx="5816">-0.80341818696230904</cx:pt>
          <cx:pt idx="5817">-2.20985251322527</cx:pt>
          <cx:pt idx="5818">-5.3473422532771604</cx:pt>
          <cx:pt idx="5819">0.35542606653811298</cx:pt>
          <cx:pt idx="5820">-1.4524723634297301</cx:pt>
          <cx:pt idx="5821">1.36556919731497</cx:pt>
          <cx:pt idx="5822">0.94460681689313997</cx:pt>
          <cx:pt idx="5823">-0.66460026467820699</cx:pt>
          <cx:pt idx="5824">5.7793260795503496</cx:pt>
          <cx:pt idx="5825">-2.07489623175685</cx:pt>
          <cx:pt idx="5826">-0.79978553456872803</cx:pt>
          <cx:pt idx="5827">0.39423480803328098</cx:pt>
          <cx:pt idx="5828">3.02566534990074</cx:pt>
          <cx:pt idx="5829">-0.90532547803450103</cx:pt>
          <cx:pt idx="5830">-1.46369446636032</cx:pt>
          <cx:pt idx="5831">0.90202981645684399</cx:pt>
          <cx:pt idx="5832">3.24882917668188</cx:pt>
          <cx:pt idx="5833">-1.2541414526365799</cx:pt>
          <cx:pt idx="5834">-1.36650321026042</cx:pt>
          <cx:pt idx="5835">1.1835243852351001</cx:pt>
          <cx:pt idx="5836">-2.1690184234342502</cx:pt>
          <cx:pt idx="5837">1.38588530094757</cx:pt>
          <cx:pt idx="5838">-0.13223988145236801</cx:pt>
          <cx:pt idx="5839">5.6024571578046602</cx:pt>
          <cx:pt idx="5840">3.6638688697956998</cx:pt>
          <cx:pt idx="5841">0.040227681159530501</cx:pt>
          <cx:pt idx="5842">0.77512828607392203</cx:pt>
          <cx:pt idx="5843">0.48254023374360699</cx:pt>
          <cx:pt idx="5844">0.73245734751876701</cx:pt>
          <cx:pt idx="5845">-0.54714191501043796</cx:pt>
          <cx:pt idx="5846">1.1964308194966</cx:pt>
          <cx:pt idx="5847">-0.82434915250348295</cx:pt>
          <cx:pt idx="5848">-1.4919880373961301</cx:pt>
          <cx:pt idx="5849">4.4364576197091798</cx:pt>
          <cx:pt idx="5850">4.0264370478658797</cx:pt>
          <cx:pt idx="5851">0.81587318625656002</cx:pt>
          <cx:pt idx="5852">-0.32967432071043301</cx:pt>
          <cx:pt idx="5853">2.7793446089560998</cx:pt>
          <cx:pt idx="5854">0.79453895174815703</cx:pt>
          <cx:pt idx="5855">-1.2929093058308601</cx:pt>
          <cx:pt idx="5856">-1.99704101646927</cx:pt>
          <cx:pt idx="5857">0.53337496505737203</cx:pt>
          <cx:pt idx="5858">-0.82593488348541999</cx:pt>
          <cx:pt idx="5859">0.79151796112227102</cx:pt>
          <cx:pt idx="5860">-0.76908728006037697</cx:pt>
          <cx:pt idx="5861">-0.75844202889436596</cx:pt>
          <cx:pt idx="5862">0.049956501364429397</cx:pt>
          <cx:pt idx="5863">1.0163657990980299</cx:pt>
          <cx:pt idx="5864">-1.6614541264793601</cx:pt>
          <cx:pt idx="5865">-1.43941685576361</cx:pt>
          <cx:pt idx="5866">-1.5935169181420199</cx:pt>
          <cx:pt idx="5867">0.036383074444902103</cx:pt>
          <cx:pt idx="5868">-4.4129341273041396</cx:pt>
          <cx:pt idx="5869">2.6094219850717302</cx:pt>
          <cx:pt idx="5870">0.145701029563789</cx:pt>
          <cx:pt idx="5871">1.42286149450224</cx:pt>
          <cx:pt idx="5872">0.89032984367015999</cx:pt>
          <cx:pt idx="5873">-2.7261033816119902</cx:pt>
          <cx:pt idx="5874">0.38742474696657297</cx:pt>
          <cx:pt idx="5875">-0.94345874104196403</cx:pt>
          <cx:pt idx="5876">1.76223507880701</cx:pt>
          <cx:pt idx="5877">0.29266556408952299</cx:pt>
          <cx:pt idx="5878">-0.91044497554145798</cx:pt>
          <cx:pt idx="5879">2.25293677138658</cx:pt>
          <cx:pt idx="5880">0.714334932713519</cx:pt>
          <cx:pt idx="5881">1.22281757808793</cx:pt>
          <cx:pt idx="5882">3.81587015354329</cx:pt>
          <cx:pt idx="5883">-1.7031606339062</cx:pt>
          <cx:pt idx="5884">5.3684121290539997</cx:pt>
          <cx:pt idx="5885">-0.52148421159153802</cx:pt>
          <cx:pt idx="5886">-1.02062634306664</cx:pt>
          <cx:pt idx="5887">0.18993897379318</cx:pt>
          <cx:pt idx="5888">1.1053583876581701</cx:pt>
          <cx:pt idx="5889">-1.9749592372131901</cx:pt>
          <cx:pt idx="5890">4.4350497691625597</cx:pt>
          <cx:pt idx="5891">-0.74569974112423998</cx:pt>
          <cx:pt idx="5892">7.0561801416427397</cx:pt>
          <cx:pt idx="5893">1.9701310853912699</cx:pt>
          <cx:pt idx="5894">-1.5191109997088199</cx:pt>
          <cx:pt idx="5895">0.80805468128729097</cx:pt>
          <cx:pt idx="5896">0.051192205319158399</cx:pt>
          <cx:pt idx="5897">2.0059758316260199</cx:pt>
          <cx:pt idx="5898">0.080417187182260902</cx:pt>
          <cx:pt idx="5899">-2.3285953761925202</cx:pt>
          <cx:pt idx="5900">-0.91946694301596399</cx:pt>
          <cx:pt idx="5901">0.54467581754750904</cx:pt>
          <cx:pt idx="5902">-0.38740964778650699</cx:pt>
          <cx:pt idx="5903">1.2015269135520401</cx:pt>
          <cx:pt idx="5904">-0.58361881010975103</cx:pt>
          <cx:pt idx="5905">2.36163758120628</cx:pt>
          <cx:pt idx="5906">2.8565141228361601</cx:pt>
          <cx:pt idx="5907">-2.0708378062336901</cx:pt>
          <cx:pt idx="5908">1.0902228858291501</cx:pt>
          <cx:pt idx="5909">-5.5721294944389603</cx:pt>
          <cx:pt idx="5910">-2.3050583354065699</cx:pt>
          <cx:pt idx="5911">-0.72844734813362899</cx:pt>
          <cx:pt idx="5912">-1.1833143352778701</cx:pt>
          <cx:pt idx="5913">-1.8010148982555001</cx:pt>
          <cx:pt idx="5914">-0.069322540969157298</cx:pt>
          <cx:pt idx="5915">0.43366680359345999</cx:pt>
          <cx:pt idx="5916">-0.15303850778959499</cx:pt>
          <cx:pt idx="5917">3.9921190488857201</cx:pt>
          <cx:pt idx="5918">-0.51563980150668298</cx:pt>
          <cx:pt idx="5919">-0.16623694837196201</cx:pt>
          <cx:pt idx="5920">5.88624085103765</cx:pt>
          <cx:pt idx="5921">-3.0085439440131299</cx:pt>
          <cx:pt idx="5922">-0.28497538251919102</cx:pt>
          <cx:pt idx="5923">3.3627000849042701</cx:pt>
          <cx:pt idx="5924">2.3794163269548001</cx:pt>
          <cx:pt idx="5925">-5.7412562820022304</cx:pt>
          <cx:pt idx="5926">3.1583415104502901</cx:pt>
          <cx:pt idx="5927">2.7971359127794999</cx:pt>
          <cx:pt idx="5928">-1.3479196349756599</cx:pt>
          <cx:pt idx="5929">0.39085424124731599</cx:pt>
          <cx:pt idx="5930">-0.84485555872250795</cx:pt>
          <cx:pt idx="5931">2.5383388910326299</cx:pt>
          <cx:pt idx="5932">-1.5833607574001201</cx:pt>
          <cx:pt idx="5933">-1.9237414440980201</cx:pt>
          <cx:pt idx="5934">0.166963719560839</cx:pt>
          <cx:pt idx="5935">0.35070029899844501</cx:pt>
          <cx:pt idx="5936">4.5383307392554997</cx:pt>
          <cx:pt idx="5937">-1.7398183966366301</cx:pt>
          <cx:pt idx="5938">0.13234746674012099</cx:pt>
          <cx:pt idx="5939">3.66386004426939</cx:pt>
          <cx:pt idx="5940">-0.43394733367522598</cx:pt>
          <cx:pt idx="5941">-2.0326004119526702</cx:pt>
          <cx:pt idx="5942">-0.98599826772000199</cx:pt>
          <cx:pt idx="5943">6.3362906324951602</cx:pt>
          <cx:pt idx="5944">-4.1753293406816097</cx:pt>
          <cx:pt idx="5945">-1.8496774046765401</cx:pt>
          <cx:pt idx="5946">-1.1305449143378701</cx:pt>
          <cx:pt idx="5947">-2.5649452429406399</cx:pt>
          <cx:pt idx="5948">1.72743518079023</cx:pt>
          <cx:pt idx="5949">2.0117930499396901</cx:pt>
          <cx:pt idx="5950">-1.13259534207798</cx:pt>
          <cx:pt idx="5951">-1.5123680806399</cx:pt>
          <cx:pt idx="5952">1.5618489762419201</cx:pt>
          <cx:pt idx="5953">-0.206876079772041</cx:pt>
          <cx:pt idx="5954">-0.12868764982632</cx:pt>
          <cx:pt idx="5955">2.02783315286021</cx:pt>
          <cx:pt idx="5956">0.45441662678809203</cx:pt>
          <cx:pt idx="5957">4.2488217519692704</cx:pt>
          <cx:pt idx="5958">1.1927754964700299</cx:pt>
          <cx:pt idx="5959">-6.1498944100037498</cx:pt>
          <cx:pt idx="5960">0.33167388356704702</cx:pt>
          <cx:pt idx="5961">2.4008342810704599</cx:pt>
          <cx:pt idx="5962">1.6918842908137599</cx:pt>
          <cx:pt idx="5963">2.9931771947502899</cx:pt>
          <cx:pt idx="5964">-2.0882825147891499</cx:pt>
          <cx:pt idx="5965">-0.222262275647507</cx:pt>
          <cx:pt idx="5966">-1.61725712590411</cx:pt>
          <cx:pt idx="5967">4.5383336592042101</cx:pt>
          <cx:pt idx="5968">2.6352997421459801</cx:pt>
          <cx:pt idx="5969">0.73407888727388804</cx:pt>
          <cx:pt idx="5970">-4.8752758634120097</cx:pt>
          <cx:pt idx="5971">2.0868561320083101</cx:pt>
          <cx:pt idx="5972">-0.65780704910216903</cx:pt>
          <cx:pt idx="5973">1.0970547851102499</cx:pt>
          <cx:pt idx="5974">4.6638509279226099</cx:pt>
          <cx:pt idx="5975">3.5194792412834701</cx:pt>
          <cx:pt idx="5976">0.75698088761888704</cx:pt>
          <cx:pt idx="5977">0.57428704960435195</cx:pt>
          <cx:pt idx="5978">1.98775965192315</cx:pt>
          <cx:pt idx="5979">4.1492955730179801</cx:pt>
          <cx:pt idx="5980">1.8289291942699299</cx:pt>
          <cx:pt idx="5981">-0.430105579986722</cx:pt>
          <cx:pt idx="5982">2.8041911915320599</cx:pt>
          <cx:pt idx="5983">1.0699185831676099</cx:pt>
          <cx:pt idx="5984">-3.2903223806897102</cx:pt>
          <cx:pt idx="5985">-0.51466089239906698</cx:pt>
          <cx:pt idx="5986">-0.099428097372805696</cx:pt>
          <cx:pt idx="5987">5.2488282620235802</cx:pt>
          <cx:pt idx="5988">-1.7448412385882399</cx:pt>
          <cx:pt idx="5989">-1.92109140261099</cx:pt>
          <cx:pt idx="5990">-0.12353051030798</cx:pt>
          <cx:pt idx="5991">0.79988126393652903</cx:pt>
          <cx:pt idx="5992">-2.0452137146795</cx:pt>
          <cx:pt idx="5993">-1.25556099412485</cx:pt>
          <cx:pt idx="5994">0.068853763522759501</cx:pt>
          <cx:pt idx="5995">6.3268181056950201</cx:pt>
          <cx:pt idx="5996">-3.3673452710688898</cx:pt>
          <cx:pt idx="5997">1.7793468903204199</cx:pt>
          <cx:pt idx="5998">-1.5855743399683699</cx:pt>
          <cx:pt idx="5999">-1.6393641405239101</cx:pt>
          <cx:pt idx="6000">1.92690361988148</cx:pt>
          <cx:pt idx="6001">-0.070280462417300904</cx:pt>
          <cx:pt idx="6002">3.0009040060890801</cx:pt>
          <cx:pt idx="6003">2.7309832995251599</cx:pt>
          <cx:pt idx="6004">1.5528385309937001</cx:pt>
          <cx:pt idx="6005">-4.2939554493407002</cx:pt>
          <cx:pt idx="6006">1.82954793550852</cx:pt>
          <cx:pt idx="6007">-1.1122332221542099</cx:pt>
          <cx:pt idx="6008">-0.40522818479517903</cx:pt>
          <cx:pt idx="6009">-1.52012884612198</cx:pt>
          <cx:pt idx="6010">0.020016497766071301</cx:pt>
          <cx:pt idx="6011">-2.01831361021436</cx:pt>
          <cx:pt idx="6012">-0.60023696789278702</cx:pt>
          <cx:pt idx="6013">2.0457402848050901</cx:pt>
          <cx:pt idx="6014">-0.059506120300628101</cx:pt>
          <cx:pt idx="6015">-1.6759793989052401</cx:pt>
          <cx:pt idx="6016">-0.75479860986824099</cx:pt>
          <cx:pt idx="6017">0.80961382805375903</cx:pt>
          <cx:pt idx="6018">0.53293921592673099</cx:pt>
          <cx:pt idx="6019">0.47579766242527499</cx:pt>
          <cx:pt idx="6020">-0.70619410341404798</cx:pt>
          <cx:pt idx="6021">2.7440400709485999</cx:pt>
          <cx:pt idx="6022">-2.4129377937655598</cx:pt>
          <cx:pt idx="6023">-1.2791693005618501</cx:pt>
          <cx:pt idx="6024">-0.308571594531517</cx:pt>
          <cx:pt idx="6025">-0.133395944002212</cx:pt>
          <cx:pt idx="6026">-0.45874904437431802</cx:pt>
          <cx:pt idx="6027">0.174647163608141</cx:pt>
          <cx:pt idx="6028">-0.20983442566374899</cx:pt>
          <cx:pt idx="6029">3.0789061507418301</cx:pt>
          <cx:pt idx="6030">3.0692573479991601</cx:pt>
          <cx:pt idx="6031">-0.40198262078407698</cx:pt>
          <cx:pt idx="6032">2.2356328073898499</cx:pt>
          <cx:pt idx="6033">-2.70245138667799</cx:pt>
          <cx:pt idx="6034">2.54668607761799</cx:pt>
          <cx:pt idx="6035">-1.41792364008488</cx:pt>
          <cx:pt idx="6036">-0.70319784706697896</cx:pt>
          <cx:pt idx="6037">-0.60815187896386702</cx:pt>
          <cx:pt idx="6038">-1.3414237208966899</cx:pt>
          <cx:pt idx="6039">2.50830015348008</cx:pt>
          <cx:pt idx="6040">4.4294021232587202</cx:pt>
          <cx:pt idx="6041">-1.06378889525257</cx:pt>
          <cx:pt idx="6042">-5.8635915640417604</cx:pt>
          <cx:pt idx="6043">2.4630506829466898</cx:pt>
          <cx:pt idx="6044">2.1484482830034501</cx:pt>
          <cx:pt idx="6045">3.2164090215250698</cx:pt>
          <cx:pt idx="6046">-1.6506131054244</cx:pt>
          <cx:pt idx="6047">-0.46102125301318297</cx:pt>
          <cx:pt idx="6048">-1.8692056604510601</cx:pt>
          <cx:pt idx="6049">4.0977650917362798</cx:pt>
          <cx:pt idx="6050">1.09484934630463</cx:pt>
          <cx:pt idx="6051">-2.2532866619708098</cx:pt>
          <cx:pt idx="6052">0.211012559797291</cx:pt>
          <cx:pt idx="6053">-0.98382771268226199</cx:pt>
          <cx:pt idx="6054">-2.2940439331132998</cx:pt>
          <cx:pt idx="6055">-0.78223605462880996</cx:pt>
          <cx:pt idx="6056">-1.01991005859315</cx:pt>
          <cx:pt idx="6057">3.98579648001123</cx:pt>
          <cx:pt idx="6058">-1.05574120682003</cx:pt>
          <cx:pt idx="6059">0.12197741587652999</cx:pt>
          <cx:pt idx="6060">1.9660139528832199</cx:pt>
          <cx:pt idx="6061">2.7974942660060802</cx:pt>
          <cx:pt idx="6062">-1.14440463577857</cx:pt>
          <cx:pt idx="6063">3.8230682838957</cx:pt>
          <cx:pt idx="6064">-0.54558327848885702</cx:pt>
          <cx:pt idx="6065">0.695988704125451</cx:pt>
          <cx:pt idx="6066">-0.99148078943870799</cx:pt>
          <cx:pt idx="6067">1.68297827855036</cx:pt>
          <cx:pt idx="6068">2.6363888944332201</cx:pt>
          <cx:pt idx="6069">-2.46541239421515</cx:pt>
          <cx:pt idx="6070">-1.96077071579453</cx:pt>
          <cx:pt idx="6071">-1.3549129751419899</cx:pt>
          <cx:pt idx="6072">0.62697840442348796</cx:pt>
          <cx:pt idx="6073">0.13365041418221699</cx:pt>
          <cx:pt idx="6074">2.37263875438529</cx:pt>
          <cx:pt idx="6075">3.2572435087478602</cx:pt>
          <cx:pt idx="6076">6.1663491192514197</cx:pt>
          <cx:pt idx="6077">7.2081643744659196</cx:pt>
          <cx:pt idx="6078">-0.19995179182815401</cx:pt>
          <cx:pt idx="6079">-2.46798424857066</cx:pt>
          <cx:pt idx="6080">-2.2510129354663899</cx:pt>
          <cx:pt idx="6081">1.7213553976567999</cx:pt>
          <cx:pt idx="6082">-0.89684513666818999</cx:pt>
          <cx:pt idx="6083">7.2488069291879302</cx:pt>
          <cx:pt idx="6084">1.05882328269273</cx:pt>
          <cx:pt idx="6085">1.6792999239775099</cx:pt>
          <cx:pt idx="6086">4.5051690593413296</cx:pt>
          <cx:pt idx="6087">1.1333113307234</cx:pt>
          <cx:pt idx="6088">5.4504642078350196</cx:pt>
          <cx:pt idx="6089">3.1569081205199199</cx:pt>
          <cx:pt idx="6090">2.7968721145002702</cx:pt>
          <cx:pt idx="6091">-1.9627854747879501</cx:pt>
          <cx:pt idx="6092">-3.8752778437118298</cx:pt>
          <cx:pt idx="6093">7.1232879758929002</cx:pt>
          <cx:pt idx="6094">-0.073991648682512706</cx:pt>
          <cx:pt idx="6095">0.664504926476852</cx:pt>
          <cx:pt idx="6096">2.06141988582021</cx:pt>
          <cx:pt idx="6097">-0.462238788371019</cx:pt>
          <cx:pt idx="6098">-4.1556689276050003</cx:pt>
          <cx:pt idx="6099">0.384763214095735</cx:pt>
          <cx:pt idx="6100">1.9692827353975999</cx:pt>
          <cx:pt idx="6101">1.3809358856452301</cx:pt>
          <cx:pt idx="6102">-3.06793280878379</cx:pt>
          <cx:pt idx="6103">-0.97998356603021797</cx:pt>
          <cx:pt idx="6104">3.0264387997138602</cx:pt>
          <cx:pt idx="6105">-3.3389402869886</cx:pt>
          <cx:pt idx="6106">-1.1679189881651999</cx:pt>
          <cx:pt idx="6107">-0.93700221196952205</cx:pt>
          <cx:pt idx="6108">-2.1117755513734102</cx:pt>
          <cx:pt idx="6109">1.56954278344519</cx:pt>
          <cx:pt idx="6110">-2.1575843563520398</cx:pt>
          <cx:pt idx="6111">2.0128181960181699</cx:pt>
          <cx:pt idx="6112">2.6834985092293802</cx:pt>
          <cx:pt idx="6113">-0.971067869148176</cx:pt>
          <cx:pt idx="6114">-0.64545687349305003</cx:pt>
          <cx:pt idx="6115">0.42101463222845797</cx:pt>
          <cx:pt idx="6116">-1.1941092932845401</cx:pt>
          <cx:pt idx="6117">-2.1753333344738799</cx:pt>
          <cx:pt idx="6118">-0.072255694689824707</cx:pt>
          <cx:pt idx="6119">-1.2031251991163301</cx:pt>
          <cx:pt idx="6120">1.75697884002378</cx:pt>
          <cx:pt idx="6121">1.2232975695458499</cx:pt>
          <cx:pt idx="6122">3.9154059794984901</cx:pt>
          <cx:pt idx="6123">0.17983700752463599</cx:pt>
          <cx:pt idx="6124">1.3367754220044601</cx:pt>
          <cx:pt idx="6125">-0.17323200632840299</cx:pt>
          <cx:pt idx="6126">0.66802156432472204</cx:pt>
          <cx:pt idx="6127">1.5736728565659299</cx:pt>
          <cx:pt idx="6128">-3.5840550018826498</cx:pt>
          <cx:pt idx="6129">-2.2577956357960098</cx:pt>
          <cx:pt idx="6130">-1.89071388301035</cx:pt>
          <cx:pt idx="6131">-0.29032425197233902</cx:pt>
          <cx:pt idx="6132">-0.042808465380422697</cx:pt>
          <cx:pt idx="6133">-1.2262766859409</cx:pt>
          <cx:pt idx="6134">1.8524795025517</cx:pt>
          <cx:pt idx="6135">-1.17659227220495</cx:pt>
          <cx:pt idx="6136">0.38291380792363799</cx:pt>
          <cx:pt idx="6137">-1.4166736949046399</cx:pt>
          <cx:pt idx="6138">-2.0179522831418799</cx:pt>
          <cx:pt idx="6139">-3.07863179289114</cx:pt>
          <cx:pt idx="6140">1.44729458329238</cx:pt>
          <cx:pt idx="6141">6.6638461277100101</cx:pt>
          <cx:pt idx="6142">-0.361042121071594</cx:pt>
          <cx:pt idx="6143">-1.2952165390484001</cx:pt>
          <cx:pt idx="6144">3.4737662981453701</cx:pt>
          <cx:pt idx="6145">-0.44716034982946801</cx:pt>
          <cx:pt idx="6146">0.64410674052345995</cx:pt>
          <cx:pt idx="6147">-0.91577806928894501</cx:pt>
          <cx:pt idx="6148">2.7669631853448999</cx:pt>
          <cx:pt idx="6149">0.099413056585598403</cx:pt>
          <cx:pt idx="6150">-0.71452013121963798</cx:pt>
          <cx:pt idx="6151">-1.9935004079668199</cx:pt>
          <cx:pt idx="6152">0.46419769779908898</cx:pt>
          <cx:pt idx="6153">-4.8868638220118799</cx:pt>
          <cx:pt idx="6154">0.306935240674862</cx:pt>
          <cx:pt idx="6155">1.1460219933160301</cx:pt>
          <cx:pt idx="6156">0.0125586153002018</cx:pt>
          <cx:pt idx="6157">2.5787532204303898</cx:pt>
          <cx:pt idx="6158">0.69887623729099502</cx:pt>
          <cx:pt idx="6159">1.08762451721291</cx:pt>
          <cx:pt idx="6160">-3.5357959349404</cx:pt>
          <cx:pt idx="6161">-3.2430174499614801</cx:pt>
          <cx:pt idx="6162">0.49394565873728802</cx:pt>
          <cx:pt idx="6163">1.57514199341742</cx:pt>
          <cx:pt idx="6164">-0.42744341325244201</cx:pt>
          <cx:pt idx="6165">-0.62310566205376305</cx:pt>
          <cx:pt idx="6166">-0.24301607601390199</cx:pt>
          <cx:pt idx="6167">-1.8201424438603899</cx:pt>
          <cx:pt idx="6168">6.9368646583851703</cx:pt>
          <cx:pt idx="6169">-0.80561311766630195</cx:pt>
          <cx:pt idx="6170">3.4101126831331801</cx:pt>
          <cx:pt idx="6171">1.1228507976003701</cx:pt>
          <cx:pt idx="6172">0.75697973523593298</cx:pt>
          <cx:pt idx="6173">0.95979657048950895</cx:pt>
          <cx:pt idx="6174">-2.1709653911471198</cx:pt>
          <cx:pt idx="6175">0.29993536420153899</cx:pt>
          <cx:pt idx="6176">-1.6514844597824001</cx:pt>
          <cx:pt idx="6177">1.1430379824083701</cx:pt>
          <cx:pt idx="6178">3.9750700682349298</cx:pt>
          <cx:pt idx="6179">-1.0020119213329</cx:pt>
          <cx:pt idx="6180">-1.8178221592266499</cx:pt>
          <cx:pt idx="6181">0.826338714676637</cx:pt>
          <cx:pt idx="6182">-2.3898593167717199</cx:pt>
          <cx:pt idx="6183">-0.093422672609524499</cx:pt>
          <cx:pt idx="6184">-0.78767066420808796</cx:pt>
          <cx:pt idx="6185">-0.76544063850083299</cx:pt>
          <cx:pt idx="6186">0.70039581603037604</cx:pt>
          <cx:pt idx="6187">-4.6353264569706596</cx:pt>
          <cx:pt idx="6188">-2.3504033319922799</cx:pt>
          <cx:pt idx="6189">-0.82798230450652899</cx:pt>
          <cx:pt idx="6190">-2.2903249456324799</cx:pt>
          <cx:pt idx="6191">-2.7539804411662301</cx:pt>
          <cx:pt idx="6192">1.5707604591503399</cx:pt>
          <cx:pt idx="6193">4.2488229347207298</cx:pt>
          <cx:pt idx="6194">3.2557842910440602</cx:pt>
          <cx:pt idx="6195">-1.2560752127386601</cx:pt>
          <cx:pt idx="6196">2.4240425241004102</cx:pt>
          <cx:pt idx="6197">0.38376290534391599</cx:pt>
          <cx:pt idx="6198">-5.3886834365185496</cx:pt>
          <cx:pt idx="6199">2.0789073851683701</cx:pt>
          <cx:pt idx="6200">-1.6936814678513601</cx:pt>
          <cx:pt idx="6201">6.5383171037133696</cx:pt>
          <cx:pt idx="6202">-1.0748974626202701</cx:pt>
          <cx:pt idx="6203">-1.6215322441902</cx:pt>
          <cx:pt idx="6204">-0.148037316716401</cx:pt>
          <cx:pt idx="6205">-2.5802557631606899</cx:pt>
          <cx:pt idx="6206">-2.1732321070687699</cx:pt>
          <cx:pt idx="6207">1.07890781906514</cx:pt>
          <cx:pt idx="6208">-1.8907177875152501</cx:pt>
          <cx:pt idx="6209">3.17005444415752</cx:pt>
          <cx:pt idx="6210">1.27155259011465</cx:pt>
          <cx:pt idx="6211">-0.249279697401281</cx:pt>
          <cx:pt idx="6212">-1.67993237794436</cx:pt>
          <cx:pt idx="6213">0.642631159239066</cx:pt>
          <cx:pt idx="6214">6.5707482282143301</cx:pt>
          <cx:pt idx="6215">-4.9434540579820698</cx:pt>
          <cx:pt idx="6216">2.3224645295504498</cx:pt>
          <cx:pt idx="6217">-2.8380707913240499</cx:pt>
          <cx:pt idx="6218">0.55851671790189705</cx:pt>
          <cx:pt idx="6219">3.3352461419960799</cx:pt>
          <cx:pt idx="6220">5.7227507146297798</cx:pt>
          <cx:pt idx="6221">-2.28674155335711</cx:pt>
          <cx:pt idx="6222">-0.60416440531468196</cx:pt>
          <cx:pt idx="6223">4.2164088510263404</cx:pt>
          <cx:pt idx="6224">-0.34851335840513797</cx:pt>
          <cx:pt idx="6225">-3.5298988213587501</cx:pt>
          <cx:pt idx="6226">0.49394477231366002</cx:pt>
          <cx:pt idx="6227">2.6860655579527899</cx:pt>
          <cx:pt idx="6228">-3.5209973634675098</cx:pt>
          <cx:pt idx="6229">1.77634450691815</cx:pt>
          <cx:pt idx="6230">2.4008341307913001</cx:pt>
          <cx:pt idx="6231">1.93251797955279</cx:pt>
          <cx:pt idx="6232">5.8862411852541703</cx:pt>
          <cx:pt idx="6233">0.078908212911662001</cx:pt>
          <cx:pt idx="6234">0.78882824025419196</cx:pt>
          <cx:pt idx="6235">-5.2248598749784403</cx:pt>
          <cx:pt idx="6236">1.85420111510327</cx:pt>
          <cx:pt idx="6237">0.077734749626299504</cx:pt>
          <cx:pt idx="6238">-2.1468244039154798</cx:pt>
          <cx:pt idx="6239">0.61130216255803105</cx:pt>
          <cx:pt idx="6240">0.70017386154149996</cx:pt>
          <cx:pt idx="6241">-0.99948054608551595</cx:pt>
          <cx:pt idx="6242">-0.71928400989787999</cx:pt>
          <cx:pt idx="6243">2.3863358624269702</cx:pt>
          <cx:pt idx="6244">-1.9792264604331899</cx:pt>
          <cx:pt idx="6245">1.81587276824583</cx:pt>
          <cx:pt idx="6246">-5.1878637427292604</cx:pt>
          <cx:pt idx="6247">1.2467849626549199</cx:pt>
          <cx:pt idx="6248">1.5723714468491099</cx:pt>
          <cx:pt idx="6249">-0.818644064588406</cx:pt>
          <cx:pt idx="6250">2.5170289307718199</cx:pt>
          <cx:pt idx="6251">5.2488188666976701</cx:pt>
          <cx:pt idx="6252">0.4688540494938</cx:pt>
          <cx:pt idx="6253">3.3352460300778599</cx:pt>
          <cx:pt idx="6254">0.34710368766434402</cx:pt>
          <cx:pt idx="6255">-6.14507855324704</cx:pt>
          <cx:pt idx="6256">-2.7932159973074202</cx:pt>
          <cx:pt idx="6257">-3.1145053516964798</cx:pt>
          <cx:pt idx="6258">-2.00585854664345</cx:pt>
          <cx:pt idx="6259">4.5898667584922901</cx:pt>
          <cx:pt idx="6260">-4.2579681807482199</cx:pt>
          <cx:pt idx="6261">3.2277697680336299</cx:pt>
          <cx:pt idx="6262">-3.0191224030413202</cx:pt>
          <cx:pt idx="6263">0.30129986333407999</cx:pt>
          <cx:pt idx="6264">0.389733862944525</cx:pt>
          <cx:pt idx="6265">3.7793449430981698</cx:pt>
          <cx:pt idx="6266">-2.92751756832233</cx:pt>
          <cx:pt idx="6267">3.14419854789285</cx:pt>
          <cx:pt idx="6268">1.32147782166204</cx:pt>
          <cx:pt idx="6269">2.9533750265223402</cx:pt>
          <cx:pt idx="6270">4.0117911644369499</cx:pt>
          <cx:pt idx="6271">3.4008346611382998</cx:pt>
          <cx:pt idx="6272">-2.6759722718968</cx:pt>
          <cx:pt idx="6273">0.83366229843617201</cx:pt>
          <cx:pt idx="6274">-3.6936803232019999</cx:pt>
          <cx:pt idx="6275">4.0788883782101797</cx:pt>
          <cx:pt idx="6276">-0.307296413856881</cx:pt>
          <cx:pt idx="6277">-1.75398195556477</cx:pt>
          <cx:pt idx="6278">2.2774530937051498</cx:pt>
          <cx:pt idx="6279">-1.9197658883565101</cx:pt>
          <cx:pt idx="6280">4.5163106365191901</cx:pt>
          <cx:pt idx="6281">3.75133139266948</cx:pt>
          <cx:pt idx="6282">-0.55800691803979297</cx:pt>
          <cx:pt idx="6283">0.72527055002490803</cx:pt>
          <cx:pt idx="6284">-2.6664061260010801</cx:pt>
          <cx:pt idx="6285">-1.66725513542889</cx:pt>
          <cx:pt idx="6286">-0.444654378348735</cx:pt>
          <cx:pt idx="6287">-3.2657907827826298</cx:pt>
          <cx:pt idx="6288">-0.85696117990475096</cx:pt>
          <cx:pt idx="6289">1.3400326070733799</cx:pt>
          <cx:pt idx="6290">-0.99229960105832604</cx:pt>
          <cx:pt idx="6291">7.1086453500614599</cx:pt>
          <cx:pt idx="6292">-1.7194576950126399</cx:pt>
          <cx:pt idx="6293">7.3381767174411197</cx:pt>
          <cx:pt idx="6294">1.8565161075739101</cx:pt>
          <cx:pt idx="6295">-1.28553402191251</cx:pt>
          <cx:pt idx="6296">1.8941244911542601</cx:pt>
          <cx:pt idx="6297">2.1663698922063501</cx:pt>
          <cx:pt idx="6298">-5.1498987364864304</cx:pt>
          <cx:pt idx="6299">-0.86862491142157705</cx:pt>
          <cx:pt idx="6300">-1.1122338394540401</cx:pt>
          <cx:pt idx="6301">3.2383069886817402</cx:pt>
          <cx:pt idx="6302">-2.8141749800342599</cx:pt>
          <cx:pt idx="6303">5.3376377961948203</cx:pt>
          <cx:pt idx="6304">0.31715883967182901</cx:pt>
          <cx:pt idx="6305">2.4008354732575601</cx:pt>
          <cx:pt idx="6306">0.69897354304630499</cx:pt>
          <cx:pt idx="6307">-2.7136484069108899</cx:pt>
          <cx:pt idx="6308">-1.90901948490491</cx:pt>
          <cx:pt idx="6309">-2.9339141289161499</cx:pt>
          <cx:pt idx="6310">2.0977663928466401</cx:pt>
          <cx:pt idx="6311">-2.31813950390822</cx:pt>
          <cx:pt idx="6312">1.31337255262442</cx:pt>
          <cx:pt idx="6313">3.6465910988717298</cx:pt>
          <cx:pt idx="6314">1.57326738192667</cx:pt>
          <cx:pt idx="6315">0.89014579491789103</cx:pt>
          <cx:pt idx="6316">0.51232340974498902</cx:pt>
          <cx:pt idx="6317">3.66386523933827</cx:pt>
          <cx:pt idx="6318">6.7033899068252403</cx:pt>
          <cx:pt idx="6319">1.08430059714883</cx:pt>
          <cx:pt idx="6320">1.73651540125796</cx:pt>
          <cx:pt idx="6321">1.7861253801578501</cx:pt>
          <cx:pt idx="6322">5.66385124167308</cx:pt>
          <cx:pt idx="6323">2.24883180460388</cx:pt>
          <cx:pt idx="6324">0.10835150204197699</cx:pt>
          <cx:pt idx="6325">6.3268271170809198</cx:pt>
          <cx:pt idx="6326">4.7634024958046197</cx:pt>
          <cx:pt idx="6327">1.7163371168689701</cx:pt>
          <cx:pt idx="6328">-1.27347428553589</cx:pt>
          <cx:pt idx="6329">1.6615449046714199</cx:pt>
          <cx:pt idx="6330">0.474837937223206</cx:pt>
          <cx:pt idx="6331">1.81938766154161</cx:pt>
          <cx:pt idx="6332">-0.493776199368123</cx:pt>
          <cx:pt idx="6333">-2.18301281741144</cx:pt>
          <cx:pt idx="6334">1.79162527975484</cx:pt>
          <cx:pt idx="6335">0.16549512434399899</cx:pt>
          <cx:pt idx="6336">1.6759426938208699</cx:pt>
          <cx:pt idx="6337">1.1827436881467299</cx:pt>
          <cx:pt idx="6338">0.90160368470302998</cx:pt>
          <cx:pt idx="6339">-4.1972092919195498</cx:pt>
          <cx:pt idx="6340">-2.3877913360792</cx:pt>
          <cx:pt idx="6341">-0.67198675720729595</cx:pt>
          <cx:pt idx="6342">6.7793225771938399</cx:pt>
          <cx:pt idx="6343">-1.1488338291667699</cx:pt>
          <cx:pt idx="6344">-2.4104760650674901</cx:pt>
          <cx:pt idx="6345">0.63366978464186896</cx:pt>
          <cx:pt idx="6346">4.3684114700516599</cx:pt>
          <cx:pt idx="6347">3.7951116415227499</cx:pt>
          <cx:pt idx="6348">2.3199153350822699</cx:pt>
          <cx:pt idx="6349">1.5612827143069301</cx:pt>
          <cx:pt idx="6350">-4.00854692787797</cx:pt>
          <cx:pt idx="6351">-0.75436803154787102</cx:pt>
          <cx:pt idx="6352">-2.2520082057130901</cx:pt>
          <cx:pt idx="6353">1.6836064643759601</cx:pt>
          <cx:pt idx="6354">0.37756600674421098</cx:pt>
          <cx:pt idx="6355">1.80690435623495</cx:pt>
          <cx:pt idx="6356">-2.04039108646844</cx:pt>
          <cx:pt idx="6357">2.4500014278132101</cx:pt>
          <cx:pt idx="6358">5.07888930313747</cx:pt>
          <cx:pt idx="6359">0.93531683403491805</cx:pt>
          <cx:pt idx="6360">2.3892468965667901</cx:pt>
          <cx:pt idx="6361">4.6638657829137298</cx:pt>
          <cx:pt idx="6362">1.5858672422228099</cx:pt>
          <cx:pt idx="6363">2.0289822434619902</cx:pt>
          <cx:pt idx="6364">-0.48893069722288102</cx:pt>
          <cx:pt idx="6365">2.47556618126423</cx:pt>
          <cx:pt idx="6366">-3.1305449685761602</cx:pt>
          <cx:pt idx="6367">-0.27618668601548202</cx:pt>
          <cx:pt idx="6368">-3.5649436401918502</cx:pt>
          <cx:pt idx="6369">-0.93857960315816802</cx:pt>
          <cx:pt idx="6370">1.04077231775149</cx:pt>
          <cx:pt idx="6371">5.9456385199369404</cx:pt>
          <cx:pt idx="6372">1.2878826239539201</cx:pt>
          <cx:pt idx="6373">-2.2102426503096102</cx:pt>
          <cx:pt idx="6374">0.541879554265005</cx:pt>
          <cx:pt idx="6375">4.4008297799345897</cx:pt>
          <cx:pt idx="6376">6.2354066233029002</cx:pt>
          <cx:pt idx="6377">-1.6157179654787399</cx:pt>
          <cx:pt idx="6378">1.07248155729693</cx:pt>
          <cx:pt idx="6379">3.56923203646426</cx:pt>
          <cx:pt idx="6380">-0.89837064383397003</cx:pt>
          <cx:pt idx="6381">-1.4182788977387999</cx:pt>
          <cx:pt idx="6382">1.36189316382254</cx:pt>
          <cx:pt idx="6383">4.1663685290488504</cx:pt>
          <cx:pt idx="6384">0.860372345938481</cx:pt>
          <cx:pt idx="6385">-0.25499207504230098</cx:pt>
          <cx:pt idx="6386">-0.17982437706810001</cx:pt>
          <cx:pt idx="6387">5.1943767676411099</cx:pt>
          <cx:pt idx="6388">2.3102327203872202</cx:pt>
          <cx:pt idx="6389">0.52251610211971</cx:pt>
          <cx:pt idx="6390">1.6287416253021101</cx:pt>
          <cx:pt idx="6391">0.49394801375583602</cx:pt>
          <cx:pt idx="6392">-0.44046655256612499</cx:pt>
          <cx:pt idx="6393">0.75531255200262704</cx:pt>
          <cx:pt idx="6394">-5.3304701565881496</cx:pt>
          <cx:pt idx="6395">0.76931009436987197</cx:pt>
          <cx:pt idx="6396">0.67663705700421195</cx:pt>
          <cx:pt idx="6397">-2.01084668785612</cx:pt>
          <cx:pt idx="6398">-1.2608197990129399</cx:pt>
          <cx:pt idx="6399">-1.3762865894362299</cx:pt>
          <cx:pt idx="6400">1.93713331644891</cx:pt>
          <cx:pt idx="6401">-2.08700308718538</cx:pt>
          <cx:pt idx="6402">-1.06793125096874</cx:pt>
          <cx:pt idx="6403">-0.86714027454296205</cx:pt>
          <cx:pt idx="6404">-1.60023646682049</cx:pt>
          <cx:pt idx="6405">-0.94575390140176097</cx:pt>
          <cx:pt idx="6406">-3.8319827281319898</cx:pt>
          <cx:pt idx="6407">-1.46728435622612</cx:pt>
          <cx:pt idx="6408">1.5325774367078999</cx:pt>
          <cx:pt idx="6409">-1.8652158153156499</cx:pt>
          <cx:pt idx="6410">1.2011633216645401</cx:pt>
          <cx:pt idx="6411">1.63412243675362</cx:pt>
          <cx:pt idx="6412">-1.78358802617148</cx:pt>
          <cx:pt idx="6413">-3.2874131797938699</cx:pt>
          <cx:pt idx="6414">0.23485842607849</cx:pt>
          <cx:pt idx="6415">0.95273043222179199</cx:pt>
          <cx:pt idx="6416">0.155530050249403</cx:pt>
          <cx:pt idx="6417">-1.61140726145211</cx:pt>
          <cx:pt idx="6418">6.2081785339231397</cx:pt>
          <cx:pt idx="6419">-2.0400332604201599</cx:pt>
          <cx:pt idx="6420">5.2883555386165098</cx:pt>
          <cx:pt idx="6421">-6.8577129613801704</cx:pt>
          <cx:pt idx="6422">1.1447954597566901</cx:pt>
          <cx:pt idx="6423">-1.96691470578668</cx:pt>
          <cx:pt idx="6424">1.4008354677113699</cx:pt>
          <cx:pt idx="6425">0.72234235393328095</cx:pt>
          <cx:pt idx="6426">0.473187050504221</cx:pt>
          <cx:pt idx="6427">-1.15872228553009</cx:pt>
          <cx:pt idx="6428">0.63222461700752797</cx:pt>
          <cx:pt idx="6429">2.8801273207231199</cx:pt>
          <cx:pt idx="6430">1.46936690249504</cx:pt>
          <cx:pt idx="6431">1.2138369466329499</cx:pt>
          <cx:pt idx="6432">-0.41182048541620297</cx:pt>
          <cx:pt idx="6433">-0.89455072727362295</cx:pt>
          <cx:pt idx="6434">0.47520828226053602</cx:pt>
          <cx:pt idx="6435">1.8119149336510201</cx:pt>
          <cx:pt idx="6436">-4.63532615182881</cx:pt>
          <cx:pt idx="6437">-0.463618099817517</cx:pt>
          <cx:pt idx="6438">-2.8983671806093798</cx:pt>
          <cx:pt idx="6439">0.93347681117786097</cx:pt>
          <cx:pt idx="6440">1.6359640256471999</cx:pt>
          <cx:pt idx="6441">2.9269027862383501</cx:pt>
          <cx:pt idx="6442">1.1200126882421</cx:pt>
          <cx:pt idx="6443">-3.23699443731515</cx:pt>
          <cx:pt idx="6444">6.5118586200320596</cx:pt>
          <cx:pt idx="6445">-1.06924067125616</cx:pt>
          <cx:pt idx="6446">-0.72500801973662998</cx:pt>
          <cx:pt idx="6447">-5.1909928094362199</cx:pt>
          <cx:pt idx="6448">-1.27647071636105</cx:pt>
          <cx:pt idx="6449">-0.19879668072343801</cx:pt>
          <cx:pt idx="6450">5.7227517406289596</cx:pt>
          <cx:pt idx="6451">-1.1690195511755399</cx:pt>
          <cx:pt idx="6452">0.00028249836304096898</cx:pt>
          <cx:pt idx="6453">0.179819189296957</cx:pt>
          <cx:pt idx="6454">6.3268127210321898</cx:pt>
          <cx:pt idx="6455">-2.2668668847657698</cx:pt>
          <cx:pt idx="6456">-1.37013204710507</cx:pt>
          <cx:pt idx="6457">-4.8037214396831001</cx:pt>
          <cx:pt idx="6458">1.36163761495913</cx:pt>
          <cx:pt idx="6459">0.46858972310057301</cx:pt>
          <cx:pt idx="6460">-2.6496456849918002</cx:pt>
          <cx:pt idx="6461">-0.92932869314393296</cx:pt>
          <cx:pt idx="6462">-1.49094785375056</cx:pt>
          <cx:pt idx="6463">0.61566083396642701</cx:pt>
          <cx:pt idx="6464">1.4939462484894299</cx:pt>
          <cx:pt idx="6465">5.4008338937369</cx:pt>
          <cx:pt idx="6466">0.51186687557251898</cx:pt>
          <cx:pt idx="6467">6.2488106370044703</cx:pt>
          <cx:pt idx="6468">-1.14889773139192</cx:pt>
          <cx:pt idx="6469">0.44299379808523498</cx:pt>
          <cx:pt idx="6470">-1.4241663470056101</cx:pt>
          <cx:pt idx="6471">-0.793630857401047</cx:pt>
          <cx:pt idx="6472">0.82929383058738404</cx:pt>
          <cx:pt idx="6473">-2.2248711771752099</cx:pt>
          <cx:pt idx="6474">-3.0365686481557299</cx:pt>
          <cx:pt idx="6475">1.91970883676348</cx:pt>
          <cx:pt idx="6476">1.0272453412912701</cx:pt>
          <cx:pt idx="6477">-0.50604950431267903</cx:pt>
          <cx:pt idx="6478">1.1569097635102099</cx:pt>
          <cx:pt idx="6479">0.59255256740643503</cx:pt>
          <cx:pt idx="6480">3.7334099216270298</cx:pt>
          <cx:pt idx="6481">6.4008135485246997</cx:pt>
          <cx:pt idx="6482">2.9269015923278499</cx:pt>
          <cx:pt idx="6483">0.182218042892376</cx:pt>
          <cx:pt idx="6484">-2.7024503860390201</cx:pt>
          <cx:pt idx="6485">-0.56154944268296902</cx:pt>
          <cx:pt idx="6486">0.11586085918481299</cx:pt>
          <cx:pt idx="6487">0.031603162331106598</cx:pt>
          <cx:pt idx="6488">-0.26754204652777402</cx:pt>
          <cx:pt idx="6489">1.4939451211992201</cx:pt>
          <cx:pt idx="6490">-3.5745309108538401</cx:pt>
          <cx:pt idx="6491">1.10993441800513</cx:pt>
          <cx:pt idx="6492">0.85037676897516101</cx:pt>
          <cx:pt idx="6493">3.0789049405829401</cx:pt>
          <cx:pt idx="6494">0.476244358328682</cx:pt>
          <cx:pt idx="6495">-0.94662519126367095</cx:pt>
          <cx:pt idx="6496">-1.0082423706585399</cx:pt>
          <cx:pt idx="6497">-2.9178676361419398</cx:pt>
          <cx:pt idx="6498">-2.3065210481599601</cx:pt>
          <cx:pt idx="6499">-0.12620645013100501</cx:pt>
          <cx:pt idx="6500">0.72669670670804898</cx:pt>
          <cx:pt idx="6501">1.71633725975408</cx:pt>
          <cx:pt idx="6502">-4.1553947174671801</cx:pt>
          <cx:pt idx="6503">-2.1726304122103701</cx:pt>
          <cx:pt idx="6504">1.4370989276264201</cx:pt>
          <cx:pt idx="6505">2.91715581215737</cx:pt>
          <cx:pt idx="6506">-2.1355361749272599</cx:pt>
          <cx:pt idx="6507">-1.4228211410120799</cx:pt>
          <cx:pt idx="6508">-3.0708312600164498</cx:pt>
          <cx:pt idx="6509">-4.5455781906484001</cx:pt>
          <cx:pt idx="6510">0.83247055039652995</cx:pt>
          <cx:pt idx="6511">1.25787778023064</cx:pt>
          <cx:pt idx="6512">-2.1672107901965001</cx:pt>
          <cx:pt idx="6513">1.61178159601153</cx:pt>
          <cx:pt idx="6514">1.9940181515389599</cx:pt>
          <cx:pt idx="6515">-2.4193428141923099</cx:pt>
          <cx:pt idx="6516">-4.7665669369439803</cx:pt>
          <cx:pt idx="6517">2.0363154850878602</cx:pt>
          <cx:pt idx="6518">1.4466393567698499</cx:pt>
          <cx:pt idx="6519">-1.69673804869461</cx:pt>
          <cx:pt idx="6520">-4.0400263255332698</cx:pt>
          <cx:pt idx="6521">0.33571788923250201</cx:pt>
          <cx:pt idx="6522">1.6232278889406999</cx:pt>
          <cx:pt idx="6523">0.28535971479053501</cx:pt>
          <cx:pt idx="6524">0.95899805230731705</cx:pt>
          <cx:pt idx="6525">-2.23578635177339</cx:pt>
          <cx:pt idx="6526">6.1999175584233503</cx:pt>
          <cx:pt idx="6527">1.03358327972026</cx:pt>
          <cx:pt idx="6528">-2.2352704348702601</cx:pt>
          <cx:pt idx="6529">4.0988057519996701</cx:pt>
          <cx:pt idx="6530">2.4268306289936801</cx:pt>
          <cx:pt idx="6531">3.2488313987242798</cx:pt>
          <cx:pt idx="6532">0.040354047244656098</cx:pt>
          <cx:pt idx="6533">-1.1110636658230499</cx:pt>
          <cx:pt idx="6534">2.2086753390304601</cx:pt>
          <cx:pt idx="6535">3.3855676155186498</cx:pt>
          <cx:pt idx="6536">-0.25229799844231299</cx:pt>
          <cx:pt idx="6537">1.29903306815808</cx:pt>
          <cx:pt idx="6538">5.2488100856438198</cx:pt>
          <cx:pt idx="6539">7.6935913958383901</cx:pt>
          <cx:pt idx="6540">-2.1878771586383698</cx:pt>
          <cx:pt idx="6541">0.53554568020298299</cx:pt>
          <cx:pt idx="6542">-1.4921148339238499</cx:pt>
          <cx:pt idx="6543">1.1739040240209899</cx:pt>
          <cx:pt idx="6544">7.0330788118416097</cx:pt>
          <cx:pt idx="6545">-0.33272330522590099</cx:pt>
          <cx:pt idx="6546">-1.16249617270535</cx:pt>
          <cx:pt idx="6547">0.89899878072676898</cx:pt>
          <cx:pt idx="6548">2.2853580490318901</cx:pt>
          <cx:pt idx="6549">-1.9210913527089899</cx:pt>
          <cx:pt idx="6550">-1.03835869710255</cx:pt>
          <cx:pt idx="6551">0.21126746803465499</cx:pt>
          <cx:pt idx="6552">4.0331012063143303</cx:pt>
          <cx:pt idx="6553">6.0788825478687896</cx:pt>
          <cx:pt idx="6554">-0.94513325935372305</cx:pt>
          <cx:pt idx="6555">-0.55472840489612996</cx:pt>
          <cx:pt idx="6556">-4.76657475734521</cx:pt>
          <cx:pt idx="6557">0.34338518562466702</cx:pt>
          <cx:pt idx="6558">3.8013714267321501</cx:pt>
          <cx:pt idx="6559">7.9243837631355598</cx:pt>
          <cx:pt idx="6560">7.6638434383674499</cx:pt>
          <cx:pt idx="6561">2.0789072298182001</cx:pt>
          <cx:pt idx="6562">0.936888375113058</cx:pt>
          <cx:pt idx="6563">1.44331873258712</cx:pt>
          <cx:pt idx="6564">0.930808736665373</cx:pt>
          <cx:pt idx="6565">-2.8279807675801898</cx:pt>
          <cx:pt idx="6566">1.2164108450998401</cx:pt>
          <cx:pt idx="6567">0.83572817496258001</cx:pt>
          <cx:pt idx="6568">-0.559691867511938</cx:pt>
          <cx:pt idx="6569">2.5118658624899699</cx:pt>
          <cx:pt idx="6570">-4.2064818595087701</cx:pt>
          <cx:pt idx="6571">-2.4037549053303899</cx:pt>
          <cx:pt idx="6572">1.0869003294198201</cx:pt>
          <cx:pt idx="6573">2.3209820940935302</cx:pt>
          <cx:pt idx="6574">1.9396327308557799</cx:pt>
          <cx:pt idx="6575">-6.1353966754635296</cx:pt>
          <cx:pt idx="6576">7.3642973505810501</cx:pt>
          <cx:pt idx="6577">-0.066366682172060404</cx:pt>
          <cx:pt idx="6578">1.24180521159336</cx:pt>
          <cx:pt idx="6579">5.6334896436487201</cx:pt>
          <cx:pt idx="6580">-1.8214319392313301</cx:pt>
          <cx:pt idx="6581">1.6822484743814501</cx:pt>
          <cx:pt idx="6582">-2.6372973961779298</cx:pt>
          <cx:pt idx="6583">-0.95478418328597003</cx:pt>
          <cx:pt idx="6584">3.7793428601110199</cx:pt>
          <cx:pt idx="6585">-2.6376257339092901</cx:pt>
          <cx:pt idx="6586">-1.2560763397716099</cx:pt>
          <cx:pt idx="6587">0.75698193462102603</cx:pt>
          <cx:pt idx="6588">2.6829788313518201</cx:pt>
          <cx:pt idx="6589">-0.412078261628196</cx:pt>
          <cx:pt idx="6590">-1.2636311502232001</cx:pt>
          <cx:pt idx="6591">1.9576011518055401</cx:pt>
          <cx:pt idx="6592">1.4527222971604901</cx:pt>
          <cx:pt idx="6593">-2.1080898681466702</cx:pt>
          <cx:pt idx="6594">-2.4367925468184302</cx:pt>
          <cx:pt idx="6595">3.3590149622491698</cx:pt>
          <cx:pt idx="6596">0.41594533594341598</cx:pt>
          <cx:pt idx="6597">-5.6759660102122904</cx:pt>
          <cx:pt idx="6598">6.4008263433809001</cx:pt>
          <cx:pt idx="6599">-0.87104936437559899</cx:pt>
          <cx:pt idx="6600">-0.16690938761888299</cx:pt>
          <cx:pt idx="6601">1.9706547796218401</cx:pt>
          <cx:pt idx="6602">-3.6490013829786299</cx:pt>
          <cx:pt idx="6603">-0.420502960354452</cx:pt>
          <cx:pt idx="6604">6.6638569560544099</cx:pt>
          <cx:pt idx="6605">3.1074758989231799</cx:pt>
          <cx:pt idx="6606">2.4008349070680599</cx:pt>
          <cx:pt idx="6607">0.219770535374015</cx:pt>
          <cx:pt idx="6608">0.026598360032600198</cx:pt>
          <cx:pt idx="6609">-2.0135382064493399</cx:pt>
          <cx:pt idx="6610">3.5150051890809699</cx:pt>
          <cx:pt idx="6611">2.7127789214736899</cx:pt>
          <cx:pt idx="6612">-3.6866251337985601</cx:pt>
          <cx:pt idx="6613">1.02828134080418</cx:pt>
          <cx:pt idx="6614">-0.89837229243525796</cx:pt>
          <cx:pt idx="6615">-0.096533608768908097</cx:pt>
          <cx:pt idx="6616">0.029900235193405601</cx:pt>
          <cx:pt idx="6617">-1.2541980657968801</cx:pt>
          <cx:pt idx="6618">7.9857735831837902</cx:pt>
          <cx:pt idx="6619">1.11890556872026</cx:pt>
          <cx:pt idx="6620">2.30631752379134</cx:pt>
          <cx:pt idx="6621">-2.2064921781968199</cx:pt>
          <cx:pt idx="6622">-0.98478696589365899</cx:pt>
          <cx:pt idx="6623">1.4062020966115401</cx:pt>
          <cx:pt idx="6624">-2.4959988418899099</cx:pt>
          <cx:pt idx="6625">-1.24769219869612</cx:pt>
          <cx:pt idx="6626">5.0049023100831302</cx:pt>
          <cx:pt idx="6627">-2.33612700761056</cx:pt>
          <cx:pt idx="6628">1.3419416157013899</cx:pt>
          <cx:pt idx="6629">6.0096392500680098</cx:pt>
          <cx:pt idx="6630">-3.7024402187297798</cx:pt>
          <cx:pt idx="6631">0.12937263107337499</cx:pt>
          <cx:pt idx="6632">1.99760714533074</cx:pt>
          <cx:pt idx="6633">-0.72218849408692298</cx:pt>
          <cx:pt idx="6634">-1.72237250550014</cx:pt>
          <cx:pt idx="6635">-1.7313881151388699</cx:pt>
          <cx:pt idx="6636">-1.4193423113670001</cx:pt>
          <cx:pt idx="6637">-1.18703626829054</cx:pt>
          <cx:pt idx="6638">3.0548617671685898</cx:pt>
          <cx:pt idx="6639">1.16744445509012</cx:pt>
          <cx:pt idx="6640">1.9128971792555101</cx:pt>
          <cx:pt idx="6641">0.79001961433130996</cx:pt>
          <cx:pt idx="6642">2.0998467530081899</cx:pt>
          <cx:pt idx="6643">-2.0296149407561299</cx:pt>
          <cx:pt idx="6644">0.026819489104418</cx:pt>
          <cx:pt idx="6645">0.66114006993940899</cx:pt>
          <cx:pt idx="6646">7.5051450080529101</cx:pt>
          <cx:pt idx="6647">0.20964175598263801</cx:pt>
          <cx:pt idx="6648">-1.0234534416263199</cx:pt>
          <cx:pt idx="6649">2.1732345057455298</cx:pt>
          <cx:pt idx="6650">-1.5387706122649101</cx:pt>
          <cx:pt idx="6651">-1.96405266620552</cx:pt>
          <cx:pt idx="6652">-1.3592904712960101</cx:pt>
          <cx:pt idx="6653">-4.0809563253063903</cx:pt>
          <cx:pt idx="6654">1.2232971784370601</cx:pt>
          <cx:pt idx="6655">6.2488100771888302</cx:pt>
          <cx:pt idx="6656">1.06906001602542</cx:pt>
          <cx:pt idx="6657">-0.439368888561672</cx:pt>
          <cx:pt idx="6658">-3.2461529769332702</cx:pt>
          <cx:pt idx="6659">1.830979638339</cx:pt>
          <cx:pt idx="6660">-0.68662650546891701</cx:pt>
          <cx:pt idx="6661">1.7444885358476401</cx:pt>
          <cx:pt idx="6662">-0.99350019919778698</cx:pt>
          <cx:pt idx="6663">3.0592781004056899</cx:pt>
          <cx:pt idx="6664">-5.1831805894478897</cx:pt>
          <cx:pt idx="6665">2.5934795978820202</cx:pt>
          <cx:pt idx="6666">-0.27206860544713102</cx:pt>
          <cx:pt idx="6667">1.1002822203639999</cx:pt>
          <cx:pt idx="6668">-2.56494518575126</cx:pt>
          <cx:pt idx="6669">1.2927377563203699</cx:pt>
          <cx:pt idx="6670">1.7793472110141</cx:pt>
          <cx:pt idx="6671">0.86899678866329</cx:pt>
          <cx:pt idx="6672">-0.343275428790075</cx:pt>
          <cx:pt idx="6673">2.6824853313794899</cx:pt>
          <cx:pt idx="6674">-1.34031765641158</cx:pt>
          <cx:pt idx="6675">0.64639439942684096</cx:pt>
          <cx:pt idx="6676">0.017796685641433801</cx:pt>
          <cx:pt idx="6677">5.6638497417621796</cx:pt>
          <cx:pt idx="6678">2.5681693848320601</cx:pt>
          <cx:pt idx="6679">5.9533683661722598</cx:pt>
          <cx:pt idx="6680">2.5400411602347002</cx:pt>
          <cx:pt idx="6681">0.66387086679822305</cx:pt>
          <cx:pt idx="6682">-2.3236771530579099</cx:pt>
          <cx:pt idx="6683">7.96152297730921</cx:pt>
          <cx:pt idx="6684">-2.1878759431847601</cx:pt>
          <cx:pt idx="6685">-4.5792968876391802</cx:pt>
          <cx:pt idx="6686">4.6936144858697597</cx:pt>
          <cx:pt idx="6687">-3.2285187440360499</cx:pt>
          <cx:pt idx="6688">-1.34255489765624</cx:pt>
          <cx:pt idx="6689">7.8068030639515804</cx:pt>
          <cx:pt idx="6690">7.4712176452699204</cx:pt>
          <cx:pt idx="6691">-2.47567950230416</cx:pt>
          <cx:pt idx="6692">-1.1740716545044501</cx:pt>
          <cx:pt idx="6693">-0.77670162574936097</cx:pt>
          <cx:pt idx="6694">7.2081777670280696</cx:pt>
          <cx:pt idx="6695">1.6146970428068399</cx:pt>
          <cx:pt idx="6696">0.14514175650281899</cx:pt>
          <cx:pt idx="6697">-0.64598370874447397</cx:pt>
          <cx:pt idx="6698">5.5383185477415999</cx:pt>
          <cx:pt idx="6699">2.0789071977637299</cx:pt>
          <cx:pt idx="6700">-0.13339506670210699</cx:pt>
          <cx:pt idx="6701">5.6024664612798398</cx:pt>
          <cx:pt idx="6702">1.4475530233707199</cx:pt>
          <cx:pt idx="6703">0.76116694733857604</cx:pt>
          <cx:pt idx="6704">1.0970547736855201</cx:pt>
          <cx:pt idx="6705">-1.4563677754826101</cx:pt>
          <cx:pt idx="6706">2.40083514907937</cx:pt>
          <cx:pt idx="6707">2.57933638811827</cx:pt>
          <cx:pt idx="6708">-1.21982286808841</cx:pt>
          <cx:pt idx="6709">-0.82231251633467095</cx:pt>
          <cx:pt idx="6710">3.8444414393900899</cx:pt>
          <cx:pt idx="6711">5.7793415735369997</cx:pt>
          <cx:pt idx="6712">-3.20649127965312</cx:pt>
          <cx:pt idx="6713">-2.2430197085519499</cx:pt>
          <cx:pt idx="6714">4.8862589791681899</cx:pt>
          <cx:pt idx="6715">-0.075814534381729998</cx:pt>
          <cx:pt idx="6716">1.1534967373316301</cx:pt>
          <cx:pt idx="6717">-1.33612936782128</cx:pt>
          <cx:pt idx="6718">-1.17399064077395</cx:pt>
          <cx:pt idx="6719">-1.7845401791707101</cx:pt>
          <cx:pt idx="6720">-4.4985148420401897</cx:pt>
          <cx:pt idx="6721">0.76915408861592505</cx:pt>
          <cx:pt idx="6722">-3.26094102040495</cx:pt>
          <cx:pt idx="6723">-0.82231301412976598</cx:pt>
          <cx:pt idx="6724">-0.88665904777031401</cx:pt>
          <cx:pt idx="6725">3.9857934972192499</cx:pt>
          <cx:pt idx="6726">3.10537890173631</cx:pt>
          <cx:pt idx="6727">-0.43259221082376398</cx:pt>
          <cx:pt idx="6728">4.7659669859058997</cx:pt>
          <cx:pt idx="6729">-5.9097624799483599</cx:pt>
          <cx:pt idx="6730">1.45627476546103</cx:pt>
          <cx:pt idx="6731">1.2597239495214501</cx:pt>
          <cx:pt idx="6732">-1.0826226507517001</cx:pt>
          <cx:pt idx="6733">1.3920656447070101</cx:pt>
          <cx:pt idx="6734">2.6094219268524901</cx:pt>
          <cx:pt idx="6735">0.26828552061195099</cx:pt>
          <cx:pt idx="6736">-1.87993393013332</cx:pt>
          <cx:pt idx="6737">2.0042685858109799</cx:pt>
          <cx:pt idx="6738">2.7309832301807599</cx:pt>
          <cx:pt idx="6739">3.0679359790840999</cx:pt>
          <cx:pt idx="6740">-0.59720120396829302</cx:pt>
          <cx:pt idx="6741">2.1262128785134</cx:pt>
          <cx:pt idx="6742">-5.9925408665203701</cx:pt>
          <cx:pt idx="6743">5.3765840368699802</cx:pt>
          <cx:pt idx="6744">2.5214253716525601</cx:pt>
          <cx:pt idx="6745">-1.0897548134327999</cx:pt>
          <cx:pt idx="6746">3.60941997287035</cx:pt>
          <cx:pt idx="6747">-0.195714115598875</cx:pt>
          <cx:pt idx="6748">-0.026885750897801201</cx:pt>
          <cx:pt idx="6749">0.60942335278690696</cx:pt>
          <cx:pt idx="6750">0.69994828440732004</cx:pt>
          <cx:pt idx="6751">-0.57983305988814204</cx:pt>
          <cx:pt idx="6752">2.92690406504552</cx:pt>
          <cx:pt idx="6753">0.41961259442488802</cx:pt>
          <cx:pt idx="6754">1.00389391898785</cx:pt>
          <cx:pt idx="6755">2.1663711454473602</cx:pt>
          <cx:pt idx="6756">-2.0102181986744401</cx:pt>
          <cx:pt idx="6757">2.6858958924101199</cx:pt>
          <cx:pt idx="6758">1.92690445921531</cx:pt>
          <cx:pt idx="6759">-1.50726909328013</cx:pt>
          <cx:pt idx="6760">-4.4909345077041003</cx:pt>
          <cx:pt idx="6761">4.3115654693286798</cx:pt>
          <cx:pt idx="6762">1.8104185719989501</cx:pt>
          <cx:pt idx="6763">-0.964542837053873</cx:pt>
          <cx:pt idx="6764">3.3419398874752599</cx:pt>
          <cx:pt idx="6765">2.0550605675567901</cx:pt>
          <cx:pt idx="6766">1.2593001935672701</cx:pt>
          <cx:pt idx="6767">-1.8131771620963599</cx:pt>
          <cx:pt idx="6768">0.73841726707091204</cx:pt>
          <cx:pt idx="6769">6.7793406607109903</cx:pt>
          <cx:pt idx="6770">2.7900468265191098</cx:pt>
          <cx:pt idx="6771">-3.0567020503698599</cx:pt>
          <cx:pt idx="6772">-3.7914503785656302</cx:pt>
          <cx:pt idx="6773">-4.5649442466968297</cx:pt>
          <cx:pt idx="6774">1.6428079749764199</cx:pt>
          <cx:pt idx="6775">-0.278346044767951</cx:pt>
          <cx:pt idx="6776">1.83097979708383</cx:pt>
          <cx:pt idx="6777">2.33929699322431</cx:pt>
          <cx:pt idx="6778">2.70509308844824</cx:pt>
          <cx:pt idx="6779">2.3012997416087901</cx:pt>
          <cx:pt idx="6780">8.1341765301987596</cx:pt>
          <cx:pt idx="6781">2.6685310995014602</cx:pt>
          <cx:pt idx="6782">1.63962219564233</cx:pt>
          <cx:pt idx="6783">-0.39330383495369697</cx:pt>
          <cx:pt idx="6784">5.5383324669452403</cx:pt>
          <cx:pt idx="6785">1.71823567820907</cx:pt>
          <cx:pt idx="6786">4.5218492701980004</cx:pt>
          <cx:pt idx="6787">-4.9720261376556403</cx:pt>
          <cx:pt idx="6788">3.8208380209605401</cx:pt>
          <cx:pt idx="6789">-1.17281181620071</cx:pt>
          <cx:pt idx="6790">0.72314570427449298</cx:pt>
          <cx:pt idx="6791">3.2008976270793799</cx:pt>
          <cx:pt idx="6792">-0.15591008128912201</cx:pt>
          <cx:pt idx="6793">-0.75398039020434504</cx:pt>
          <cx:pt idx="6794">4.6149586839896699</cx:pt>
          <cx:pt idx="6795">-0.64495305686819304</cx:pt>
          <cx:pt idx="6796">-1.5649432882040799</cx:pt>
          <cx:pt idx="6797">0.140111196910497</cx:pt>
          <cx:pt idx="6798">0.84074752668754005</cx:pt>
          <cx:pt idx="6799">0.54285572145265903</cx:pt>
          <cx:pt idx="6800">-1.3062848179681299</cx:pt>
          <cx:pt idx="6801">-2.6325864386350299</cx:pt>
          <cx:pt idx="6802">0.197870070145062</cx:pt>
          <cx:pt idx="6803">-2.8518287906161102</cx:pt>
          <cx:pt idx="6804">3.63833420727634</cx:pt>
          <cx:pt idx="6805">7.7513238366899797</cx:pt>
          <cx:pt idx="6806">-3.3772397748802998</cx:pt>
          <cx:pt idx="6807">6.4539403920884002</cx:pt>
          <cx:pt idx="6808">-0.31964135318807901</cx:pt>
          <cx:pt idx="6809">0.77773795036770499</cx:pt>
          <cx:pt idx="6810">6.1663580930453703</cx:pt>
          <cx:pt idx="6811">6.5383170522079697</cx:pt>
          <cx:pt idx="6812">-1.5764418515910401</cx:pt>
          <cx:pt idx="6813">-3.4052915808909199</cx:pt>
          <cx:pt idx="6814">-1.15843511881661</cx:pt>
          <cx:pt idx="6815">0.89574330608269703</cx:pt>
          <cx:pt idx="6816">0.70361589362807597</cx:pt>
          <cx:pt idx="6817">3.8158680906940901</cx:pt>
          <cx:pt idx="6818">-0.96839733478395396</cx:pt>
          <cx:pt idx="6819">-2.5504479206874802</cx:pt>
          <cx:pt idx="6820">-2.4005613771227501</cx:pt>
          <cx:pt idx="6821">-2.6520319459682402</cx:pt>
          <cx:pt idx="6822">0.26138585782156298</cx:pt>
          <cx:pt idx="6823">6.5546342115376897</cx:pt>
          <cx:pt idx="6824">-2.5357946035536298</cx:pt>
          <cx:pt idx="6825">-6.2248577246152497</cx:pt>
          <cx:pt idx="6826">4.4008327352589802</cx:pt>
          <cx:pt idx="6827">1.1259048993582801</cx:pt>
          <cx:pt idx="6828">2.4664640365630399</cx:pt>
          <cx:pt idx="6829">0.89870725072178903</cx:pt>
          <cx:pt idx="6830">-2.88687326838894</cx:pt>
          <cx:pt idx="6831">-0.59779748850101699</cx:pt>
          <cx:pt idx="6832">-2.3540510800083099</cx:pt>
          <cx:pt idx="6833">0.40753007970567501</cx:pt>
          <cx:pt idx="6834">-4.5792913745518904</cx:pt>
          <cx:pt idx="6835">0.071639770588569796</cx:pt>
          <cx:pt idx="6836">-1.8552013214245699</cx:pt>
          <cx:pt idx="6837">0.64594812703611004</cx:pt>
          <cx:pt idx="6838">0.41184385264922702</cx:pt>
          <cx:pt idx="6839">7.9615269562400197</cx:pt>
          <cx:pt idx="6840">1.6745168498682801</cx:pt>
          <cx:pt idx="6841">-4.1109048956799201</cx:pt>
          <cx:pt idx="6842">-2.5303393049331699</cx:pt>
          <cx:pt idx="6843">0.727864541686294</cx:pt>
          <cx:pt idx="6844">-1.73328878727953</cx:pt>
          <cx:pt idx="6845">2.0452766577484498</cx:pt>
          <cx:pt idx="6846">1.0647769875606601</cx:pt>
          <cx:pt idx="6847">3.5553445225090798</cx:pt>
          <cx:pt idx="6848">1.99144442016632</cx:pt>
          <cx:pt idx="6849">1.29463602661793</cx:pt>
          <cx:pt idx="6850">-2.1402584392189699</cx:pt>
          <cx:pt idx="6851">-0.76029517454070095</cx:pt>
          <cx:pt idx="6852">-1.07521506673811</cx:pt>
          <cx:pt idx="6853">-1.3359080888521699</cx:pt>
          <cx:pt idx="6854">7.6334722168801603</cx:pt>
          <cx:pt idx="6855">2.8609066074494001</cx:pt>
          <cx:pt idx="6856">-2.4288858664950399</cx:pt>
          <cx:pt idx="6857">2.1552581426941901</cx:pt>
          <cx:pt idx="6858">2.1201307952536901</cx:pt>
          <cx:pt idx="6859">6.4712196949605101</cx:pt>
          <cx:pt idx="6860">5.66385154329756</cx:pt>
          <cx:pt idx="6861">-3.8369705707314901</cx:pt>
          <cx:pt idx="6862">0.49394515815196599</cx:pt>
          <cx:pt idx="6863">-3.0503695335825101</cx:pt>
          <cx:pt idx="6864">2.3030305707236298</cx:pt>
          <cx:pt idx="6865">4.42129826422424</cx:pt>
          <cx:pt idx="6866">3.60044382427823</cx:pt>
          <cx:pt idx="6867">4.4603351642561604</cx:pt>
          <cx:pt idx="6868">4.40083205711462</cx:pt>
          <cx:pt idx="6869">-2.5287744215901902</cx:pt>
          <cx:pt idx="6870">2.4383099765496299</cx:pt>
          <cx:pt idx="6871">3.73942052051527</cx:pt>
          <cx:pt idx="6872">0.71550331680622203</cx:pt>
          <cx:pt idx="6873">-0.87218247077284305</cx:pt>
          <cx:pt idx="6874">1.84819991347163</cx:pt>
          <cx:pt idx="6875">-1.1420908794720701</cx:pt>
          <cx:pt idx="6876">-3.97093760068595</cx:pt>
          <cx:pt idx="6877">2.3240198402722001</cx:pt>
          <cx:pt idx="6878">0.71717823428751803</cx:pt>
          <cx:pt idx="6879">-5.6005584991222603</cx:pt>
          <cx:pt idx="6880">0.30446712340912002</cx:pt>
          <cx:pt idx="6881">1.29091796577125</cx:pt>
          <cx:pt idx="6882">8.3826628469504296</cx:pt>
          <cx:pt idx="6883">2.6479282144675702</cx:pt>
          <cx:pt idx="6884">-0.31047689719309701</cx:pt>
          <cx:pt idx="6885">8.4882713944455794</cx:pt>
          <cx:pt idx="6886">-4.2332761811748902</cx:pt>
          <cx:pt idx="6887">5.7227597428624302</cx:pt>
          <cx:pt idx="6888">3.0299969432210498</cx:pt>
          <cx:pt idx="6889">7.6334724489387904</cx:pt>
          <cx:pt idx="6890">-3.0112038807666299</cx:pt>
          <cx:pt idx="6891">1.77032074863212</cx:pt>
          <cx:pt idx="6892">3.0211915048190501</cx:pt>
          <cx:pt idx="6893">2.1207275139874899</cx:pt>
          <cx:pt idx="6894">-2.7719468927497002</cx:pt>
          <cx:pt idx="6895">1.2340779145112</cx:pt>
          <cx:pt idx="6896">3.5535092423837602</cx:pt>
          <cx:pt idx="6897">0.15492073448121199</cx:pt>
          <cx:pt idx="6898">-2.7873387992595999</cx:pt>
          <cx:pt idx="6899">1.1403078391458601</cx:pt>
          <cx:pt idx="6900">0.59839599120204101</cx:pt>
          <cx:pt idx="6901">0.35258972942130001</cx:pt>
          <cx:pt idx="6902">-3.5221480478667302</cx:pt>
          <cx:pt idx="6903">2.8062225653852702</cx:pt>
          <cx:pt idx="6904">1.57742985059024</cx:pt>
          <cx:pt idx="6905">-1.7503608946770799</cx:pt>
          <cx:pt idx="6906">-0.63137212374547103</cx:pt>
          <cx:pt idx="6907">8.1012488152223892</cx:pt>
          <cx:pt idx="6908">5.5383308052745601</cx:pt>
          <cx:pt idx="6909">1.22258550105637</cx:pt>
          <cx:pt idx="6910">-6.5209905619099198</cx:pt>
          <cx:pt idx="6911">1.42113960625462</cx:pt>
          <cx:pt idx="6912">1.0337554093110299</cx:pt>
          <cx:pt idx="6913">-0.90125604899756195</cx:pt>
          <cx:pt idx="6914">5.8862516592438103</cx:pt>
          <cx:pt idx="6915">-1.9380510093097501</cx:pt>
          <cx:pt idx="6916">2.87537316064431</cx:pt>
          <cx:pt idx="6917">-2.3095871516525399</cx:pt>
          <cx:pt idx="6918">-1.4356639515670599</cx:pt>
          <cx:pt idx="6919">0.622049704476895</cx:pt>
          <cx:pt idx="6920">1.7805658917157099</cx:pt>
          <cx:pt idx="6921">2.0551912016146101</cx:pt>
          <cx:pt idx="6922">2.5973740245602599</cx:pt>
          <cx:pt idx="6923">0.19229027009938501</cx:pt>
          <cx:pt idx="6924">-0.270676164670693</cx:pt>
          <cx:pt idx="6925">5.0789048935647703</cx:pt>
          <cx:pt idx="6926">1.4254650782731699</cx:pt>
          <cx:pt idx="6927">-2.1109160103972702</cx:pt>
          <cx:pt idx="6928">4.9857899017107004</cx:pt>
          <cx:pt idx="6929">-0.61855295993312298</cx:pt>
          <cx:pt idx="6930">0.809559150255174</cx:pt>
          <cx:pt idx="6931">-5.5209911592418202</cx:pt>
          <cx:pt idx="6932">-3.9210777211522401</cx:pt>
          <cx:pt idx="6933">1.2557851942478</cx:pt>
          <cx:pt idx="6934">7.7227506109642601</cx:pt>
          <cx:pt idx="6935">-0.58405510124512905</cx:pt>
          <cx:pt idx="6936">3.0423813810576101</cx:pt>
          <cx:pt idx="6937">0.10726049546152</cx:pt>
          <cx:pt idx="6938">-0.092817206072345795</cx:pt>
          <cx:pt idx="6939">6.42467895131856</cx:pt>
          <cx:pt idx="6940">3.54457042939387</cx:pt>
          <cx:pt idx="6941">9.0561595755750801</cx:pt>
          <cx:pt idx="6942">1.17487645744791</cx:pt>
          <cx:pt idx="6943">2.5163125777362501</cx:pt>
          <cx:pt idx="6944">6.4712039961828802</cx:pt>
          <cx:pt idx="6945">0.58586767149226704</cx:pt>
          <cx:pt idx="6946">-1.32815199912524</cx:pt>
          <cx:pt idx="6947">-6.7057111408385301</cx:pt>
          <cx:pt idx="6948">2.6194752440048199</cx:pt>
          <cx:pt idx="6949">2.9765453924222198</cx:pt>
          <cx:pt idx="6950">-0.123721872733594</cx:pt>
          <cx:pt idx="6951">-0.35647828722408498</cx:pt>
          <cx:pt idx="6952">-4.4288817852725497</cx:pt>
          <cx:pt idx="6953">6.4246750185232502</cx:pt>
          <cx:pt idx="6954">-0.65952942351881405</cx:pt>
          <cx:pt idx="6955">5.1184332162705797</cx:pt>
          <cx:pt idx="6956">-2.1832340975114501</cx:pt>
          <cx:pt idx="6957">1.2401882680420799</cx:pt>
          <cx:pt idx="6958">3.52470639408895</cx:pt>
          <cx:pt idx="6959">2.7003954153482002</cx:pt>
          <cx:pt idx="6960">4.2257461989147602</cx:pt>
          <cx:pt idx="6961">1.01617155488989</cx:pt>
          <cx:pt idx="6962">2.0958306810300802</cx:pt>
          <cx:pt idx="6963">2.0252695295541199</cx:pt>
          <cx:pt idx="6964">4.1943833247086699</cx:pt>
          <cx:pt idx="6965">-1.0020121572468501</cx:pt>
          <cx:pt idx="6966">-1.5970487347857201</cx:pt>
          <cx:pt idx="6967">6.6638488022300404</cx:pt>
          <cx:pt idx="6968">3.2218649106387298</cx:pt>
          <cx:pt idx="6969">-5.3133965944547201</cx:pt>
          <cx:pt idx="6970">1.4939445021156399</cx:pt>
          <cx:pt idx="6971">0.046486606372013801</cx:pt>
          <cx:pt idx="6972">4.8337903572778496</cx:pt>
          <cx:pt idx="6973">-0.88191951618391295</cx:pt>
          <cx:pt idx="6974">1.5282148925568599</cx:pt>
          <cx:pt idx="6975">1.0684150205420599</cx:pt>
          <cx:pt idx="6976">0.17102541066021301</cx:pt>
          <cx:pt idx="6977">-3.0795194804575199</cx:pt>
          <cx:pt idx="6978">-5.77906077251789</cx:pt>
          <cx:pt idx="6979">-1.53353436814363</cx:pt>
          <cx:pt idx="6980">-3.33048048504534</cx:pt>
          <cx:pt idx="6981">1.95503571332507</cx:pt>
          <cx:pt idx="6982">-0.71695164083287999</cx:pt>
          <cx:pt idx="6983">-0.10695903559153901</cx:pt>
          <cx:pt idx="6984">-0.33923455002085101</cx:pt>
          <cx:pt idx="6985">-1.8973311455722099</cx:pt>
          <cx:pt idx="6986">0.85499469279465101</cx:pt>
          <cx:pt idx="6987">0.17820721573067</cx:pt>
          <cx:pt idx="6988">1.99283636802728</cx:pt>
          <cx:pt idx="6989">-0.97998478027006097</cx:pt>
          <cx:pt idx="6990">1.0464858409910001</cx:pt>
          <cx:pt idx="6991">4.7669609720689499</cx:pt>
          <cx:pt idx="6992">4.4939428131469503</cx:pt>
          <cx:pt idx="6993">1.10971360975309</cx:pt>
          <cx:pt idx="6994">4.9269003530887696</cx:pt>
          <cx:pt idx="6995">-3.3183067934462902</cx:pt>
          <cx:pt idx="6996">-0.080289756561904096</cx:pt>
          <cx:pt idx="6997">-2.2326779080247801</cx:pt>
          <cx:pt idx="6998">4.4547730157090601</cx:pt>
          <cx:pt idx="6999">-3.7539700146618</cx:pt>
          <cx:pt idx="7000">-1.5737988860944001</cx:pt>
          <cx:pt idx="7001">-2.03015265324917</cx:pt>
          <cx:pt idx="7002">-1.0585911410969</cx:pt>
          <cx:pt idx="7003">0.54839501913057098</cx:pt>
          <cx:pt idx="7004">-2.0640453134372501</cx:pt>
          <cx:pt idx="7005">6.9368774176271</cx:pt>
          <cx:pt idx="7006">3.18503555953186</cx:pt>
          <cx:pt idx="7007">-2.4960008863184302</cx:pt>
          <cx:pt idx="7008">3.3765872396824301</cx:pt>
          <cx:pt idx="7009">2.0063387976667899</cx:pt>
          <cx:pt idx="7010">7.9117734270015703</cx:pt>
          <cx:pt idx="7011">-2.6936805027528599</cx:pt>
          <cx:pt idx="7012">1.7128865349531399</cx:pt>
          <cx:pt idx="7013">1.94460594681006</cx:pt>
          <cx:pt idx="7014">-2.9323184988986402</cx:pt>
          <cx:pt idx="7015">-4.05380445698664</cx:pt>
          <cx:pt idx="7016">1.9844426940987401</cx:pt>
          <cx:pt idx="7017">1.09355406279723</cx:pt>
          <cx:pt idx="7018">5.2119313801961002</cx:pt>
          <cx:pt idx="7019">-4.6232637708691398</cx:pt>
          <cx:pt idx="7020">0.66387052849689498</cx:pt>
          <cx:pt idx="7021">2.3608008112190602</cx:pt>
          <cx:pt idx="7022">7.7793347933467096</cx:pt>
          <cx:pt idx="7023">6.0330935763526297</cx:pt>
          <cx:pt idx="7024">4.0083537806943301</cx:pt>
          <cx:pt idx="7025">-3.40651649988681</cx:pt>
          <cx:pt idx="7026">6.6024463600936798</cx:pt>
          <cx:pt idx="7027">-1.69623888383557</cx:pt>
          <cx:pt idx="7028">-0.443534076225851</cx:pt>
          <cx:pt idx="7029">-4.0809573887821902</cx:pt>
          <cx:pt idx="7030">5.1377950968800103</cx:pt>
          <cx:pt idx="7031">3.87245568231923</cx:pt>
          <cx:pt idx="7032">-0.95625320781942102</cx:pt>
          <cx:pt idx="7033">1.1569098781685401</cx:pt>
          <cx:pt idx="7034">-1.5414730499072899</cx:pt>
          <cx:pt idx="7035">3.1053792040907702</cx:pt>
          <cx:pt idx="7036">3.9016371699430699</cx:pt>
          <cx:pt idx="7037">-1.8636065375584601</cx:pt>
          <cx:pt idx="7038">-1.3805239303525001</cx:pt>
          <cx:pt idx="7039">0.79487589485510601</cx:pt>
          <cx:pt idx="7040">-2.6010416421573401</cx:pt>
          <cx:pt idx="7041">-1.86125883404064</cx:pt>
          <cx:pt idx="7042">1.7725762337851501</cx:pt>
          <cx:pt idx="7043">2.2526744111100498</cx:pt>
          <cx:pt idx="7044">-2.2430193007939701</cx:pt>
          <cx:pt idx="7045">1.0996161439021099</cx:pt>
          <cx:pt idx="7046">-1.6257932294156301</cx:pt>
          <cx:pt idx="7047">-2.4879073730692101</cx:pt>
          <cx:pt idx="7048">1.0167361952696701</cx:pt>
          <cx:pt idx="7049">7.0788867601709899</cx:pt>
          <cx:pt idx="7050">0.86775950305990002</cx:pt>
          <cx:pt idx="7051">0.138287526465287</cx:pt>
          <cx:pt idx="7052">-0.85727679149483504</cx:pt>
          <cx:pt idx="7053">5.2488288404187102</cx:pt>
          <cx:pt idx="7054">-4.3329044885104002</cx:pt>
          <cx:pt idx="7055">6.4882925839626298</cx:pt>
          <cx:pt idx="7056">4.64369003426755</cx:pt>
          <cx:pt idx="7057">1.2168353723948799</cx:pt>
          <cx:pt idx="7058">-3.2248658541883799</cx:pt>
          <cx:pt idx="7059">-2.4207226844490402</cx:pt>
          <cx:pt idx="7060">-2.9654845091608801</cx:pt>
          <cx:pt idx="7061">-1.8232607263202001</cx:pt>
          <cx:pt idx="7062">6.4712017923307901</cx:pt>
          <cx:pt idx="7063">8.22862871087227</cx:pt>
          <cx:pt idx="7064">-1.2243511542735199</cx:pt>
          <cx:pt idx="7065">-5.6145652575361904</cx:pt>
          <cx:pt idx="7066">3.5643336461892901</cx:pt>
          <cx:pt idx="7067">-1.62680714703625</cx:pt>
          <cx:pt idx="7068">1.16173361195351</cx:pt>
          <cx:pt idx="7069">-4.30191193967344</cx:pt>
          <cx:pt idx="7070">-0.92109056982292203</cx:pt>
          <cx:pt idx="7071">3.3466358686767199</cx:pt>
          <cx:pt idx="7072">2.3246636421809601</cx:pt>
          <cx:pt idx="7073">-3.8636003524693798</cx:pt>
          <cx:pt idx="7074">0.098716761789764906</cx:pt>
          <cx:pt idx="7075">1.84444197995167</cx:pt>
          <cx:pt idx="7076">4.7033951421708604</cx:pt>
          <cx:pt idx="7077">-3.7398507511590302</cx:pt>
          <cx:pt idx="7078">1.1195493503671801</cx:pt>
          <cx:pt idx="7079">1.3099516415150601</cx:pt>
          <cx:pt idx="7080">4.1663658407010598</cx:pt>
          <cx:pt idx="7081">-1.9799862548248199</cx:pt>
          <cx:pt idx="7082">6.1986447839735499</cx:pt>
          <cx:pt idx="7083">3.5383381765285802</cx:pt>
          <cx:pt idx="7084">-1.98717679932367</cx:pt>
          <cx:pt idx="7085">1.14707884469893</cx:pt>
          <cx:pt idx="7086">0.95445986111632597</cx:pt>
          <cx:pt idx="7087">1.03998893638437</cx:pt>
          <cx:pt idx="7088">3.2488326679639798</cx:pt>
          <cx:pt idx="7089">3.9176257328577599</cx:pt>
          <cx:pt idx="7090">2.5826735551920699</cx:pt>
          <cx:pt idx="7091">-2.1010015029209801</cx:pt>
          <cx:pt idx="7092">0.64007735797230103</cx:pt>
          <cx:pt idx="7093">-0.66184774547522895</cx:pt>
          <cx:pt idx="7094">0.736989204978307</cx:pt>
          <cx:pt idx="7095">-4.1690124465961498</cx:pt>
          <cx:pt idx="7096">6.6024592768393902</cx:pt>
          <cx:pt idx="7097">-1.25945419176938</cx:pt>
          <cx:pt idx="7098">-1.0647852399470401</cx:pt>
          <cx:pt idx="7099">-2.4840274123822201</cx:pt>
          <cx:pt idx="7100">8.5707360008627003</cx:pt>
          <cx:pt idx="7101">-1.52199510535061</cx:pt>
          <cx:pt idx="7102">-1.80983399070817</cx:pt>
          <cx:pt idx="7103">6.9368782710727297</cx:pt>
          <cx:pt idx="7104">1.27196213362199</cx:pt>
          <cx:pt idx="7105">2.49394442094875</cx:pt>
          <cx:pt idx="7106">1.13248838568511</cx:pt>
          <cx:pt idx="7107">2.23215345862112</cx:pt>
          <cx:pt idx="7108">6.9857872897690898</cx:pt>
          <cx:pt idx="7109">-2.3805156510091701</cx:pt>
          <cx:pt idx="7110">-4.3640299888440799</cx:pt>
          <cx:pt idx="7111">8.3268079382930402</cx:pt>
          <cx:pt idx="7112">0.89259638789172202</cx:pt>
          <cx:pt idx="7113">-5.6557890026479596</cx:pt>
          <cx:pt idx="7114">-6.4209303635041897</cx:pt>
          <cx:pt idx="7115">-3.3270838373418599</cx:pt>
          <cx:pt idx="7116">-3.0344323983253201</cx:pt>
          <cx:pt idx="7117">1.45171736807277</cx:pt>
          <cx:pt idx="7118">1.08800958865348</cx:pt>
          <cx:pt idx="7119">3.94992036562267</cx:pt>
          <cx:pt idx="7120">2.7069377623606701</cx:pt>
          <cx:pt idx="7121">8.1012507983683903</cx:pt>
          <cx:pt idx="7122">1.7958758879696399</cx:pt>
          <cx:pt idx="7123">-1.4654123840820099</cx:pt>
          <cx:pt idx="7124">-0.50346683585201801</cx:pt>
          <cx:pt idx="7125">0.099087584565351702</cx:pt>
          <cx:pt idx="7126">-0.705360788435486</cx:pt>
          <cx:pt idx="7127">-3.0809592038531899</cx:pt>
          <cx:pt idx="7128">-1.19721543123506</cx:pt>
          <cx:pt idx="7129">2.23090993176706</cx:pt>
          <cx:pt idx="7130">-4.6145725686057402</cx:pt>
          <cx:pt idx="7131">6.3268158738764599</cx:pt>
          <cx:pt idx="7132">2.5209118694182799</cx:pt>
          <cx:pt idx="7133">1.8842107252567499</cx:pt>
          <cx:pt idx="7134">5.3419381007806299</cx:pt>
          <cx:pt idx="7135">-1.9654857379385899</cx:pt>
          <cx:pt idx="7136">2.2970872286457702</cx:pt>
          <cx:pt idx="7137">1.7116303102780599</cx:pt>
          <cx:pt idx="7138">1.3210210869160199</cx:pt>
          <cx:pt idx="7139">1.78114544605666</cx:pt>
          <cx:pt idx="7140">-0.44134731421405798</cx:pt>
          <cx:pt idx="7141">2.4170757508607701</cx:pt>
          <cx:pt idx="7142">4.8602657026576397</cx:pt>
          <cx:pt idx="7143">-1.97854197673207</cx:pt>
          <cx:pt idx="7144">-4.9871747159510802</cx:pt>
          <cx:pt idx="7145">-2.89836558743391</cx:pt>
          <cx:pt idx="7146">-1.30130664400648</cx:pt>
          <cx:pt idx="7147">0.917812293579918</cx:pt>
          <cx:pt idx="7148">-1.62153171753515</cx:pt>
          <cx:pt idx="7149">8.9117727769801292</cx:pt>
          <cx:pt idx="7150">-3.3473505042628902</cx:pt>
          <cx:pt idx="7151">1.18862759251786</cx:pt>
          <cx:pt idx="7152">1.4051370709534201</cx:pt>
          <cx:pt idx="7153">0.15834464223533201</cx:pt>
          <cx:pt idx="7154">1.6295422241060999</cx:pt>
          <cx:pt idx="7155">3.0592780142915199</cx:pt>
          <cx:pt idx="7156">2.3814700220145402</cx:pt>
          <cx:pt idx="7157">-2.2084392169976499</cx:pt>
          <cx:pt idx="7158">-6.1737425689011403</cx:pt>
          <cx:pt idx="7159">-0.32745727606264902</cx:pt>
          <cx:pt idx="7160">2.5777128101309499</cx:pt>
          <cx:pt idx="7161">-0.067931439156012893</cx:pt>
          <cx:pt idx="7162">0.72097424317068604</cx:pt>
          <cx:pt idx="7163">8.6787958158184502</cx:pt>
          <cx:pt idx="7164">0.38376416300638</cx:pt>
          <cx:pt idx="7165">-0.49244256120380198</cx:pt>
          <cx:pt idx="7166">3.05465944245885</cx:pt>
          <cx:pt idx="7167">-4.6692853827043796</cx:pt>
          <cx:pt idx="7168">1.46747424464641</cx:pt>
          <cx:pt idx="7169">0.694010485085091</cx:pt>
          <cx:pt idx="7170">8.8602430066790596</cx:pt>
          <cx:pt idx="7171">1.4474280867476701</cx:pt>
          <cx:pt idx="7172">0.90044196507373298</cx:pt>
          <cx:pt idx="7173">3.3855678088783501</cx:pt>
          <cx:pt idx="7174">5.8862578857959003</cx:pt>
          <cx:pt idx="7175">-2.8086142856604699</cx:pt>
          <cx:pt idx="7176">-1.4320542126370801</cx:pt>
          <cx:pt idx="7177">-1.3183080309042801</cx:pt>
          <cx:pt idx="7178">3.77128245897257</cx:pt>
          <cx:pt idx="7179">1.58248157179783</cx:pt>
          <cx:pt idx="7180">4.5643315959106303</cx:pt>
          <cx:pt idx="7181">-6.52098983888144</cx:pt>
          <cx:pt idx="7182">-1.4717400117863599</cx:pt>
          <cx:pt idx="7183">-0.89509343689501297</cx:pt>
          <cx:pt idx="7184">2.8093000429614499</cx:pt>
          <cx:pt idx="7185">6.4008307719080202</cx:pt>
          <cx:pt idx="7186">1.05900945485778</cx:pt>
          <cx:pt idx="7187">2.5730161182575801</cx:pt>
          <cx:pt idx="7188">5.8602626052879296</cx:pt>
          <cx:pt idx="7189">0.26128549139000201</cx:pt>
          <cx:pt idx="7190">2.2878539382921201</cx:pt>
          <cx:pt idx="7191">-4.3859739202206303</cx:pt>
          <cx:pt idx="7192">-1.11510212900585</cx:pt>
          <cx:pt idx="7193">2.1740189989572101</cx:pt>
          <cx:pt idx="7194">0.37118980859678702</cx:pt>
          <cx:pt idx="7195">1.07890899811778</cx:pt>
          <cx:pt idx="7196">-0.46165791929850802</cx:pt>
          <cx:pt idx="7197">5.5118649056619704</cx:pt>
          <cx:pt idx="7198">5.5442872049343102</cx:pt>
          <cx:pt idx="7199">-4.2369913414784302</cx:pt>
          <cx:pt idx="7200">-3.0910138209937799</cx:pt>
          <cx:pt idx="7201">-0.50605276929876697</cx:pt>
          <cx:pt idx="7202">-1.3443015174119799</cx:pt>
          <cx:pt idx="7203">-5.7219778021544903</cx:pt>
          <cx:pt idx="7204">4.4671768337665796</cx:pt>
          <cx:pt idx="7205">6.6638653267419601</cx:pt>
          <cx:pt idx="7206">-3.8359708912401902</cx:pt>
          <cx:pt idx="7207">-3.9210786725508302</cx:pt>
          <cx:pt idx="7208">1.12953433744359</cx:pt>
          <cx:pt idx="7209">1.5958250145120101</cx:pt>
          <cx:pt idx="7210">-0.76544053134122103</cx:pt>
          <cx:pt idx="7211">0.50226122740303203</cx:pt>
          <cx:pt idx="7212">-0.59625157919814198</cx:pt>
          <cx:pt idx="7213">3.5821857709040801</cx:pt>
        </cx:lvl>
      </cx:numDim>
    </cx:data>
  </cx:chartData>
  <cx:chart>
    <cx:plotArea>
      <cx:plotAreaRegion>
        <cx:series layoutId="boxWhisker" uniqueId="{7BBC1335-780E-6842-81FD-21EBE171E2FF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1C631ADA-8416-8146-B2CB-A448EFA33656}"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195F5-C07B-9543-B75B-64763F7F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D8F97-58DA-1240-A7BA-AEBA8F6A5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2E20-E5DF-B74E-A04A-CFA7495A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C83EB-8318-A945-8807-C6B584D9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8EFA-6F07-364D-9F3D-0DC972B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2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5B6DA-6B7F-4045-A2FE-6FD8FB5A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710DE-A7FF-6B47-9B9B-156F4F203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DE46D-3D56-7140-BEFB-AF44A36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EB43E-A200-DC48-A672-FD6A69A2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CACD1-2964-3243-80F8-6EBEEA7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CEBCD-2B54-5743-822D-8B2FA6528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70238-4041-E34C-98F6-0734EFC9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DB381-5C25-DA49-941F-CCBDF573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D28CB-467D-2B4C-BBFC-3643AD30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2EC6A-A109-154C-A36B-BECF6786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2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C327-A588-C445-8C4B-4F4FAADF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A442-757F-9341-9D3D-3833F89D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FBABC-5C12-8144-8AA4-CE2CE012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27B86-82DB-2D40-ABEA-5FB77884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E74BE-E283-2D49-99A5-ABF1AE63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1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BE27E-F24C-454A-818D-91704A62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E89B2-E066-714F-8348-6D23AEEF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C3424-DDB2-3649-AA77-9F0EFECF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0B9CB-0718-D04D-BDD3-D28AFF1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6F1E6-13F2-8040-8EA7-9DB63EF1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00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6332E-1CFD-9E43-90AA-B030D40B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6258A-3EF4-A942-A9E7-361035C4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C4BFB-32AF-DF42-A7BA-645A0279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41DA2-DA21-304E-86ED-A87B6B8C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E1BF3-FE97-C74B-BBDA-9CF7E185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41DC5-530A-1245-B237-4D6ED1D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76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5C892-379F-6A4A-A7F5-44D310E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49A1E-E25B-7D47-BBCC-4467D30F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BD3F9-9686-CE4A-8A14-2E03B107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7D3843-FD8A-F04F-80C0-EA246DDC0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4093D-3C42-B44B-BB7B-8DC6701D1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EBD3D-50B1-0C4F-B160-45CB6416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579A8-D236-734D-B9B0-FDFDF401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9DF7A4-99C8-6241-A7C4-7A892E1D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D505-D097-6549-86C7-14A18C18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19ACDF-3E2F-784A-A57E-9E8FEE1F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02571F-D2E5-CF4A-950C-894C6EBB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4BCD2-B86F-224F-B566-E6DBD7F1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7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0F86A-002D-254D-A38A-0550393E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4D6D3-7648-AB4E-B602-7F10357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DE69B-4DA4-9F44-BD8E-FDD73CA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78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424A-E9FD-A348-839F-14D14A29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30985-F1FE-A846-B7DB-EEB289F5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C70D5-5253-9C43-8C8A-9BB3E3A9F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A700A-4992-6742-B977-E948619A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F0315-7774-3B44-8A09-131EB51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2F94B-8A76-0740-A279-971A0132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28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1C5D1-522D-E64A-A8F6-96BDA92A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0E0C98-8265-D940-AC13-E71ADDE09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D272B-97CA-5D48-AF68-D4E8F1FA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5AA91-E5BE-524E-8DCA-70286074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46209-C7E0-E545-8AD9-3CB65E41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31533-3C9C-7440-9C7B-52E50882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28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384AD-82D7-1748-9B36-0E3002D0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B9E64-ED43-1540-97D0-9321263B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4586-179C-484D-B81B-AA363326F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F14CF-9248-7745-A2EB-6B31ECAF4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BDE50-C8A0-B746-A160-A4E31CDF7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2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8D6993-A66C-CB4D-A258-94E7A29A0686}"/>
              </a:ext>
            </a:extLst>
          </p:cNvPr>
          <p:cNvSpPr txBox="1"/>
          <p:nvPr/>
        </p:nvSpPr>
        <p:spPr>
          <a:xfrm>
            <a:off x="2759565" y="536935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Before</a:t>
            </a:r>
            <a:endParaRPr kumimoji="1"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85328EF-F3A5-694D-9FD8-DFC066625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192326"/>
              </p:ext>
            </p:extLst>
          </p:nvPr>
        </p:nvGraphicFramePr>
        <p:xfrm>
          <a:off x="6844183" y="2369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B2415D1-2901-0243-BBD2-ACBB575EAD47}"/>
              </a:ext>
            </a:extLst>
          </p:cNvPr>
          <p:cNvSpPr txBox="1"/>
          <p:nvPr/>
        </p:nvSpPr>
        <p:spPr>
          <a:xfrm>
            <a:off x="9073883" y="55540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AE60A-0104-6240-BBF6-15836FBBF609}"/>
              </a:ext>
            </a:extLst>
          </p:cNvPr>
          <p:cNvSpPr txBox="1"/>
          <p:nvPr/>
        </p:nvSpPr>
        <p:spPr>
          <a:xfrm rot="16200000">
            <a:off x="319675" y="3268655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BA0EAD-7988-D94A-AA20-34714D235535}"/>
              </a:ext>
            </a:extLst>
          </p:cNvPr>
          <p:cNvSpPr txBox="1"/>
          <p:nvPr/>
        </p:nvSpPr>
        <p:spPr>
          <a:xfrm>
            <a:off x="2759565" y="4907690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66F952-122B-4E44-998F-E3B60E69269B}"/>
              </a:ext>
            </a:extLst>
          </p:cNvPr>
          <p:cNvSpPr txBox="1"/>
          <p:nvPr/>
        </p:nvSpPr>
        <p:spPr>
          <a:xfrm rot="16200000">
            <a:off x="6291227" y="3422543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C4656F-1E69-F84B-9211-99FDF7598A3E}"/>
              </a:ext>
            </a:extLst>
          </p:cNvPr>
          <p:cNvSpPr txBox="1"/>
          <p:nvPr/>
        </p:nvSpPr>
        <p:spPr>
          <a:xfrm>
            <a:off x="8731117" y="5061578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B2DD903-D64C-FA4C-80A5-3441E983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重新计算的</a:t>
            </a:r>
            <a:r>
              <a:rPr kumimoji="1" lang="en-US" altLang="zh-CN" sz="3200" dirty="0"/>
              <a:t>log2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(TE)</a:t>
            </a:r>
            <a:endParaRPr kumimoji="1" lang="zh-CN" altLang="en-US" sz="3200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57B7F252-4679-4547-88B0-123ED23EE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363096"/>
              </p:ext>
            </p:extLst>
          </p:nvPr>
        </p:nvGraphicFramePr>
        <p:xfrm>
          <a:off x="1413499" y="2369215"/>
          <a:ext cx="4518950" cy="2538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1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图表 1">
                <a:extLst>
                  <a:ext uri="{FF2B5EF4-FFF2-40B4-BE49-F238E27FC236}">
                    <a16:creationId xmlns:a16="http://schemas.microsoft.com/office/drawing/2014/main" id="{E6BD0103-C628-9243-B377-BAF29E07A63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23657747"/>
                  </p:ext>
                </p:extLst>
              </p:nvPr>
            </p:nvGraphicFramePr>
            <p:xfrm>
              <a:off x="1299689" y="2382287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图表 1">
                <a:extLst>
                  <a:ext uri="{FF2B5EF4-FFF2-40B4-BE49-F238E27FC236}">
                    <a16:creationId xmlns:a16="http://schemas.microsoft.com/office/drawing/2014/main" id="{E6BD0103-C628-9243-B377-BAF29E07A6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89" y="2382287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4501D3C-12BF-2F4E-B4D3-BC4BD34566B6}"/>
              </a:ext>
            </a:extLst>
          </p:cNvPr>
          <p:cNvSpPr txBox="1"/>
          <p:nvPr/>
        </p:nvSpPr>
        <p:spPr>
          <a:xfrm>
            <a:off x="3512421" y="53277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Before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BA592-505F-3843-8647-2AD176E266B1}"/>
              </a:ext>
            </a:extLst>
          </p:cNvPr>
          <p:cNvSpPr txBox="1"/>
          <p:nvPr/>
        </p:nvSpPr>
        <p:spPr>
          <a:xfrm>
            <a:off x="8429134" y="53537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 title="a">
                <a:extLst>
                  <a:ext uri="{FF2B5EF4-FFF2-40B4-BE49-F238E27FC236}">
                    <a16:creationId xmlns:a16="http://schemas.microsoft.com/office/drawing/2014/main" id="{C4596538-EB59-1E45-93CD-257D635491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6257742"/>
                  </p:ext>
                </p:extLst>
              </p:nvPr>
            </p:nvGraphicFramePr>
            <p:xfrm>
              <a:off x="6314827" y="238228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图表 4" title="a">
                <a:extLst>
                  <a:ext uri="{FF2B5EF4-FFF2-40B4-BE49-F238E27FC236}">
                    <a16:creationId xmlns:a16="http://schemas.microsoft.com/office/drawing/2014/main" id="{C4596538-EB59-1E45-93CD-257D635491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4827" y="2382285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272DB96-6C72-C449-AE28-5176FB8D9B6F}"/>
              </a:ext>
            </a:extLst>
          </p:cNvPr>
          <p:cNvSpPr txBox="1"/>
          <p:nvPr/>
        </p:nvSpPr>
        <p:spPr>
          <a:xfrm>
            <a:off x="2436983" y="5046023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7319D7-4277-AE4F-847B-05BCE40C4A5C}"/>
              </a:ext>
            </a:extLst>
          </p:cNvPr>
          <p:cNvSpPr txBox="1"/>
          <p:nvPr/>
        </p:nvSpPr>
        <p:spPr>
          <a:xfrm>
            <a:off x="3874225" y="504602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5DE4D939-5717-1141-8902-B8F47D60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重新计算的</a:t>
            </a:r>
            <a:r>
              <a:rPr kumimoji="1" lang="en-US" altLang="zh-CN" sz="3200" dirty="0"/>
              <a:t>log2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(TE)</a:t>
            </a:r>
            <a:endParaRPr kumimoji="1"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83846-C0B4-8041-B0F2-8D83A542B210}"/>
              </a:ext>
            </a:extLst>
          </p:cNvPr>
          <p:cNvSpPr txBox="1"/>
          <p:nvPr/>
        </p:nvSpPr>
        <p:spPr>
          <a:xfrm>
            <a:off x="7350954" y="5019988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6D64E-7141-7045-A922-4FF42F3E6A11}"/>
              </a:ext>
            </a:extLst>
          </p:cNvPr>
          <p:cNvSpPr txBox="1"/>
          <p:nvPr/>
        </p:nvSpPr>
        <p:spPr>
          <a:xfrm>
            <a:off x="8788196" y="5019987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220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FC21BD-D031-934D-8A5B-5DDE9E60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" b="3778"/>
          <a:stretch/>
        </p:blipFill>
        <p:spPr>
          <a:xfrm>
            <a:off x="189569" y="1602262"/>
            <a:ext cx="5442329" cy="37280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22E67E-491C-D748-BADC-FE68044F1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" t="1175" b="824"/>
          <a:stretch/>
        </p:blipFill>
        <p:spPr>
          <a:xfrm>
            <a:off x="5999357" y="1691473"/>
            <a:ext cx="5154889" cy="3638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A43297-521D-DB4F-87B6-25EB659EE712}"/>
              </a:ext>
            </a:extLst>
          </p:cNvPr>
          <p:cNvSpPr txBox="1"/>
          <p:nvPr/>
        </p:nvSpPr>
        <p:spPr>
          <a:xfrm>
            <a:off x="1637407" y="5452947"/>
            <a:ext cx="2759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7-7 RPF </a:t>
            </a:r>
            <a:r>
              <a:rPr kumimoji="1" lang="zh-CN" altLang="en-US" sz="1100" dirty="0"/>
              <a:t>   </a:t>
            </a:r>
            <a:r>
              <a:rPr kumimoji="1" lang="en-US" altLang="zh-CN" sz="1100" dirty="0"/>
              <a:t>7-7 RNA </a:t>
            </a:r>
            <a:r>
              <a:rPr kumimoji="1" lang="zh-CN" altLang="en-US" sz="1100" dirty="0"/>
              <a:t>  </a:t>
            </a:r>
            <a:r>
              <a:rPr kumimoji="1" lang="en-US" altLang="zh-CN" sz="1100" dirty="0"/>
              <a:t> 111 RPF </a:t>
            </a:r>
            <a:r>
              <a:rPr kumimoji="1" lang="zh-CN" altLang="en-US" sz="1100" dirty="0"/>
              <a:t>    </a:t>
            </a:r>
            <a:r>
              <a:rPr kumimoji="1" lang="en-US" altLang="zh-CN" sz="1100" dirty="0"/>
              <a:t> 111 RNA</a:t>
            </a:r>
            <a:endParaRPr kumimoji="1" lang="zh-CN" altLang="en-US" sz="11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783AAE0-B0B9-2C48-9570-A57E50D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使用不同的统计方法影响统计的分布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FA793F-4886-5945-AE65-0C30A150EEA4}"/>
              </a:ext>
            </a:extLst>
          </p:cNvPr>
          <p:cNvSpPr txBox="1"/>
          <p:nvPr/>
        </p:nvSpPr>
        <p:spPr>
          <a:xfrm>
            <a:off x="7331963" y="5452947"/>
            <a:ext cx="2759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7-7 RPF </a:t>
            </a:r>
            <a:r>
              <a:rPr kumimoji="1" lang="zh-CN" altLang="en-US" sz="1100" dirty="0"/>
              <a:t>   </a:t>
            </a:r>
            <a:r>
              <a:rPr kumimoji="1" lang="en-US" altLang="zh-CN" sz="1100" dirty="0"/>
              <a:t>7-7 RNA </a:t>
            </a:r>
            <a:r>
              <a:rPr kumimoji="1" lang="zh-CN" altLang="en-US" sz="1100" dirty="0"/>
              <a:t>  </a:t>
            </a:r>
            <a:r>
              <a:rPr kumimoji="1" lang="en-US" altLang="zh-CN" sz="1100" dirty="0"/>
              <a:t> 111 RPF </a:t>
            </a:r>
            <a:r>
              <a:rPr kumimoji="1" lang="zh-CN" altLang="en-US" sz="1100" dirty="0"/>
              <a:t>    </a:t>
            </a:r>
            <a:r>
              <a:rPr kumimoji="1" lang="en-US" altLang="zh-CN" sz="1100" dirty="0"/>
              <a:t> 111 RNA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698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D8995-D4DB-7F4B-AF30-2F693FC0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减少了</a:t>
            </a:r>
            <a:r>
              <a:rPr kumimoji="1" lang="en-US" altLang="zh-CN" sz="3200" dirty="0"/>
              <a:t>RNA</a:t>
            </a:r>
            <a:r>
              <a:rPr kumimoji="1" lang="zh-CN" altLang="en-US" sz="3200" dirty="0"/>
              <a:t>水平上差异特异的现象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46D0C1-BC00-374D-BA13-85ACDB9E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14" y="2800196"/>
            <a:ext cx="4856975" cy="29193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082CFD-1BAC-8448-875D-B02842E2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9732"/>
            <a:ext cx="4804495" cy="30424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772474-5805-2C42-B889-A41A8D71291E}"/>
              </a:ext>
            </a:extLst>
          </p:cNvPr>
          <p:cNvSpPr txBox="1"/>
          <p:nvPr/>
        </p:nvSpPr>
        <p:spPr>
          <a:xfrm>
            <a:off x="2999465" y="57631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Before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DE735E-FA46-9041-94DD-E6467CACE932}"/>
              </a:ext>
            </a:extLst>
          </p:cNvPr>
          <p:cNvSpPr txBox="1"/>
          <p:nvPr/>
        </p:nvSpPr>
        <p:spPr>
          <a:xfrm>
            <a:off x="8373378" y="57631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9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78</Words>
  <Application>Microsoft Macintosh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重新计算的log2 (TE)</vt:lpstr>
      <vt:lpstr>重新计算的log2 (TE)</vt:lpstr>
      <vt:lpstr>使用不同的统计方法影响统计的分布</vt:lpstr>
      <vt:lpstr>减少了RNA水平上差异特异的现象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2020-06-09T03:13:27Z</dcterms:created>
  <dcterms:modified xsi:type="dcterms:W3CDTF">2020-06-09T13:27:01Z</dcterms:modified>
</cp:coreProperties>
</file>