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760855" y="3265805"/>
            <a:ext cx="2197735" cy="614045"/>
          </a:xfrm>
          <a:prstGeom prst="rect">
            <a:avLst/>
          </a:prstGeom>
          <a:solidFill>
            <a:srgbClr val="E9F5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 smtClean="0">
                <a:solidFill>
                  <a:schemeClr val="tx1"/>
                </a:solidFill>
              </a:rPr>
              <a:t>已知的剪接位点</a:t>
            </a:r>
            <a:endParaRPr kumimoji="1" lang="en-US" sz="1400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376609" y="1956510"/>
            <a:ext cx="1638678" cy="87818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>
                <a:solidFill>
                  <a:schemeClr val="tx1"/>
                </a:solidFill>
              </a:rPr>
              <a:t>实验组 .bam</a:t>
            </a:r>
            <a:endParaRPr kumimoji="1" lang="en-US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stCxn id="15" idx="2"/>
            <a:endCxn id="19" idx="0"/>
          </p:cNvCxnSpPr>
          <p:nvPr/>
        </p:nvCxnSpPr>
        <p:spPr>
          <a:xfrm flipH="1">
            <a:off x="2860040" y="2085975"/>
            <a:ext cx="13970" cy="117983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6112699" y="1956510"/>
            <a:ext cx="1638678" cy="87818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en-US" dirty="0">
                <a:solidFill>
                  <a:schemeClr val="tx1"/>
                </a:solidFill>
              </a:rPr>
              <a:t>对照</a:t>
            </a:r>
            <a:r>
              <a:rPr kumimoji="1" lang="en-US" dirty="0">
                <a:solidFill>
                  <a:schemeClr val="tx1"/>
                </a:solidFill>
              </a:rPr>
              <a:t>组 .bam</a:t>
            </a:r>
            <a:endParaRPr kumimoji="1"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060190" y="3606800"/>
            <a:ext cx="342519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ight Arrow 5"/>
          <p:cNvSpPr/>
          <p:nvPr/>
        </p:nvSpPr>
        <p:spPr>
          <a:xfrm rot="5400000">
            <a:off x="5692140" y="3043555"/>
            <a:ext cx="694055" cy="2755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Snip Diagonal Corner Rectangle 7"/>
          <p:cNvSpPr/>
          <p:nvPr/>
        </p:nvSpPr>
        <p:spPr>
          <a:xfrm>
            <a:off x="7804758" y="3101942"/>
            <a:ext cx="1815221" cy="1303699"/>
          </a:xfrm>
          <a:prstGeom prst="snip2DiagRect">
            <a:avLst/>
          </a:prstGeom>
          <a:solidFill>
            <a:srgbClr val="E9F5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dirty="0" smtClean="0">
                <a:solidFill>
                  <a:schemeClr val="tx1"/>
                </a:solidFill>
              </a:rPr>
              <a:t>Differential Splicing</a:t>
            </a:r>
            <a:endParaRPr kumimoji="1"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048064" y="1078305"/>
            <a:ext cx="1638678" cy="87818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dirty="0" smtClean="0">
                <a:solidFill>
                  <a:schemeClr val="tx1"/>
                </a:solidFill>
                <a:sym typeface="+mn-ea"/>
              </a:rPr>
              <a:t>基因组注释</a:t>
            </a:r>
            <a:endParaRPr kumimoji="1"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2915920" y="3351530"/>
            <a:ext cx="1411605" cy="95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ight Arrow 5"/>
          <p:cNvSpPr/>
          <p:nvPr/>
        </p:nvSpPr>
        <p:spPr>
          <a:xfrm rot="5400000">
            <a:off x="5692140" y="3043555"/>
            <a:ext cx="694055" cy="2755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Snip Diagonal Corner Rectangle 7"/>
          <p:cNvSpPr/>
          <p:nvPr/>
        </p:nvSpPr>
        <p:spPr>
          <a:xfrm>
            <a:off x="9161145" y="2630170"/>
            <a:ext cx="2983865" cy="1303655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en-US" dirty="0" smtClean="0">
                <a:solidFill>
                  <a:schemeClr val="tx1"/>
                </a:solidFill>
              </a:rPr>
              <a:t>Output (HTML format)</a:t>
            </a:r>
            <a:endParaRPr kumimoji="1" lang="en-US" altLang="en-US" dirty="0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05" y="1724025"/>
            <a:ext cx="2679700" cy="3115310"/>
            <a:chOff x="808" y="2221"/>
            <a:chExt cx="4220" cy="4906"/>
          </a:xfrm>
        </p:grpSpPr>
        <p:sp>
          <p:nvSpPr>
            <p:cNvPr id="19" name="Rectangle 18"/>
            <p:cNvSpPr/>
            <p:nvPr/>
          </p:nvSpPr>
          <p:spPr>
            <a:xfrm>
              <a:off x="808" y="2221"/>
              <a:ext cx="4221" cy="4907"/>
            </a:xfrm>
            <a:prstGeom prst="rect">
              <a:avLst/>
            </a:prstGeom>
            <a:solidFill>
              <a:srgbClr val="E9F5F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182880" rtlCol="0" anchor="t" anchorCtr="0"/>
            <a:lstStyle/>
            <a:p>
              <a:pPr algn="ctr">
                <a:lnSpc>
                  <a:spcPct val="100000"/>
                </a:lnSpc>
              </a:pPr>
              <a:r>
                <a:rPr kumimoji="1" lang="en-US" altLang="en-US" sz="2000" dirty="0">
                  <a:solidFill>
                    <a:schemeClr val="tx1"/>
                  </a:solidFill>
                </a:rPr>
                <a:t>原始数据文件</a:t>
              </a:r>
              <a:endParaRPr kumimoji="1" lang="en-US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537" y="3346"/>
              <a:ext cx="2581" cy="1383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en-US" dirty="0">
                  <a:solidFill>
                    <a:schemeClr val="tx1"/>
                  </a:solidFill>
                </a:rPr>
                <a:t>SOFT 文件</a:t>
              </a:r>
              <a:endParaRPr kumimoji="1" lang="en-US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537" y="5220"/>
              <a:ext cx="2581" cy="1383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en-US" dirty="0">
                  <a:solidFill>
                    <a:schemeClr val="tx1"/>
                  </a:solidFill>
                </a:rPr>
                <a:t>matrix 文件</a:t>
              </a:r>
              <a:endParaRPr kumimoji="1" lang="en-US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458970" y="1409700"/>
            <a:ext cx="3017520" cy="3743960"/>
            <a:chOff x="7489" y="2221"/>
            <a:chExt cx="4752" cy="5896"/>
          </a:xfrm>
        </p:grpSpPr>
        <p:sp>
          <p:nvSpPr>
            <p:cNvPr id="7" name="Rectangle 6"/>
            <p:cNvSpPr/>
            <p:nvPr/>
          </p:nvSpPr>
          <p:spPr>
            <a:xfrm>
              <a:off x="7489" y="2221"/>
              <a:ext cx="4752" cy="5896"/>
            </a:xfrm>
            <a:prstGeom prst="rect">
              <a:avLst/>
            </a:prstGeom>
            <a:solidFill>
              <a:srgbClr val="E9F5F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182880" rtlCol="0" anchor="t" anchorCtr="0"/>
            <a:p>
              <a:pPr algn="ctr">
                <a:lnSpc>
                  <a:spcPct val="100000"/>
                </a:lnSpc>
              </a:pPr>
              <a:r>
                <a:rPr kumimoji="1" lang="en-US" altLang="en-US" sz="2000" dirty="0">
                  <a:solidFill>
                    <a:schemeClr val="tx1"/>
                  </a:solidFill>
                </a:rPr>
                <a:t>GSEA 输入文件</a:t>
              </a:r>
              <a:endParaRPr kumimoji="1" lang="en-US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8425" y="3346"/>
              <a:ext cx="2880" cy="1157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en-US" dirty="0">
                  <a:solidFill>
                    <a:schemeClr val="tx1"/>
                  </a:solidFill>
                </a:rPr>
                <a:t>表达数据 .txt</a:t>
              </a:r>
              <a:endParaRPr kumimoji="1" lang="en-US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8425" y="4708"/>
              <a:ext cx="2880" cy="1157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en-US" dirty="0">
                  <a:solidFill>
                    <a:schemeClr val="tx1"/>
                  </a:solidFill>
                </a:rPr>
                <a:t>芯片注释 .chip</a:t>
              </a:r>
              <a:endParaRPr kumimoji="1" lang="en-US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8425" y="6091"/>
              <a:ext cx="2880" cy="1157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en-US" dirty="0">
                  <a:solidFill>
                    <a:schemeClr val="tx1"/>
                  </a:solidFill>
                </a:rPr>
                <a:t>表型标签 .cls</a:t>
              </a:r>
              <a:endParaRPr kumimoji="1" lang="en-US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Box 13"/>
          <p:cNvSpPr txBox="1"/>
          <p:nvPr/>
        </p:nvSpPr>
        <p:spPr>
          <a:xfrm>
            <a:off x="3041015" y="2821305"/>
            <a:ext cx="11607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R 脚本</a:t>
            </a:r>
            <a:endParaRPr lang="en-US" altLang="en-US" sz="240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042920" y="3478530"/>
            <a:ext cx="1411605" cy="95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31"/>
          <p:cNvSpPr txBox="1"/>
          <p:nvPr/>
        </p:nvSpPr>
        <p:spPr>
          <a:xfrm>
            <a:off x="3168015" y="2948305"/>
            <a:ext cx="11607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R 脚本</a:t>
            </a:r>
            <a:endParaRPr lang="en-US" altLang="en-US" sz="240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613650" y="3421380"/>
            <a:ext cx="1411605" cy="95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35"/>
          <p:cNvSpPr txBox="1"/>
          <p:nvPr/>
        </p:nvSpPr>
        <p:spPr>
          <a:xfrm>
            <a:off x="7738745" y="2891155"/>
            <a:ext cx="11607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GSEA</a:t>
            </a: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WPS Presentation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DejaVu Sans</vt:lpstr>
      <vt:lpstr>Calibri</vt:lpstr>
      <vt:lpstr>微软雅黑</vt:lpstr>
      <vt:lpstr>FZHei-B01</vt:lpstr>
      <vt:lpstr>Arial Unicode MS</vt:lpstr>
      <vt:lpstr>Times New Roman</vt:lpstr>
      <vt:lpstr>SimSun</vt:lpstr>
      <vt:lpstr>FZShuSong-Z01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zhuoer</dc:creator>
  <cp:lastModifiedBy>zhuoer</cp:lastModifiedBy>
  <cp:revision>7</cp:revision>
  <dcterms:created xsi:type="dcterms:W3CDTF">2018-09-25T11:27:22Z</dcterms:created>
  <dcterms:modified xsi:type="dcterms:W3CDTF">2018-09-25T11:27:22Z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