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00325" y="1036320"/>
            <a:ext cx="6402070" cy="4874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chemeClr val="bg1"/>
                </a:solidFill>
                <a:uFillTx/>
              </a:rPr>
              <a:t>缝合网络的几种常见方式：</a:t>
            </a:r>
            <a:endParaRPr lang="zh-CN" altLang="en-US" sz="2800" b="1">
              <a:solidFill>
                <a:schemeClr val="bg1"/>
              </a:solidFill>
              <a:uFillTx/>
            </a:endParaRPr>
          </a:p>
          <a:p>
            <a:endParaRPr lang="zh-CN" altLang="en-US">
              <a:solidFill>
                <a:schemeClr val="bg1"/>
              </a:solidFill>
              <a:uFillTx/>
            </a:endParaRPr>
          </a:p>
          <a:p>
            <a:pPr indent="457200"/>
            <a:r>
              <a:rPr lang="en-US" altLang="zh-CN" sz="2800">
                <a:solidFill>
                  <a:schemeClr val="bg1"/>
                </a:solidFill>
                <a:uFillTx/>
              </a:rPr>
              <a:t>1.</a:t>
            </a:r>
            <a:r>
              <a:rPr lang="zh-CN" altLang="en-US" sz="2800">
                <a:solidFill>
                  <a:schemeClr val="bg1"/>
                </a:solidFill>
                <a:uFillTx/>
              </a:rPr>
              <a:t>串行</a:t>
            </a:r>
            <a:endParaRPr lang="zh-CN" altLang="en-US" sz="2800">
              <a:solidFill>
                <a:schemeClr val="bg1"/>
              </a:solidFill>
              <a:uFillTx/>
            </a:endParaRPr>
          </a:p>
          <a:p>
            <a:pPr indent="457200"/>
            <a:endParaRPr lang="zh-CN" altLang="en-US" sz="2800">
              <a:solidFill>
                <a:schemeClr val="bg1"/>
              </a:solidFill>
              <a:uFillTx/>
            </a:endParaRPr>
          </a:p>
          <a:p>
            <a:pPr indent="457200"/>
            <a:r>
              <a:rPr lang="en-US" altLang="zh-CN" sz="2800">
                <a:solidFill>
                  <a:schemeClr val="bg1"/>
                </a:solidFill>
                <a:uFillTx/>
              </a:rPr>
              <a:t>2.</a:t>
            </a:r>
            <a:r>
              <a:rPr lang="zh-CN" altLang="en-US" sz="2800">
                <a:solidFill>
                  <a:schemeClr val="bg1"/>
                </a:solidFill>
                <a:uFillTx/>
              </a:rPr>
              <a:t>并行</a:t>
            </a:r>
            <a:endParaRPr lang="zh-CN" altLang="en-US" sz="2800">
              <a:solidFill>
                <a:schemeClr val="bg1"/>
              </a:solidFill>
              <a:uFillTx/>
            </a:endParaRPr>
          </a:p>
          <a:p>
            <a:pPr indent="457200"/>
            <a:endParaRPr lang="zh-CN" altLang="en-US" sz="2800">
              <a:solidFill>
                <a:schemeClr val="bg1"/>
              </a:solidFill>
              <a:uFillTx/>
            </a:endParaRPr>
          </a:p>
          <a:p>
            <a:pPr indent="457200"/>
            <a:r>
              <a:rPr lang="en-US" altLang="zh-CN" sz="2800">
                <a:solidFill>
                  <a:schemeClr val="bg1"/>
                </a:solidFill>
                <a:uFillTx/>
              </a:rPr>
              <a:t>3.</a:t>
            </a:r>
            <a:r>
              <a:rPr lang="zh-CN" altLang="en-US" sz="2800">
                <a:solidFill>
                  <a:schemeClr val="bg1"/>
                </a:solidFill>
                <a:uFillTx/>
              </a:rPr>
              <a:t>交互</a:t>
            </a:r>
            <a:endParaRPr lang="zh-CN" altLang="en-US" sz="2800">
              <a:solidFill>
                <a:schemeClr val="bg1"/>
              </a:solidFill>
              <a:uFillTx/>
            </a:endParaRPr>
          </a:p>
          <a:p>
            <a:pPr indent="457200"/>
            <a:endParaRPr lang="zh-CN" altLang="en-US" sz="2800">
              <a:solidFill>
                <a:schemeClr val="bg1"/>
              </a:solidFill>
              <a:uFillTx/>
            </a:endParaRPr>
          </a:p>
          <a:p>
            <a:pPr indent="457200"/>
            <a:r>
              <a:rPr lang="en-US" altLang="zh-CN" sz="2800">
                <a:solidFill>
                  <a:schemeClr val="bg1"/>
                </a:solidFill>
                <a:uFillTx/>
              </a:rPr>
              <a:t>4.</a:t>
            </a:r>
            <a:r>
              <a:rPr lang="zh-CN" altLang="en-US" sz="2800">
                <a:solidFill>
                  <a:schemeClr val="bg1"/>
                </a:solidFill>
                <a:uFillTx/>
              </a:rPr>
              <a:t>多尺度融合</a:t>
            </a:r>
            <a:endParaRPr lang="zh-CN" altLang="en-US" sz="2800">
              <a:solidFill>
                <a:schemeClr val="bg1"/>
              </a:solidFill>
              <a:uFillTx/>
            </a:endParaRPr>
          </a:p>
          <a:p>
            <a:pPr indent="457200"/>
            <a:endParaRPr lang="zh-CN" altLang="en-US" sz="2800">
              <a:solidFill>
                <a:schemeClr val="bg1"/>
              </a:solidFill>
              <a:uFillTx/>
            </a:endParaRPr>
          </a:p>
          <a:p>
            <a:pPr indent="457200"/>
            <a:r>
              <a:rPr lang="en-US" altLang="zh-CN" sz="2800">
                <a:solidFill>
                  <a:schemeClr val="bg1"/>
                </a:solidFill>
                <a:uFillTx/>
              </a:rPr>
              <a:t>5</a:t>
            </a:r>
            <a:r>
              <a:rPr lang="zh-CN" altLang="en-US" sz="2800">
                <a:solidFill>
                  <a:schemeClr val="bg1"/>
                </a:solidFill>
                <a:uFillTx/>
              </a:rPr>
              <a:t>各种</a:t>
            </a:r>
            <a:r>
              <a:rPr lang="zh-CN" altLang="en-US" sz="2800">
                <a:solidFill>
                  <a:schemeClr val="bg1"/>
                </a:solidFill>
                <a:uFillTx/>
              </a:rPr>
              <a:t>连接</a:t>
            </a:r>
            <a:endParaRPr lang="zh-CN" altLang="en-US" sz="2800">
              <a:solidFill>
                <a:schemeClr val="bg1"/>
              </a:solidFill>
              <a:uFillTx/>
            </a:endParaRPr>
          </a:p>
          <a:p>
            <a:pPr indent="457200"/>
            <a:r>
              <a:rPr lang="en-US" altLang="zh-CN" sz="2800">
                <a:solidFill>
                  <a:schemeClr val="bg1"/>
                </a:solidFill>
                <a:uFillTx/>
              </a:rPr>
              <a:t>......</a:t>
            </a:r>
            <a:endParaRPr lang="en-US" altLang="zh-CN" sz="28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1440" y="398780"/>
            <a:ext cx="8336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4415" y="678180"/>
            <a:ext cx="9403080" cy="5501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7815" y="4552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8325" y="1583690"/>
            <a:ext cx="6115685" cy="4144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66560" y="353060"/>
            <a:ext cx="4641215" cy="6049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1695" y="1113790"/>
            <a:ext cx="10180320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97450" y="2007870"/>
            <a:ext cx="6102985" cy="26244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8285" y="471170"/>
            <a:ext cx="4935220" cy="5697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000" y="868045"/>
            <a:ext cx="5808345" cy="52768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74385" y="868045"/>
            <a:ext cx="5562600" cy="5196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600" y="1226185"/>
            <a:ext cx="11492865" cy="4333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4040" y="1820545"/>
            <a:ext cx="1091946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4975" y="189230"/>
            <a:ext cx="10078720" cy="59829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ZTA2MDFkNDZlMTI5OTM2MTFiZTQxMWFmYTEwYzFjOW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帅男孩</cp:lastModifiedBy>
  <cp:revision>4</cp:revision>
  <dcterms:created xsi:type="dcterms:W3CDTF">2023-10-22T11:40:00Z</dcterms:created>
  <dcterms:modified xsi:type="dcterms:W3CDTF">2023-10-23T02:18:12Z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B04264DB38464615ADBC5B88C47D9B4D_12</vt:lpwstr>
  </property>
  <property fmtid="{D5CDD505-2E9C-101B-9397-08002B2CF9AE}" pid="3" name="KSOProductBuildVer">
    <vt:lpwstr>2052-12.1.0.15712</vt:lpwstr>
  </property>
</Properties>
</file>