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0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9D29A-84A8-4E80-98CF-EECA0E360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E68733-E214-4907-9F44-BBF78A5CB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BA4953-431C-4506-8945-67726AE7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5C83-0F6D-4174-BE85-78D53477D2E1}" type="datetimeFigureOut">
              <a:rPr lang="zh-CN" altLang="en-US" smtClean="0"/>
              <a:t>2021-06-06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D9FB4C-453D-4710-99D2-9475C2FB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9C83A9-735D-4B45-BAC3-5C74E315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3984-2C3A-4D07-9921-7D58EA74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3EED7-EDBA-4FF3-AAF0-22429006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2D1655-2EC6-49D1-ABC0-9AA06686F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D17822-D426-4750-9112-7D215DC9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5C83-0F6D-4174-BE85-78D53477D2E1}" type="datetimeFigureOut">
              <a:rPr lang="zh-CN" altLang="en-US" smtClean="0"/>
              <a:t>2021-06-06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4AF40-9925-484E-A282-D5148D15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F93A06-C8A6-4615-B725-0BF4E44A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3984-2C3A-4D07-9921-7D58EA74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30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C0B451-0936-47C8-99B5-398F46109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117CD2-D59A-4053-931F-A010AE7D5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DBDB92-A9CE-4686-AE60-4D9351FA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5C83-0F6D-4174-BE85-78D53477D2E1}" type="datetimeFigureOut">
              <a:rPr lang="zh-CN" altLang="en-US" smtClean="0"/>
              <a:t>2021-06-06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5600E-1BA8-4B97-9931-60305DA5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16290B-FFC2-485F-BCE5-F34F273D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3984-2C3A-4D07-9921-7D58EA74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67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A5F0D-2B04-48D8-AF8A-7711C1A8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DC7E8-DD1D-4259-85AF-72F35DDD4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B8CF5-0364-423F-A790-CEC2F9C2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5C83-0F6D-4174-BE85-78D53477D2E1}" type="datetimeFigureOut">
              <a:rPr lang="zh-CN" altLang="en-US" smtClean="0"/>
              <a:t>2021-06-06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4F2550-D122-4959-BED6-1BCB2060C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F9ED6-954F-46EC-9827-CE0CCB87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3984-2C3A-4D07-9921-7D58EA74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21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A2CE8-7B47-432D-9086-618F1931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2A8417-9339-45A6-9B47-8BB0A77C0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F67F6-8B70-4323-94F6-876C4013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5C83-0F6D-4174-BE85-78D53477D2E1}" type="datetimeFigureOut">
              <a:rPr lang="zh-CN" altLang="en-US" smtClean="0"/>
              <a:t>2021-06-06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9DDF57-76C3-445F-9183-761F97C1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0F24B5-EEEE-444F-B60E-79C4CA07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3984-2C3A-4D07-9921-7D58EA74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24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DAB4D-9611-4B14-B3A9-D5DF8A73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573E62-1D24-4929-A5D6-BF5E10F63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C90F56-7388-4145-9CC3-ED4524636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E3C841-6EC5-4DBF-9B3A-83D20421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5C83-0F6D-4174-BE85-78D53477D2E1}" type="datetimeFigureOut">
              <a:rPr lang="zh-CN" altLang="en-US" smtClean="0"/>
              <a:t>2021-06-06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9453E0-347C-408A-923B-3B88C867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FF974A-AB96-4350-902D-2AB0CB4F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3984-2C3A-4D07-9921-7D58EA74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59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FC4EE-CDBD-46BA-AEED-04E6DC1B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0D54BE-C336-4108-B146-9814D56F0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CCFE6E-2C32-48EC-86D5-236097E67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B326DB-4727-4811-ACFD-C235396AB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0EADF8-7FB5-45AA-AA15-0BBA4C93A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CFA1D2-E4E1-4AF9-976A-7B36E82B8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5C83-0F6D-4174-BE85-78D53477D2E1}" type="datetimeFigureOut">
              <a:rPr lang="zh-CN" altLang="en-US" smtClean="0"/>
              <a:t>2021-06-06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3ACB71-388B-4716-9014-EC6F310C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98BDAC-CB5A-4C53-8CAA-38ECF585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3984-2C3A-4D07-9921-7D58EA74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06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188C9-CE79-4E10-81B1-A8D8B424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11783F-0E3D-4CEF-A2F5-1C0F096E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5C83-0F6D-4174-BE85-78D53477D2E1}" type="datetimeFigureOut">
              <a:rPr lang="zh-CN" altLang="en-US" smtClean="0"/>
              <a:t>2021-06-06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13F530-2E9C-4D5A-BBC0-AB4DF9EC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B26DEC-D574-451D-ABCD-482BF2B2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3984-2C3A-4D07-9921-7D58EA74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1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EC4722-16B1-4A23-8D87-7F617A50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5C83-0F6D-4174-BE85-78D53477D2E1}" type="datetimeFigureOut">
              <a:rPr lang="zh-CN" altLang="en-US" smtClean="0"/>
              <a:t>2021-06-06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4CC8DC-8F55-4AD6-B9EA-313D2B60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78FE37-45E4-4584-850C-14883AA0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3984-2C3A-4D07-9921-7D58EA74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78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94130-32D6-4731-8D08-1E74D336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161C0A-7013-4C73-A6BC-FFE748BC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C97126-9892-406A-AB42-1E86E50B1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966763-4A68-4FA4-A815-ED73623A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5C83-0F6D-4174-BE85-78D53477D2E1}" type="datetimeFigureOut">
              <a:rPr lang="zh-CN" altLang="en-US" smtClean="0"/>
              <a:t>2021-06-06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C02FFC-AE2D-44C8-99C2-B279B178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693D56-A75E-44C7-AF00-4C22DA39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3984-2C3A-4D07-9921-7D58EA74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64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28673-43BF-4147-B80E-D51840C6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B47171-882A-4F0F-8EB4-47359E884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CFD17F-06B7-4EBD-A460-DF96FF727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664861-890B-4CBC-A113-CEF3E4E0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5C83-0F6D-4174-BE85-78D53477D2E1}" type="datetimeFigureOut">
              <a:rPr lang="zh-CN" altLang="en-US" smtClean="0"/>
              <a:t>2021-06-06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B7ECF5-FE93-4AF3-AC6D-3CFC847C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3CD428-525F-46CD-A406-B441FD00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3984-2C3A-4D07-9921-7D58EA74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42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AC59AB-25DE-4472-95FC-E79B969D2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24061B-A5B0-4FC2-9DFC-67A747858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EFE1D1-4652-4DDF-BE81-F12FA2FC0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A5C83-0F6D-4174-BE85-78D53477D2E1}" type="datetimeFigureOut">
              <a:rPr lang="zh-CN" altLang="en-US" smtClean="0"/>
              <a:t>2021-06-06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C329E6-2D41-41C7-85BB-A479BFDAF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E79483-E543-44DE-B195-7D36465F5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53984-2C3A-4D07-9921-7D58EA74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10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F0DE4-825A-4100-94DC-96A2F16B7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2763"/>
            <a:ext cx="9144000" cy="2387600"/>
          </a:xfrm>
        </p:spPr>
        <p:txBody>
          <a:bodyPr/>
          <a:lstStyle/>
          <a:p>
            <a:r>
              <a:rPr lang="zh-CN" altLang="en-US" dirty="0"/>
              <a:t>文件同步器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6FF73D-25FD-44CC-A2AE-B3542F490E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2021/6/6</a:t>
            </a:r>
          </a:p>
          <a:p>
            <a:r>
              <a:rPr lang="en-US" altLang="zh-CN" dirty="0"/>
              <a:t>18</a:t>
            </a:r>
            <a:r>
              <a:rPr lang="zh-CN" altLang="en-US" dirty="0"/>
              <a:t>级软件工程</a:t>
            </a:r>
            <a:r>
              <a:rPr lang="en-US" altLang="zh-CN" dirty="0"/>
              <a:t>1</a:t>
            </a:r>
            <a:r>
              <a:rPr lang="zh-CN" altLang="en-US" dirty="0"/>
              <a:t>班 许航</a:t>
            </a:r>
          </a:p>
        </p:txBody>
      </p:sp>
    </p:spTree>
    <p:extLst>
      <p:ext uri="{BB962C8B-B14F-4D97-AF65-F5344CB8AC3E}">
        <p14:creationId xmlns:p14="http://schemas.microsoft.com/office/powerpoint/2010/main" val="2283684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C27AE-ACAC-4661-BEAA-22DA5DBB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根据程序指引完成文件同步服务流程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3A5AF15-CC27-4277-AD96-4C2450CE56F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6916"/>
            <a:ext cx="9135818" cy="188772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C642018-EC01-4782-93A8-829034FA4638}"/>
              </a:ext>
            </a:extLst>
          </p:cNvPr>
          <p:cNvSpPr txBox="1"/>
          <p:nvPr/>
        </p:nvSpPr>
        <p:spPr>
          <a:xfrm>
            <a:off x="838200" y="4516120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其他非法输入将触发程序提示重新输入。</a:t>
            </a:r>
          </a:p>
        </p:txBody>
      </p:sp>
    </p:spTree>
    <p:extLst>
      <p:ext uri="{BB962C8B-B14F-4D97-AF65-F5344CB8AC3E}">
        <p14:creationId xmlns:p14="http://schemas.microsoft.com/office/powerpoint/2010/main" val="402571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5C983-26CB-4625-9081-CD95AA81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805"/>
            <a:ext cx="10515600" cy="1325563"/>
          </a:xfrm>
        </p:spPr>
        <p:txBody>
          <a:bodyPr/>
          <a:lstStyle/>
          <a:p>
            <a:r>
              <a:rPr lang="zh-CN" altLang="en-US" dirty="0"/>
              <a:t>程序示例流程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24C3F89-0E6A-47B8-B9E5-0E8B042BC5F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080" y="1429385"/>
            <a:ext cx="5410200" cy="50838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8019671-E2F0-4969-B0BE-2E3B5603339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626744"/>
            <a:ext cx="5852160" cy="45608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A7812B5-4E9B-403E-A1E8-915203626FB1}"/>
              </a:ext>
            </a:extLst>
          </p:cNvPr>
          <p:cNvPicPr/>
          <p:nvPr/>
        </p:nvPicPr>
        <p:blipFill rotWithShape="1">
          <a:blip r:embed="rId4"/>
          <a:srcRect l="-1432" t="8385"/>
          <a:stretch/>
        </p:blipFill>
        <p:spPr>
          <a:xfrm>
            <a:off x="6003925" y="5187631"/>
            <a:ext cx="5410200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4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9D70C-EFDA-4949-8CBE-97F4DB72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11787-BE70-47A0-BC74-CBA64F0D6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465"/>
            <a:ext cx="10515600" cy="4351338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系统简介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设计说明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操作说明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66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34D0C-506A-4BBB-AF2D-522063FA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EB6BEC-6149-4754-9EDB-10F6201F0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本系统用于同步指定本地文件目录与</a:t>
            </a:r>
            <a:r>
              <a:rPr lang="en-US" altLang="zh-CN" dirty="0"/>
              <a:t>S3 browser </a:t>
            </a:r>
            <a:r>
              <a:rPr lang="zh-CN" altLang="en-US" dirty="0"/>
              <a:t>指定</a:t>
            </a:r>
            <a:r>
              <a:rPr lang="en-US" altLang="zh-CN" dirty="0"/>
              <a:t>bucket</a:t>
            </a:r>
            <a:r>
              <a:rPr lang="zh-CN" altLang="en-US" dirty="0"/>
              <a:t>，能够完成从云端同步至本地文件、从本地文件同步至云端两种基本操作。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本系统在进行每一项下载、上传、删除等操作时，均具有提示输出，以便观察同步服务进程，以及及时反馈文件同步过程中的错误。</a:t>
            </a:r>
          </a:p>
        </p:txBody>
      </p:sp>
    </p:spTree>
    <p:extLst>
      <p:ext uri="{BB962C8B-B14F-4D97-AF65-F5344CB8AC3E}">
        <p14:creationId xmlns:p14="http://schemas.microsoft.com/office/powerpoint/2010/main" val="1695046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B8EF1-324D-4008-8E78-84DB2865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53004-71CA-46B8-9A82-22F473064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795145"/>
            <a:ext cx="10942320" cy="4351338"/>
          </a:xfrm>
        </p:spPr>
        <p:txBody>
          <a:bodyPr/>
          <a:lstStyle/>
          <a:p>
            <a:r>
              <a:rPr lang="zh-CN" altLang="en-US" dirty="0">
                <a:latin typeface="Bahnschrift" panose="020B0502040204020203" pitchFamily="34" charset="0"/>
              </a:rPr>
              <a:t>本系统设计主要包括两大功能函数：</a:t>
            </a:r>
            <a:r>
              <a:rPr lang="en-US" altLang="zh-CN" dirty="0">
                <a:latin typeface="Bahnschrift" panose="020B0502040204020203" pitchFamily="34" charset="0"/>
              </a:rPr>
              <a:t> </a:t>
            </a:r>
            <a:r>
              <a:rPr lang="en-US" altLang="zh-CN" dirty="0"/>
              <a:t>bucket2Local()</a:t>
            </a:r>
            <a:r>
              <a:rPr lang="zh-CN" altLang="en-US" dirty="0"/>
              <a:t>、</a:t>
            </a:r>
            <a:r>
              <a:rPr lang="en-US" altLang="zh-CN" dirty="0"/>
              <a:t>bucket2Local()</a:t>
            </a:r>
            <a:r>
              <a:rPr lang="zh-CN" altLang="en-US" dirty="0"/>
              <a:t>分别完成从本地同步到云端、从云端同步到本地的功能。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对于超过</a:t>
            </a:r>
            <a:r>
              <a:rPr lang="en-US" altLang="zh-CN" dirty="0"/>
              <a:t>20MB</a:t>
            </a:r>
            <a:r>
              <a:rPr lang="zh-CN" altLang="en-US" dirty="0"/>
              <a:t>的文件进行分片上传</a:t>
            </a:r>
            <a:r>
              <a:rPr lang="en-US" altLang="zh-CN" dirty="0"/>
              <a:t>/</a:t>
            </a:r>
            <a:r>
              <a:rPr lang="zh-CN" altLang="en-US" dirty="0"/>
              <a:t>下载操作。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可以处理本地目录包含文件夹的情况。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92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4D865-0C54-41B2-9DDC-5A1CB0D0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bucket2Local()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EA3F0C-7F3D-4428-807F-1F3036941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分</a:t>
            </a:r>
            <a:r>
              <a:rPr lang="en-US" altLang="zh-CN" dirty="0"/>
              <a:t>3</a:t>
            </a:r>
            <a:r>
              <a:rPr lang="zh-CN" altLang="en-US" dirty="0"/>
              <a:t>种情况处理：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）本地目录中多余的文件（即</a:t>
            </a:r>
            <a:r>
              <a:rPr lang="en-US" altLang="zh-CN" dirty="0"/>
              <a:t>S3 bucket</a:t>
            </a:r>
            <a:r>
              <a:rPr lang="zh-CN" altLang="en-US" dirty="0"/>
              <a:t>中不存在的文件）进行删除操作。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）本地目录和</a:t>
            </a:r>
            <a:r>
              <a:rPr lang="en-US" altLang="zh-CN" dirty="0"/>
              <a:t>S3 bucket</a:t>
            </a:r>
            <a:r>
              <a:rPr lang="zh-CN" altLang="en-US" dirty="0"/>
              <a:t>中均存在的文件，判断文件</a:t>
            </a:r>
            <a:r>
              <a:rPr lang="en-US" altLang="zh-CN" dirty="0"/>
              <a:t>Etag</a:t>
            </a:r>
            <a:r>
              <a:rPr lang="zh-CN" altLang="en-US" dirty="0"/>
              <a:t>是否一致，不一致则从</a:t>
            </a:r>
            <a:r>
              <a:rPr lang="en-US" altLang="zh-CN" dirty="0"/>
              <a:t>S3 bucket</a:t>
            </a:r>
            <a:r>
              <a:rPr lang="zh-CN" altLang="en-US" dirty="0"/>
              <a:t>中下载到本地目录覆盖该本地文件记录，若一致则不进行下载操作。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）本地目录不存在的文件（即</a:t>
            </a:r>
            <a:r>
              <a:rPr lang="en-US" altLang="zh-CN" dirty="0"/>
              <a:t>S3 bucket</a:t>
            </a:r>
            <a:r>
              <a:rPr lang="zh-CN" altLang="en-US" dirty="0"/>
              <a:t>中存在的文件）进行下载操作。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2900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5C728-FE7B-476D-9538-E4A16D2F7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bucket2Local()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80FA7F-8FE6-455B-B01E-FD03467EE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同样分</a:t>
            </a:r>
            <a:r>
              <a:rPr lang="en-US" altLang="zh-CN" dirty="0"/>
              <a:t>3</a:t>
            </a:r>
            <a:r>
              <a:rPr lang="zh-CN" altLang="en-US" dirty="0"/>
              <a:t>中情况处理：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 S3 bucket</a:t>
            </a:r>
            <a:r>
              <a:rPr lang="zh-CN" altLang="en-US" dirty="0"/>
              <a:t>中不存在的文件（即本地目录新添加的文件），文件进行上传至</a:t>
            </a:r>
            <a:r>
              <a:rPr lang="en-US" altLang="zh-CN" dirty="0"/>
              <a:t>S3 bucket</a:t>
            </a:r>
            <a:r>
              <a:rPr lang="zh-CN" altLang="en-US" dirty="0"/>
              <a:t>中。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）本地目录和</a:t>
            </a:r>
            <a:r>
              <a:rPr lang="en-US" altLang="zh-CN" dirty="0"/>
              <a:t>S3 bucket</a:t>
            </a:r>
            <a:r>
              <a:rPr lang="zh-CN" altLang="en-US" dirty="0"/>
              <a:t>中均存在的文件，判断文件</a:t>
            </a:r>
            <a:r>
              <a:rPr lang="en-US" altLang="zh-CN" dirty="0"/>
              <a:t>Etag</a:t>
            </a:r>
            <a:r>
              <a:rPr lang="zh-CN" altLang="en-US" dirty="0"/>
              <a:t>是否一致，不一致则将从本地目录文件上传新版本至</a:t>
            </a:r>
            <a:r>
              <a:rPr lang="en-US" altLang="zh-CN" dirty="0"/>
              <a:t>S3 bucket</a:t>
            </a:r>
            <a:r>
              <a:rPr lang="zh-CN" altLang="en-US" dirty="0"/>
              <a:t>中，若一致则不需进行上传操作。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S3 bucket</a:t>
            </a:r>
            <a:r>
              <a:rPr lang="zh-CN" altLang="en-US" dirty="0"/>
              <a:t>中多余的文件（即本地目录不存在的文件），进行删除操作。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763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57DFD-D06C-4FD7-9A1B-2E61548B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对于超过</a:t>
            </a:r>
            <a:r>
              <a:rPr lang="en-US" altLang="zh-CN" sz="3200" dirty="0"/>
              <a:t>20MB</a:t>
            </a:r>
            <a:r>
              <a:rPr lang="zh-CN" altLang="en-US" sz="3200" dirty="0"/>
              <a:t>的文件进行分片上传</a:t>
            </a:r>
            <a:r>
              <a:rPr lang="en-US" altLang="zh-CN" sz="3200" dirty="0"/>
              <a:t>/</a:t>
            </a:r>
            <a:r>
              <a:rPr lang="zh-CN" altLang="en-US" sz="3200" dirty="0"/>
              <a:t>下载操作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288C4-209B-41C4-9D28-39E3AB22B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通过在</a:t>
            </a:r>
            <a:r>
              <a:rPr lang="zh-CN" altLang="en-US" sz="2800" dirty="0"/>
              <a:t>上传</a:t>
            </a:r>
            <a:r>
              <a:rPr lang="en-US" altLang="zh-CN" sz="2800" dirty="0"/>
              <a:t>/</a:t>
            </a:r>
            <a:r>
              <a:rPr lang="zh-CN" altLang="en-US" sz="2800" dirty="0"/>
              <a:t>下载</a:t>
            </a:r>
            <a:r>
              <a:rPr lang="zh-CN" altLang="en-US" dirty="0"/>
              <a:t>时判断文件长度是否大于</a:t>
            </a:r>
            <a:r>
              <a:rPr lang="en-US" altLang="zh-CN" dirty="0"/>
              <a:t>20MB</a:t>
            </a:r>
            <a:r>
              <a:rPr lang="zh-CN" altLang="en-US" dirty="0"/>
              <a:t>，若大于则调用下载大文件的分片</a:t>
            </a:r>
            <a:r>
              <a:rPr lang="zh-CN" altLang="en-US" sz="2800" dirty="0"/>
              <a:t>上传</a:t>
            </a:r>
            <a:r>
              <a:rPr lang="en-US" altLang="zh-CN" sz="2800" dirty="0"/>
              <a:t>/</a:t>
            </a:r>
            <a:r>
              <a:rPr lang="zh-CN" altLang="en-US" sz="2800" dirty="0"/>
              <a:t>下载函数即可。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zh-CN" altLang="en-US" dirty="0"/>
              <a:t>分片上传</a:t>
            </a:r>
            <a:r>
              <a:rPr lang="en-US" altLang="zh-CN" dirty="0"/>
              <a:t>/</a:t>
            </a:r>
            <a:r>
              <a:rPr lang="zh-CN" altLang="en-US" dirty="0"/>
              <a:t>下载函数通过获取文件长度截取大小合适（本系统取每片</a:t>
            </a:r>
            <a:r>
              <a:rPr lang="en-US" altLang="zh-CN" dirty="0"/>
              <a:t>5MB</a:t>
            </a:r>
            <a:r>
              <a:rPr lang="zh-CN" altLang="en-US" dirty="0"/>
              <a:t>）的分片，将大文件截取成分片进行上传</a:t>
            </a:r>
            <a:r>
              <a:rPr lang="en-US" altLang="zh-CN" dirty="0"/>
              <a:t>/</a:t>
            </a:r>
            <a:r>
              <a:rPr lang="zh-CN" altLang="en-US" dirty="0"/>
              <a:t>下载操作，操作完成后合并所有分片达成效果。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9971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C6210-7E01-4BE8-8BE4-9F43F69CC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处理本地目录包含文件夹的情况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EAC2A-EEA8-402A-A26B-DE7466BCE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bucket</a:t>
            </a:r>
            <a:r>
              <a:rPr lang="zh-CN" altLang="en-US" dirty="0"/>
              <a:t>中文件夹由符号</a:t>
            </a:r>
            <a:r>
              <a:rPr lang="en-US" altLang="zh-CN" dirty="0"/>
              <a:t> / </a:t>
            </a:r>
            <a:r>
              <a:rPr lang="zh-CN" altLang="en-US" dirty="0"/>
              <a:t>辨识，在获取文件的时候只要判断末尾的字符是否为 </a:t>
            </a:r>
            <a:r>
              <a:rPr lang="en-US" altLang="zh-CN" dirty="0"/>
              <a:t>/ </a:t>
            </a:r>
            <a:r>
              <a:rPr lang="zh-CN" altLang="en-US" dirty="0"/>
              <a:t>即可判断其是否为文件夹，从而跳过其下载</a:t>
            </a:r>
            <a:r>
              <a:rPr lang="en-US" altLang="zh-CN" dirty="0"/>
              <a:t>/</a:t>
            </a:r>
            <a:r>
              <a:rPr lang="zh-CN" altLang="en-US" dirty="0"/>
              <a:t>上传流程。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在本地目录中调用</a:t>
            </a:r>
            <a:r>
              <a:rPr lang="en-US" altLang="zh-CN" dirty="0"/>
              <a:t>File.isDirectory()</a:t>
            </a:r>
            <a:r>
              <a:rPr lang="zh-CN" altLang="en-US" dirty="0"/>
              <a:t>即可判断路径是否为文件夹，从而跳过其下载</a:t>
            </a:r>
            <a:r>
              <a:rPr lang="en-US" altLang="zh-CN" dirty="0"/>
              <a:t>/</a:t>
            </a:r>
            <a:r>
              <a:rPr lang="zh-CN" altLang="en-US" dirty="0"/>
              <a:t>上传流程。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349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D0EEF-0F73-4C41-97C5-BA4BC6DB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操作说明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E3B0BD-9C0E-4C54-B046-5988EAADA3D8}"/>
              </a:ext>
            </a:extLst>
          </p:cNvPr>
          <p:cNvSpPr txBox="1"/>
          <p:nvPr/>
        </p:nvSpPr>
        <p:spPr>
          <a:xfrm>
            <a:off x="1101572" y="1550008"/>
            <a:ext cx="969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、初始化</a:t>
            </a:r>
            <a:r>
              <a:rPr lang="en-US" altLang="zh-CN" sz="2400" dirty="0"/>
              <a:t>S3Client</a:t>
            </a:r>
            <a:r>
              <a:rPr lang="zh-CN" altLang="en-US" sz="2400" dirty="0"/>
              <a:t>授权信息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B29C004-C37F-4D46-A90B-5385063B9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920" y="2367876"/>
            <a:ext cx="9021927" cy="212224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B39305D-48FE-4724-AB8F-472BAFB58A00}"/>
              </a:ext>
            </a:extLst>
          </p:cNvPr>
          <p:cNvSpPr txBox="1"/>
          <p:nvPr/>
        </p:nvSpPr>
        <p:spPr>
          <a:xfrm>
            <a:off x="1391920" y="4492384"/>
            <a:ext cx="65227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将如图所示箭头所指的参数按示例更换。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bucektName</a:t>
            </a:r>
            <a:r>
              <a:rPr lang="zh-CN" altLang="en-US" sz="2000" dirty="0"/>
              <a:t>为想要同步的云端</a:t>
            </a:r>
            <a:r>
              <a:rPr lang="en-US" altLang="zh-CN" sz="2000" dirty="0"/>
              <a:t>S3 bucket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r>
              <a:rPr lang="en-US" altLang="zh-CN" sz="2000" dirty="0"/>
              <a:t>filePath</a:t>
            </a:r>
            <a:r>
              <a:rPr lang="zh-CN" altLang="en-US" sz="2000" dirty="0"/>
              <a:t>为想要同步的本地目录文件夹路径；</a:t>
            </a:r>
            <a:endParaRPr lang="en-US" altLang="zh-CN" sz="2000" dirty="0"/>
          </a:p>
          <a:p>
            <a:r>
              <a:rPr lang="en-US" altLang="zh-CN" sz="2000" dirty="0"/>
              <a:t>secretKey</a:t>
            </a:r>
            <a:r>
              <a:rPr lang="zh-CN" altLang="en-US" sz="2000" dirty="0"/>
              <a:t>、</a:t>
            </a:r>
            <a:r>
              <a:rPr lang="en-US" altLang="zh-CN" sz="2000" dirty="0"/>
              <a:t>accessKey</a:t>
            </a:r>
            <a:r>
              <a:rPr lang="zh-CN" altLang="en-US" sz="2000" dirty="0"/>
              <a:t>为</a:t>
            </a:r>
            <a:r>
              <a:rPr lang="en-US" altLang="zh-CN" sz="2000" dirty="0"/>
              <a:t>S3</a:t>
            </a:r>
            <a:r>
              <a:rPr lang="zh-CN" altLang="en-US" sz="2000" dirty="0"/>
              <a:t>授权信息。</a:t>
            </a:r>
          </a:p>
        </p:txBody>
      </p:sp>
    </p:spTree>
    <p:extLst>
      <p:ext uri="{BB962C8B-B14F-4D97-AF65-F5344CB8AC3E}">
        <p14:creationId xmlns:p14="http://schemas.microsoft.com/office/powerpoint/2010/main" val="292131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</Words>
  <Application>Microsoft Office PowerPoint</Application>
  <PresentationFormat>宽屏</PresentationFormat>
  <Paragraphs>51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Bahnschrift</vt:lpstr>
      <vt:lpstr>Office 主题​​</vt:lpstr>
      <vt:lpstr>文件同步器</vt:lpstr>
      <vt:lpstr>目录</vt:lpstr>
      <vt:lpstr>系统简介</vt:lpstr>
      <vt:lpstr>设计说明</vt:lpstr>
      <vt:lpstr>1 bucket2Local()</vt:lpstr>
      <vt:lpstr>2 bucket2Local()</vt:lpstr>
      <vt:lpstr>对于超过20MB的文件进行分片上传/下载操作</vt:lpstr>
      <vt:lpstr>处理本地目录包含文件夹的情况</vt:lpstr>
      <vt:lpstr>操作说明</vt:lpstr>
      <vt:lpstr>根据程序指引完成文件同步服务流程</vt:lpstr>
      <vt:lpstr>程序示例流程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hang</dc:creator>
  <cp:lastModifiedBy>xu hang</cp:lastModifiedBy>
  <cp:revision>11</cp:revision>
  <dcterms:created xsi:type="dcterms:W3CDTF">2021-06-06T03:02:42Z</dcterms:created>
  <dcterms:modified xsi:type="dcterms:W3CDTF">2021-06-06T08:07:34Z</dcterms:modified>
</cp:coreProperties>
</file>