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10B554-0414-4AA8-A770-2AE971480B0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8598DB-C39B-4CBF-B387-2E92EA330691}">
      <dgm:prSet phldrT="[文本]" custT="1"/>
      <dgm:spPr/>
      <dgm:t>
        <a:bodyPr/>
        <a:lstStyle/>
        <a:p>
          <a:r>
            <a:rPr lang="zh-CN" altLang="en-US" sz="1600" dirty="0"/>
            <a:t>商丘市易速网络科技有限公司</a:t>
          </a:r>
          <a:endParaRPr lang="en-US" altLang="zh-CN" sz="1600" dirty="0"/>
        </a:p>
        <a:p>
          <a:r>
            <a:rPr lang="en-US" altLang="zh-CN" sz="1600" dirty="0"/>
            <a:t>2021.07-2021.10</a:t>
          </a:r>
          <a:r>
            <a:rPr lang="zh-CN" altLang="en-US" sz="1600" dirty="0"/>
            <a:t> </a:t>
          </a:r>
        </a:p>
      </dgm:t>
    </dgm:pt>
    <dgm:pt modelId="{27111E22-EE08-455D-8DCE-823D939ACC51}" type="parTrans" cxnId="{0388DAB4-2F91-4C72-B3D6-9F1F71CA26E4}">
      <dgm:prSet/>
      <dgm:spPr/>
      <dgm:t>
        <a:bodyPr/>
        <a:lstStyle/>
        <a:p>
          <a:endParaRPr lang="zh-CN" altLang="en-US"/>
        </a:p>
      </dgm:t>
    </dgm:pt>
    <dgm:pt modelId="{DBEAED34-03CD-41EC-AB88-04909D8DB697}" type="sibTrans" cxnId="{0388DAB4-2F91-4C72-B3D6-9F1F71CA26E4}">
      <dgm:prSet/>
      <dgm:spPr/>
      <dgm:t>
        <a:bodyPr/>
        <a:lstStyle/>
        <a:p>
          <a:endParaRPr lang="zh-CN" altLang="en-US"/>
        </a:p>
      </dgm:t>
    </dgm:pt>
    <dgm:pt modelId="{DFA485B6-CB9D-4426-9A45-DA46EC4E59E8}">
      <dgm:prSet phldrT="[文本]" custT="1"/>
      <dgm:spPr/>
      <dgm:t>
        <a:bodyPr/>
        <a:lstStyle/>
        <a:p>
          <a:r>
            <a:rPr lang="en-US" altLang="zh-CN" sz="1200" dirty="0"/>
            <a:t>1. </a:t>
          </a:r>
          <a:r>
            <a:rPr lang="zh-CN" altLang="en-US" sz="1200" dirty="0"/>
            <a:t>使用</a:t>
          </a:r>
          <a:r>
            <a:rPr lang="en-US" altLang="zh-CN" sz="1200" dirty="0" err="1"/>
            <a:t>uibot</a:t>
          </a:r>
          <a:r>
            <a:rPr lang="zh-CN" altLang="en-US" sz="1200" dirty="0"/>
            <a:t>和</a:t>
          </a:r>
          <a:r>
            <a:rPr lang="en-US" altLang="zh-CN" sz="1200" dirty="0"/>
            <a:t>python</a:t>
          </a:r>
          <a:r>
            <a:rPr lang="zh-CN" altLang="en-US" sz="1200" dirty="0"/>
            <a:t>相结合开发各种办公自动化脚本</a:t>
          </a:r>
        </a:p>
      </dgm:t>
    </dgm:pt>
    <dgm:pt modelId="{F3D5C247-3952-4919-B0C6-4ACB5FF3F277}" type="parTrans" cxnId="{D9F5F908-49B9-4EA4-9BE5-59E4403A56A6}">
      <dgm:prSet/>
      <dgm:spPr/>
      <dgm:t>
        <a:bodyPr/>
        <a:lstStyle/>
        <a:p>
          <a:endParaRPr lang="zh-CN" altLang="en-US"/>
        </a:p>
      </dgm:t>
    </dgm:pt>
    <dgm:pt modelId="{1B88CADA-DDB6-4203-B6CD-ECEF7327FFA6}" type="sibTrans" cxnId="{D9F5F908-49B9-4EA4-9BE5-59E4403A56A6}">
      <dgm:prSet/>
      <dgm:spPr/>
      <dgm:t>
        <a:bodyPr/>
        <a:lstStyle/>
        <a:p>
          <a:endParaRPr lang="zh-CN" altLang="en-US"/>
        </a:p>
      </dgm:t>
    </dgm:pt>
    <dgm:pt modelId="{9ABE314B-7915-4DC7-86BB-2B020E1C075B}">
      <dgm:prSet phldrT="[文本]" custT="1"/>
      <dgm:spPr/>
      <dgm:t>
        <a:bodyPr/>
        <a:lstStyle/>
        <a:p>
          <a:r>
            <a:rPr lang="zh-CN" altLang="zh-CN" sz="1600" dirty="0"/>
            <a:t>让渡居科技（上海）有限公司</a:t>
          </a:r>
          <a:endParaRPr lang="en-US" altLang="zh-CN" sz="1600" dirty="0"/>
        </a:p>
        <a:p>
          <a:r>
            <a:rPr lang="en-US" altLang="zh-CN" sz="1600" dirty="0"/>
            <a:t>2020.07-2020.12</a:t>
          </a:r>
          <a:r>
            <a:rPr lang="zh-CN" altLang="en-US" sz="1600" dirty="0"/>
            <a:t>（远程办公）</a:t>
          </a:r>
        </a:p>
      </dgm:t>
    </dgm:pt>
    <dgm:pt modelId="{BA948017-105F-4E7F-AC79-7152B96F7D60}" type="parTrans" cxnId="{427284D4-FB11-43BA-96F5-94845ED3E4D8}">
      <dgm:prSet/>
      <dgm:spPr/>
      <dgm:t>
        <a:bodyPr/>
        <a:lstStyle/>
        <a:p>
          <a:endParaRPr lang="zh-CN" altLang="en-US"/>
        </a:p>
      </dgm:t>
    </dgm:pt>
    <dgm:pt modelId="{EBB29149-49DE-447D-ADFB-9A417A13A5A1}" type="sibTrans" cxnId="{427284D4-FB11-43BA-96F5-94845ED3E4D8}">
      <dgm:prSet/>
      <dgm:spPr/>
      <dgm:t>
        <a:bodyPr/>
        <a:lstStyle/>
        <a:p>
          <a:endParaRPr lang="zh-CN" altLang="en-US"/>
        </a:p>
      </dgm:t>
    </dgm:pt>
    <dgm:pt modelId="{E454CF2D-D8D9-4110-AFE8-DA7E4A9350D0}">
      <dgm:prSet phldrT="[文本]" custT="1"/>
      <dgm:spPr/>
      <dgm:t>
        <a:bodyPr/>
        <a:lstStyle/>
        <a:p>
          <a:r>
            <a:rPr lang="en-US" altLang="zh-CN" sz="1200" dirty="0"/>
            <a:t>1. </a:t>
          </a:r>
          <a:r>
            <a:rPr lang="zh-CN" altLang="en-US" sz="1200" dirty="0"/>
            <a:t>维护</a:t>
          </a:r>
          <a:r>
            <a:rPr lang="en-US" altLang="zh-CN" sz="1200" dirty="0" err="1"/>
            <a:t>airtable</a:t>
          </a:r>
          <a:r>
            <a:rPr lang="zh-CN" altLang="en-US" sz="1200" dirty="0"/>
            <a:t>数据库的迭代</a:t>
          </a:r>
          <a:r>
            <a:rPr lang="en-US" altLang="zh-CN" sz="1200" dirty="0"/>
            <a:t> </a:t>
          </a:r>
          <a:r>
            <a:rPr lang="zh-CN" altLang="en-US" sz="1200" dirty="0"/>
            <a:t>升级</a:t>
          </a:r>
        </a:p>
      </dgm:t>
    </dgm:pt>
    <dgm:pt modelId="{0ECB7428-2DEC-4115-9763-8D9A3EA2D986}" type="parTrans" cxnId="{7D3685CC-DA79-449B-BB3C-AF372CD94ACD}">
      <dgm:prSet/>
      <dgm:spPr/>
      <dgm:t>
        <a:bodyPr/>
        <a:lstStyle/>
        <a:p>
          <a:endParaRPr lang="zh-CN" altLang="en-US"/>
        </a:p>
      </dgm:t>
    </dgm:pt>
    <dgm:pt modelId="{228F53C9-0EBE-4EFB-B969-D54C1B1A0C1B}" type="sibTrans" cxnId="{7D3685CC-DA79-449B-BB3C-AF372CD94ACD}">
      <dgm:prSet/>
      <dgm:spPr/>
      <dgm:t>
        <a:bodyPr/>
        <a:lstStyle/>
        <a:p>
          <a:endParaRPr lang="zh-CN" altLang="en-US"/>
        </a:p>
      </dgm:t>
    </dgm:pt>
    <dgm:pt modelId="{EF373515-D28A-44AE-A67C-49BA8EB87193}">
      <dgm:prSet phldrT="[文本]" custT="1"/>
      <dgm:spPr/>
      <dgm:t>
        <a:bodyPr/>
        <a:lstStyle/>
        <a:p>
          <a:r>
            <a:rPr lang="en-US" altLang="zh-CN" sz="1200" dirty="0"/>
            <a:t>2. </a:t>
          </a:r>
          <a:r>
            <a:rPr lang="zh-CN" altLang="en-US" sz="1200" dirty="0"/>
            <a:t>数据爬取、整理、录入</a:t>
          </a:r>
        </a:p>
      </dgm:t>
    </dgm:pt>
    <dgm:pt modelId="{BF16BDB0-8284-4EAE-AB40-C3BB9CE43577}" type="parTrans" cxnId="{F384CF4F-390B-415C-AEF2-38962D9D34DE}">
      <dgm:prSet/>
      <dgm:spPr/>
      <dgm:t>
        <a:bodyPr/>
        <a:lstStyle/>
        <a:p>
          <a:endParaRPr lang="zh-CN" altLang="en-US"/>
        </a:p>
      </dgm:t>
    </dgm:pt>
    <dgm:pt modelId="{C9695AEE-D0FA-45A8-909D-A6D13C639F88}" type="sibTrans" cxnId="{F384CF4F-390B-415C-AEF2-38962D9D34DE}">
      <dgm:prSet/>
      <dgm:spPr/>
      <dgm:t>
        <a:bodyPr/>
        <a:lstStyle/>
        <a:p>
          <a:endParaRPr lang="zh-CN" altLang="en-US"/>
        </a:p>
      </dgm:t>
    </dgm:pt>
    <dgm:pt modelId="{18DCEEFE-0B1F-46C6-A9CD-B160DD46D68F}">
      <dgm:prSet phldrT="[文本]" custT="1"/>
      <dgm:spPr/>
      <dgm:t>
        <a:bodyPr/>
        <a:lstStyle/>
        <a:p>
          <a:r>
            <a:rPr lang="en-US" altLang="zh-CN" sz="1200" dirty="0"/>
            <a:t>3. </a:t>
          </a:r>
          <a:r>
            <a:rPr lang="zh-CN" altLang="en-US" sz="1200" dirty="0"/>
            <a:t>网页的模拟操作</a:t>
          </a:r>
        </a:p>
      </dgm:t>
    </dgm:pt>
    <dgm:pt modelId="{EE9C5791-7E06-463E-8652-F7534AEA3DD2}" type="parTrans" cxnId="{16D6BE61-30FA-4129-93A6-52D34D5F25F4}">
      <dgm:prSet/>
      <dgm:spPr/>
      <dgm:t>
        <a:bodyPr/>
        <a:lstStyle/>
        <a:p>
          <a:endParaRPr lang="zh-CN" altLang="en-US"/>
        </a:p>
      </dgm:t>
    </dgm:pt>
    <dgm:pt modelId="{21C71FD9-DF4E-42E7-B4ED-B762FE46F6BA}" type="sibTrans" cxnId="{16D6BE61-30FA-4129-93A6-52D34D5F25F4}">
      <dgm:prSet/>
      <dgm:spPr/>
      <dgm:t>
        <a:bodyPr/>
        <a:lstStyle/>
        <a:p>
          <a:endParaRPr lang="zh-CN" altLang="en-US"/>
        </a:p>
      </dgm:t>
    </dgm:pt>
    <dgm:pt modelId="{CCAD882E-5BFE-48C5-BCEE-1C0395F4DBF3}">
      <dgm:prSet phldrT="[文本]" custT="1"/>
      <dgm:spPr/>
      <dgm:t>
        <a:bodyPr/>
        <a:lstStyle/>
        <a:p>
          <a:r>
            <a:rPr lang="en-US" altLang="zh-CN" sz="1200" dirty="0"/>
            <a:t>2. </a:t>
          </a:r>
          <a:r>
            <a:rPr lang="zh-CN" altLang="en-US" sz="1200" dirty="0"/>
            <a:t>开发人力部门的各种自动化脚本等</a:t>
          </a:r>
        </a:p>
      </dgm:t>
    </dgm:pt>
    <dgm:pt modelId="{36E7E83E-90A4-4D68-BFC1-A78D9C993729}" type="parTrans" cxnId="{986ED45F-F514-4E18-A146-2B4700CF49E7}">
      <dgm:prSet/>
      <dgm:spPr/>
      <dgm:t>
        <a:bodyPr/>
        <a:lstStyle/>
        <a:p>
          <a:endParaRPr lang="zh-CN" altLang="en-US"/>
        </a:p>
      </dgm:t>
    </dgm:pt>
    <dgm:pt modelId="{DF8F45F7-DA6D-42D1-A6E3-347584B514C5}" type="sibTrans" cxnId="{986ED45F-F514-4E18-A146-2B4700CF49E7}">
      <dgm:prSet/>
      <dgm:spPr/>
      <dgm:t>
        <a:bodyPr/>
        <a:lstStyle/>
        <a:p>
          <a:endParaRPr lang="zh-CN" altLang="en-US"/>
        </a:p>
      </dgm:t>
    </dgm:pt>
    <dgm:pt modelId="{03D409D1-601F-4C5B-A461-F7412D43DD2E}">
      <dgm:prSet phldrT="[文本]" custT="1"/>
      <dgm:spPr/>
      <dgm:t>
        <a:bodyPr/>
        <a:lstStyle/>
        <a:p>
          <a:r>
            <a:rPr lang="en-US" altLang="zh-CN" sz="1200" dirty="0"/>
            <a:t>3. </a:t>
          </a:r>
          <a:r>
            <a:rPr lang="zh-CN" altLang="en-US" sz="1200" dirty="0"/>
            <a:t>开发运维部门的自动回复机器人等</a:t>
          </a:r>
        </a:p>
      </dgm:t>
    </dgm:pt>
    <dgm:pt modelId="{A7FBB852-7046-4FE3-9049-E5DA2D10D2C1}" type="parTrans" cxnId="{84406B1E-8ED4-43ED-ACAE-E55C29D6F8F8}">
      <dgm:prSet/>
      <dgm:spPr/>
      <dgm:t>
        <a:bodyPr/>
        <a:lstStyle/>
        <a:p>
          <a:endParaRPr lang="zh-CN" altLang="en-US"/>
        </a:p>
      </dgm:t>
    </dgm:pt>
    <dgm:pt modelId="{14606F65-2D2B-4864-B5D3-2DD1EA1C6813}" type="sibTrans" cxnId="{84406B1E-8ED4-43ED-ACAE-E55C29D6F8F8}">
      <dgm:prSet/>
      <dgm:spPr/>
      <dgm:t>
        <a:bodyPr/>
        <a:lstStyle/>
        <a:p>
          <a:endParaRPr lang="zh-CN" altLang="en-US"/>
        </a:p>
      </dgm:t>
    </dgm:pt>
    <dgm:pt modelId="{266F52EB-1EB2-490C-9221-34A777693B2C}">
      <dgm:prSet custT="1"/>
      <dgm:spPr/>
      <dgm:t>
        <a:bodyPr/>
        <a:lstStyle/>
        <a:p>
          <a:r>
            <a:rPr lang="zh-CN" altLang="en-US" sz="1600" dirty="0"/>
            <a:t>中软国际</a:t>
          </a:r>
          <a:endParaRPr lang="en-US" altLang="zh-CN" sz="1600" dirty="0"/>
        </a:p>
        <a:p>
          <a:r>
            <a:rPr lang="en-US" altLang="zh-CN" sz="1600" dirty="0"/>
            <a:t>2021.10-</a:t>
          </a:r>
          <a:r>
            <a:rPr lang="zh-CN" altLang="en-US" sz="1600" dirty="0"/>
            <a:t>至今</a:t>
          </a:r>
        </a:p>
      </dgm:t>
    </dgm:pt>
    <dgm:pt modelId="{29126667-6801-4EAA-9593-4BFDCD1FB37B}" type="parTrans" cxnId="{B0531635-3D7E-49A1-B311-431AD7640D03}">
      <dgm:prSet/>
      <dgm:spPr/>
      <dgm:t>
        <a:bodyPr/>
        <a:lstStyle/>
        <a:p>
          <a:endParaRPr lang="zh-CN" altLang="en-US"/>
        </a:p>
      </dgm:t>
    </dgm:pt>
    <dgm:pt modelId="{09979B9D-B117-460B-91EB-1AC8FA17C6DD}" type="sibTrans" cxnId="{B0531635-3D7E-49A1-B311-431AD7640D03}">
      <dgm:prSet/>
      <dgm:spPr/>
      <dgm:t>
        <a:bodyPr/>
        <a:lstStyle/>
        <a:p>
          <a:endParaRPr lang="zh-CN" altLang="en-US"/>
        </a:p>
      </dgm:t>
    </dgm:pt>
    <dgm:pt modelId="{6DE97BBE-A160-446C-9E7D-A934624EAF34}">
      <dgm:prSet custT="1"/>
      <dgm:spPr/>
      <dgm:t>
        <a:bodyPr/>
        <a:lstStyle/>
        <a:p>
          <a:r>
            <a:rPr lang="en-US" altLang="zh-CN" sz="1200" dirty="0"/>
            <a:t>1. </a:t>
          </a:r>
          <a:r>
            <a:rPr lang="zh-CN" altLang="en-US" sz="1200" dirty="0"/>
            <a:t>学习</a:t>
          </a:r>
          <a:r>
            <a:rPr lang="en-US" altLang="zh-CN" sz="1200" dirty="0"/>
            <a:t>CI</a:t>
          </a:r>
          <a:r>
            <a:rPr lang="zh-CN" altLang="en-US" sz="1200" dirty="0"/>
            <a:t>框架</a:t>
          </a:r>
        </a:p>
      </dgm:t>
    </dgm:pt>
    <dgm:pt modelId="{444D273D-F218-42D1-96C9-50646577BAB6}" type="parTrans" cxnId="{5A89EBF7-24F3-4AB8-8C87-B352E81A5BD7}">
      <dgm:prSet/>
      <dgm:spPr/>
      <dgm:t>
        <a:bodyPr/>
        <a:lstStyle/>
        <a:p>
          <a:endParaRPr lang="zh-CN" altLang="en-US"/>
        </a:p>
      </dgm:t>
    </dgm:pt>
    <dgm:pt modelId="{EB2FF75D-7FA9-407A-9539-AD2BB4823AC4}" type="sibTrans" cxnId="{5A89EBF7-24F3-4AB8-8C87-B352E81A5BD7}">
      <dgm:prSet/>
      <dgm:spPr/>
      <dgm:t>
        <a:bodyPr/>
        <a:lstStyle/>
        <a:p>
          <a:endParaRPr lang="zh-CN" altLang="en-US"/>
        </a:p>
      </dgm:t>
    </dgm:pt>
    <dgm:pt modelId="{83D7FB17-8F5C-4550-9185-51B18FD75542}">
      <dgm:prSet custT="1"/>
      <dgm:spPr/>
      <dgm:t>
        <a:bodyPr/>
        <a:lstStyle/>
        <a:p>
          <a:r>
            <a:rPr lang="en-US" altLang="zh-CN" sz="1200" dirty="0"/>
            <a:t>2. </a:t>
          </a:r>
          <a:r>
            <a:rPr lang="zh-CN" altLang="en-US" sz="1200" dirty="0"/>
            <a:t>版本切换</a:t>
          </a:r>
        </a:p>
      </dgm:t>
    </dgm:pt>
    <dgm:pt modelId="{D1A72D12-1709-401D-AB9D-E529D8C72DEA}" type="parTrans" cxnId="{862ED731-EE94-4E30-9136-C653397E5BBB}">
      <dgm:prSet/>
      <dgm:spPr/>
      <dgm:t>
        <a:bodyPr/>
        <a:lstStyle/>
        <a:p>
          <a:endParaRPr lang="zh-CN" altLang="en-US"/>
        </a:p>
      </dgm:t>
    </dgm:pt>
    <dgm:pt modelId="{4805FE17-F0E9-4E41-8C57-A63332A636A0}" type="sibTrans" cxnId="{862ED731-EE94-4E30-9136-C653397E5BBB}">
      <dgm:prSet/>
      <dgm:spPr/>
      <dgm:t>
        <a:bodyPr/>
        <a:lstStyle/>
        <a:p>
          <a:endParaRPr lang="zh-CN" altLang="en-US"/>
        </a:p>
      </dgm:t>
    </dgm:pt>
    <dgm:pt modelId="{2719FDBE-B0B1-4571-A00C-BC7216452190}">
      <dgm:prSet custT="1"/>
      <dgm:spPr/>
      <dgm:t>
        <a:bodyPr/>
        <a:lstStyle/>
        <a:p>
          <a:r>
            <a:rPr lang="en-US" altLang="zh-CN" sz="1200" dirty="0"/>
            <a:t>3. </a:t>
          </a:r>
          <a:r>
            <a:rPr lang="en-US" altLang="zh-CN" sz="1200" dirty="0" err="1"/>
            <a:t>Llvm</a:t>
          </a:r>
          <a:r>
            <a:rPr lang="zh-CN" altLang="en-US" sz="1200" dirty="0"/>
            <a:t>编译器切换</a:t>
          </a:r>
        </a:p>
      </dgm:t>
    </dgm:pt>
    <dgm:pt modelId="{84AB1955-E33E-4360-B6DD-7C20386D0282}" type="parTrans" cxnId="{3DFD43D9-50AD-4F96-87F0-1668783B78EE}">
      <dgm:prSet/>
      <dgm:spPr/>
      <dgm:t>
        <a:bodyPr/>
        <a:lstStyle/>
        <a:p>
          <a:endParaRPr lang="zh-CN" altLang="en-US"/>
        </a:p>
      </dgm:t>
    </dgm:pt>
    <dgm:pt modelId="{79377020-71C3-448C-B4E2-169B59D064AA}" type="sibTrans" cxnId="{3DFD43D9-50AD-4F96-87F0-1668783B78EE}">
      <dgm:prSet/>
      <dgm:spPr/>
      <dgm:t>
        <a:bodyPr/>
        <a:lstStyle/>
        <a:p>
          <a:endParaRPr lang="zh-CN" altLang="en-US"/>
        </a:p>
      </dgm:t>
    </dgm:pt>
    <dgm:pt modelId="{B17ED70F-7206-4346-B420-AE0897FEAC27}" type="pres">
      <dgm:prSet presAssocID="{5710B554-0414-4AA8-A770-2AE971480B02}" presName="Name0" presStyleCnt="0">
        <dgm:presLayoutVars>
          <dgm:dir/>
          <dgm:animLvl val="lvl"/>
          <dgm:resizeHandles val="exact"/>
        </dgm:presLayoutVars>
      </dgm:prSet>
      <dgm:spPr/>
    </dgm:pt>
    <dgm:pt modelId="{DBD26C0A-BDDA-4AC8-AA84-6BD3DEAE1E7D}" type="pres">
      <dgm:prSet presAssocID="{266F52EB-1EB2-490C-9221-34A777693B2C}" presName="linNode" presStyleCnt="0"/>
      <dgm:spPr/>
    </dgm:pt>
    <dgm:pt modelId="{20841D07-8815-45B2-9B22-3ADBE2BB66A7}" type="pres">
      <dgm:prSet presAssocID="{266F52EB-1EB2-490C-9221-34A777693B2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27A222C-E689-402F-B3C2-B7556B6EA9AA}" type="pres">
      <dgm:prSet presAssocID="{266F52EB-1EB2-490C-9221-34A777693B2C}" presName="descendantText" presStyleLbl="alignAccFollowNode1" presStyleIdx="0" presStyleCnt="3">
        <dgm:presLayoutVars>
          <dgm:bulletEnabled val="1"/>
        </dgm:presLayoutVars>
      </dgm:prSet>
      <dgm:spPr/>
    </dgm:pt>
    <dgm:pt modelId="{30F70B64-9012-4473-95DD-4F64EA12AB21}" type="pres">
      <dgm:prSet presAssocID="{09979B9D-B117-460B-91EB-1AC8FA17C6DD}" presName="sp" presStyleCnt="0"/>
      <dgm:spPr/>
    </dgm:pt>
    <dgm:pt modelId="{D2CEC43E-5B22-46DB-8E30-389B5C7F04B3}" type="pres">
      <dgm:prSet presAssocID="{968598DB-C39B-4CBF-B387-2E92EA330691}" presName="linNode" presStyleCnt="0"/>
      <dgm:spPr/>
    </dgm:pt>
    <dgm:pt modelId="{299F1682-099F-4D0E-9685-6894A92CE340}" type="pres">
      <dgm:prSet presAssocID="{968598DB-C39B-4CBF-B387-2E92EA330691}" presName="parentText" presStyleLbl="node1" presStyleIdx="1" presStyleCnt="3" custLinFactNeighborX="-5802" custLinFactNeighborY="-151">
        <dgm:presLayoutVars>
          <dgm:chMax val="1"/>
          <dgm:bulletEnabled val="1"/>
        </dgm:presLayoutVars>
      </dgm:prSet>
      <dgm:spPr/>
    </dgm:pt>
    <dgm:pt modelId="{1B606017-F632-42E3-97AC-785D10E03D9A}" type="pres">
      <dgm:prSet presAssocID="{968598DB-C39B-4CBF-B387-2E92EA330691}" presName="descendantText" presStyleLbl="alignAccFollowNode1" presStyleIdx="1" presStyleCnt="3">
        <dgm:presLayoutVars>
          <dgm:bulletEnabled val="1"/>
        </dgm:presLayoutVars>
      </dgm:prSet>
      <dgm:spPr/>
    </dgm:pt>
    <dgm:pt modelId="{070D84D7-57AB-425B-A95B-4FD6DDA65683}" type="pres">
      <dgm:prSet presAssocID="{DBEAED34-03CD-41EC-AB88-04909D8DB697}" presName="sp" presStyleCnt="0"/>
      <dgm:spPr/>
    </dgm:pt>
    <dgm:pt modelId="{0FCD5FA8-5CB5-4881-BE8B-62B4463BABF6}" type="pres">
      <dgm:prSet presAssocID="{9ABE314B-7915-4DC7-86BB-2B020E1C075B}" presName="linNode" presStyleCnt="0"/>
      <dgm:spPr/>
    </dgm:pt>
    <dgm:pt modelId="{238F6030-CD77-409E-8362-2F8C1D9C891E}" type="pres">
      <dgm:prSet presAssocID="{9ABE314B-7915-4DC7-86BB-2B020E1C075B}" presName="parentText" presStyleLbl="node1" presStyleIdx="2" presStyleCnt="3" custLinFactNeighborY="1002">
        <dgm:presLayoutVars>
          <dgm:chMax val="1"/>
          <dgm:bulletEnabled val="1"/>
        </dgm:presLayoutVars>
      </dgm:prSet>
      <dgm:spPr/>
    </dgm:pt>
    <dgm:pt modelId="{4E40F031-039F-450B-ADCA-473E31527578}" type="pres">
      <dgm:prSet presAssocID="{9ABE314B-7915-4DC7-86BB-2B020E1C075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04D8304-E9CD-41FC-9591-C5C43F997D03}" type="presOf" srcId="{968598DB-C39B-4CBF-B387-2E92EA330691}" destId="{299F1682-099F-4D0E-9685-6894A92CE340}" srcOrd="0" destOrd="0" presId="urn:microsoft.com/office/officeart/2005/8/layout/vList5"/>
    <dgm:cxn modelId="{D9F5F908-49B9-4EA4-9BE5-59E4403A56A6}" srcId="{968598DB-C39B-4CBF-B387-2E92EA330691}" destId="{DFA485B6-CB9D-4426-9A45-DA46EC4E59E8}" srcOrd="0" destOrd="0" parTransId="{F3D5C247-3952-4919-B0C6-4ACB5FF3F277}" sibTransId="{1B88CADA-DDB6-4203-B6CD-ECEF7327FFA6}"/>
    <dgm:cxn modelId="{2E721C0C-8828-4055-BE78-A707495090FD}" type="presOf" srcId="{266F52EB-1EB2-490C-9221-34A777693B2C}" destId="{20841D07-8815-45B2-9B22-3ADBE2BB66A7}" srcOrd="0" destOrd="0" presId="urn:microsoft.com/office/officeart/2005/8/layout/vList5"/>
    <dgm:cxn modelId="{84406B1E-8ED4-43ED-ACAE-E55C29D6F8F8}" srcId="{9ABE314B-7915-4DC7-86BB-2B020E1C075B}" destId="{03D409D1-601F-4C5B-A461-F7412D43DD2E}" srcOrd="2" destOrd="0" parTransId="{A7FBB852-7046-4FE3-9049-E5DA2D10D2C1}" sibTransId="{14606F65-2D2B-4864-B5D3-2DD1EA1C6813}"/>
    <dgm:cxn modelId="{862ED731-EE94-4E30-9136-C653397E5BBB}" srcId="{266F52EB-1EB2-490C-9221-34A777693B2C}" destId="{83D7FB17-8F5C-4550-9185-51B18FD75542}" srcOrd="1" destOrd="0" parTransId="{D1A72D12-1709-401D-AB9D-E529D8C72DEA}" sibTransId="{4805FE17-F0E9-4E41-8C57-A63332A636A0}"/>
    <dgm:cxn modelId="{B0531635-3D7E-49A1-B311-431AD7640D03}" srcId="{5710B554-0414-4AA8-A770-2AE971480B02}" destId="{266F52EB-1EB2-490C-9221-34A777693B2C}" srcOrd="0" destOrd="0" parTransId="{29126667-6801-4EAA-9593-4BFDCD1FB37B}" sibTransId="{09979B9D-B117-460B-91EB-1AC8FA17C6DD}"/>
    <dgm:cxn modelId="{986ED45F-F514-4E18-A146-2B4700CF49E7}" srcId="{9ABE314B-7915-4DC7-86BB-2B020E1C075B}" destId="{CCAD882E-5BFE-48C5-BCEE-1C0395F4DBF3}" srcOrd="1" destOrd="0" parTransId="{36E7E83E-90A4-4D68-BFC1-A78D9C993729}" sibTransId="{DF8F45F7-DA6D-42D1-A6E3-347584B514C5}"/>
    <dgm:cxn modelId="{16D6BE61-30FA-4129-93A6-52D34D5F25F4}" srcId="{968598DB-C39B-4CBF-B387-2E92EA330691}" destId="{18DCEEFE-0B1F-46C6-A9CD-B160DD46D68F}" srcOrd="2" destOrd="0" parTransId="{EE9C5791-7E06-463E-8652-F7534AEA3DD2}" sibTransId="{21C71FD9-DF4E-42E7-B4ED-B762FE46F6BA}"/>
    <dgm:cxn modelId="{0D6E7865-A705-4DB0-A404-D93ABE35935F}" type="presOf" srcId="{5710B554-0414-4AA8-A770-2AE971480B02}" destId="{B17ED70F-7206-4346-B420-AE0897FEAC27}" srcOrd="0" destOrd="0" presId="urn:microsoft.com/office/officeart/2005/8/layout/vList5"/>
    <dgm:cxn modelId="{19F13E69-2CDB-4DD6-9E59-A305B7863255}" type="presOf" srcId="{E454CF2D-D8D9-4110-AFE8-DA7E4A9350D0}" destId="{4E40F031-039F-450B-ADCA-473E31527578}" srcOrd="0" destOrd="0" presId="urn:microsoft.com/office/officeart/2005/8/layout/vList5"/>
    <dgm:cxn modelId="{0AE9DC6E-5F46-4A91-8BFB-6328CA138CED}" type="presOf" srcId="{6DE97BBE-A160-446C-9E7D-A934624EAF34}" destId="{227A222C-E689-402F-B3C2-B7556B6EA9AA}" srcOrd="0" destOrd="0" presId="urn:microsoft.com/office/officeart/2005/8/layout/vList5"/>
    <dgm:cxn modelId="{F384CF4F-390B-415C-AEF2-38962D9D34DE}" srcId="{968598DB-C39B-4CBF-B387-2E92EA330691}" destId="{EF373515-D28A-44AE-A67C-49BA8EB87193}" srcOrd="1" destOrd="0" parTransId="{BF16BDB0-8284-4EAE-AB40-C3BB9CE43577}" sibTransId="{C9695AEE-D0FA-45A8-909D-A6D13C639F88}"/>
    <dgm:cxn modelId="{62BEC273-7867-4790-8467-7A0B6450E034}" type="presOf" srcId="{2719FDBE-B0B1-4571-A00C-BC7216452190}" destId="{227A222C-E689-402F-B3C2-B7556B6EA9AA}" srcOrd="0" destOrd="2" presId="urn:microsoft.com/office/officeart/2005/8/layout/vList5"/>
    <dgm:cxn modelId="{92C31784-F30E-4DEE-A837-06A05C3B5574}" type="presOf" srcId="{03D409D1-601F-4C5B-A461-F7412D43DD2E}" destId="{4E40F031-039F-450B-ADCA-473E31527578}" srcOrd="0" destOrd="2" presId="urn:microsoft.com/office/officeart/2005/8/layout/vList5"/>
    <dgm:cxn modelId="{A872718A-02EB-494E-B0A2-A16FA5C417A9}" type="presOf" srcId="{DFA485B6-CB9D-4426-9A45-DA46EC4E59E8}" destId="{1B606017-F632-42E3-97AC-785D10E03D9A}" srcOrd="0" destOrd="0" presId="urn:microsoft.com/office/officeart/2005/8/layout/vList5"/>
    <dgm:cxn modelId="{0388DAB4-2F91-4C72-B3D6-9F1F71CA26E4}" srcId="{5710B554-0414-4AA8-A770-2AE971480B02}" destId="{968598DB-C39B-4CBF-B387-2E92EA330691}" srcOrd="1" destOrd="0" parTransId="{27111E22-EE08-455D-8DCE-823D939ACC51}" sibTransId="{DBEAED34-03CD-41EC-AB88-04909D8DB697}"/>
    <dgm:cxn modelId="{8DBDF9BD-B634-4F01-AC5F-D9E4248C4471}" type="presOf" srcId="{83D7FB17-8F5C-4550-9185-51B18FD75542}" destId="{227A222C-E689-402F-B3C2-B7556B6EA9AA}" srcOrd="0" destOrd="1" presId="urn:microsoft.com/office/officeart/2005/8/layout/vList5"/>
    <dgm:cxn modelId="{9F91C5C0-36DD-4873-9204-95F6FDC31E68}" type="presOf" srcId="{CCAD882E-5BFE-48C5-BCEE-1C0395F4DBF3}" destId="{4E40F031-039F-450B-ADCA-473E31527578}" srcOrd="0" destOrd="1" presId="urn:microsoft.com/office/officeart/2005/8/layout/vList5"/>
    <dgm:cxn modelId="{B9E440C4-0369-4835-A6FB-A0334713FF3C}" type="presOf" srcId="{EF373515-D28A-44AE-A67C-49BA8EB87193}" destId="{1B606017-F632-42E3-97AC-785D10E03D9A}" srcOrd="0" destOrd="1" presId="urn:microsoft.com/office/officeart/2005/8/layout/vList5"/>
    <dgm:cxn modelId="{7D3685CC-DA79-449B-BB3C-AF372CD94ACD}" srcId="{9ABE314B-7915-4DC7-86BB-2B020E1C075B}" destId="{E454CF2D-D8D9-4110-AFE8-DA7E4A9350D0}" srcOrd="0" destOrd="0" parTransId="{0ECB7428-2DEC-4115-9763-8D9A3EA2D986}" sibTransId="{228F53C9-0EBE-4EFB-B969-D54C1B1A0C1B}"/>
    <dgm:cxn modelId="{427284D4-FB11-43BA-96F5-94845ED3E4D8}" srcId="{5710B554-0414-4AA8-A770-2AE971480B02}" destId="{9ABE314B-7915-4DC7-86BB-2B020E1C075B}" srcOrd="2" destOrd="0" parTransId="{BA948017-105F-4E7F-AC79-7152B96F7D60}" sibTransId="{EBB29149-49DE-447D-ADFB-9A417A13A5A1}"/>
    <dgm:cxn modelId="{3DFD43D9-50AD-4F96-87F0-1668783B78EE}" srcId="{266F52EB-1EB2-490C-9221-34A777693B2C}" destId="{2719FDBE-B0B1-4571-A00C-BC7216452190}" srcOrd="2" destOrd="0" parTransId="{84AB1955-E33E-4360-B6DD-7C20386D0282}" sibTransId="{79377020-71C3-448C-B4E2-169B59D064AA}"/>
    <dgm:cxn modelId="{24A421EB-A22F-4A2F-ABE2-A18D00468136}" type="presOf" srcId="{9ABE314B-7915-4DC7-86BB-2B020E1C075B}" destId="{238F6030-CD77-409E-8362-2F8C1D9C891E}" srcOrd="0" destOrd="0" presId="urn:microsoft.com/office/officeart/2005/8/layout/vList5"/>
    <dgm:cxn modelId="{001DB0F6-A74B-4F8C-8E37-5AE97C408FBD}" type="presOf" srcId="{18DCEEFE-0B1F-46C6-A9CD-B160DD46D68F}" destId="{1B606017-F632-42E3-97AC-785D10E03D9A}" srcOrd="0" destOrd="2" presId="urn:microsoft.com/office/officeart/2005/8/layout/vList5"/>
    <dgm:cxn modelId="{5A89EBF7-24F3-4AB8-8C87-B352E81A5BD7}" srcId="{266F52EB-1EB2-490C-9221-34A777693B2C}" destId="{6DE97BBE-A160-446C-9E7D-A934624EAF34}" srcOrd="0" destOrd="0" parTransId="{444D273D-F218-42D1-96C9-50646577BAB6}" sibTransId="{EB2FF75D-7FA9-407A-9539-AD2BB4823AC4}"/>
    <dgm:cxn modelId="{685F0E2D-3E22-4A69-A0B2-6689BD4BEF4E}" type="presParOf" srcId="{B17ED70F-7206-4346-B420-AE0897FEAC27}" destId="{DBD26C0A-BDDA-4AC8-AA84-6BD3DEAE1E7D}" srcOrd="0" destOrd="0" presId="urn:microsoft.com/office/officeart/2005/8/layout/vList5"/>
    <dgm:cxn modelId="{566A6C1C-9FA8-4A7D-9638-3A9977032FEF}" type="presParOf" srcId="{DBD26C0A-BDDA-4AC8-AA84-6BD3DEAE1E7D}" destId="{20841D07-8815-45B2-9B22-3ADBE2BB66A7}" srcOrd="0" destOrd="0" presId="urn:microsoft.com/office/officeart/2005/8/layout/vList5"/>
    <dgm:cxn modelId="{97B31661-0ECB-4AA0-B39A-DAD476B2E3CE}" type="presParOf" srcId="{DBD26C0A-BDDA-4AC8-AA84-6BD3DEAE1E7D}" destId="{227A222C-E689-402F-B3C2-B7556B6EA9AA}" srcOrd="1" destOrd="0" presId="urn:microsoft.com/office/officeart/2005/8/layout/vList5"/>
    <dgm:cxn modelId="{22510E4F-A275-4376-A9E2-BB25775058D4}" type="presParOf" srcId="{B17ED70F-7206-4346-B420-AE0897FEAC27}" destId="{30F70B64-9012-4473-95DD-4F64EA12AB21}" srcOrd="1" destOrd="0" presId="urn:microsoft.com/office/officeart/2005/8/layout/vList5"/>
    <dgm:cxn modelId="{5F724ED1-B1B7-42E2-8D73-7516DB459C1C}" type="presParOf" srcId="{B17ED70F-7206-4346-B420-AE0897FEAC27}" destId="{D2CEC43E-5B22-46DB-8E30-389B5C7F04B3}" srcOrd="2" destOrd="0" presId="urn:microsoft.com/office/officeart/2005/8/layout/vList5"/>
    <dgm:cxn modelId="{4026B1F2-6480-4DB3-A206-158924DA0F42}" type="presParOf" srcId="{D2CEC43E-5B22-46DB-8E30-389B5C7F04B3}" destId="{299F1682-099F-4D0E-9685-6894A92CE340}" srcOrd="0" destOrd="0" presId="urn:microsoft.com/office/officeart/2005/8/layout/vList5"/>
    <dgm:cxn modelId="{8E6A011D-ED15-483D-9A3F-D37B2A69173E}" type="presParOf" srcId="{D2CEC43E-5B22-46DB-8E30-389B5C7F04B3}" destId="{1B606017-F632-42E3-97AC-785D10E03D9A}" srcOrd="1" destOrd="0" presId="urn:microsoft.com/office/officeart/2005/8/layout/vList5"/>
    <dgm:cxn modelId="{288DA5EA-5EF4-4BF2-A033-A4F24893CBB7}" type="presParOf" srcId="{B17ED70F-7206-4346-B420-AE0897FEAC27}" destId="{070D84D7-57AB-425B-A95B-4FD6DDA65683}" srcOrd="3" destOrd="0" presId="urn:microsoft.com/office/officeart/2005/8/layout/vList5"/>
    <dgm:cxn modelId="{9197D47D-D495-4A41-BAD2-8B448CF711DD}" type="presParOf" srcId="{B17ED70F-7206-4346-B420-AE0897FEAC27}" destId="{0FCD5FA8-5CB5-4881-BE8B-62B4463BABF6}" srcOrd="4" destOrd="0" presId="urn:microsoft.com/office/officeart/2005/8/layout/vList5"/>
    <dgm:cxn modelId="{4264A68B-267F-4FC9-84A5-79E6F2AE07D4}" type="presParOf" srcId="{0FCD5FA8-5CB5-4881-BE8B-62B4463BABF6}" destId="{238F6030-CD77-409E-8362-2F8C1D9C891E}" srcOrd="0" destOrd="0" presId="urn:microsoft.com/office/officeart/2005/8/layout/vList5"/>
    <dgm:cxn modelId="{6F0289B0-08FA-4CD6-8338-F73787480A3F}" type="presParOf" srcId="{0FCD5FA8-5CB5-4881-BE8B-62B4463BABF6}" destId="{4E40F031-039F-450B-ADCA-473E3152757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2517B2-8B16-4196-8499-62DFC2614E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6AE115-1E58-45DD-BD14-CA26041A221E}">
      <dgm:prSet phldrT="[文本]"/>
      <dgm:spPr/>
      <dgm:t>
        <a:bodyPr/>
        <a:lstStyle/>
        <a:p>
          <a:r>
            <a:rPr lang="en-US" altLang="zh-CN" dirty="0"/>
            <a:t>10</a:t>
          </a:r>
          <a:r>
            <a:rPr lang="zh-CN" altLang="en-US" dirty="0"/>
            <a:t>月</a:t>
          </a:r>
        </a:p>
      </dgm:t>
    </dgm:pt>
    <dgm:pt modelId="{8C189ECD-4FD8-48D7-8307-A561BEEE9EC1}" type="parTrans" cxnId="{5FA16082-68D0-4ADD-B5B4-F8134BAA3BB0}">
      <dgm:prSet/>
      <dgm:spPr/>
      <dgm:t>
        <a:bodyPr/>
        <a:lstStyle/>
        <a:p>
          <a:endParaRPr lang="zh-CN" altLang="en-US"/>
        </a:p>
      </dgm:t>
    </dgm:pt>
    <dgm:pt modelId="{79FFDCC7-13B4-4571-8266-76DA1BE235C6}" type="sibTrans" cxnId="{5FA16082-68D0-4ADD-B5B4-F8134BAA3BB0}">
      <dgm:prSet/>
      <dgm:spPr/>
      <dgm:t>
        <a:bodyPr/>
        <a:lstStyle/>
        <a:p>
          <a:endParaRPr lang="zh-CN" altLang="en-US"/>
        </a:p>
      </dgm:t>
    </dgm:pt>
    <dgm:pt modelId="{F6972F3B-84C7-4D46-B1DC-11A7AD8AFD56}">
      <dgm:prSet/>
      <dgm:spPr/>
      <dgm:t>
        <a:bodyPr/>
        <a:lstStyle/>
        <a:p>
          <a:r>
            <a:rPr lang="zh-CN" b="0" i="0" u="none" dirty="0"/>
            <a:t>学习并通过新员工入职考试</a:t>
          </a:r>
          <a:endParaRPr lang="zh-CN" altLang="en-US" dirty="0"/>
        </a:p>
      </dgm:t>
    </dgm:pt>
    <dgm:pt modelId="{71053737-E514-4E6C-9327-1EB66212A93E}" type="parTrans" cxnId="{E41CD70E-5EEC-4A36-9707-69D784B0D5DC}">
      <dgm:prSet/>
      <dgm:spPr/>
      <dgm:t>
        <a:bodyPr/>
        <a:lstStyle/>
        <a:p>
          <a:endParaRPr lang="zh-CN" altLang="en-US"/>
        </a:p>
      </dgm:t>
    </dgm:pt>
    <dgm:pt modelId="{FCDDBCE1-5410-41B7-A2B5-C53BA303C8FB}" type="sibTrans" cxnId="{E41CD70E-5EEC-4A36-9707-69D784B0D5DC}">
      <dgm:prSet/>
      <dgm:spPr/>
      <dgm:t>
        <a:bodyPr/>
        <a:lstStyle/>
        <a:p>
          <a:endParaRPr lang="zh-CN" altLang="en-US"/>
        </a:p>
      </dgm:t>
    </dgm:pt>
    <dgm:pt modelId="{A2CF5795-3B64-42EF-9CF8-82A96F144095}">
      <dgm:prSet phldrT="[文本]"/>
      <dgm:spPr/>
      <dgm:t>
        <a:bodyPr/>
        <a:lstStyle/>
        <a:p>
          <a:r>
            <a:rPr lang="en-US" altLang="zh-CN" dirty="0"/>
            <a:t>11</a:t>
          </a:r>
          <a:r>
            <a:rPr lang="zh-CN" altLang="en-US" dirty="0"/>
            <a:t>月</a:t>
          </a:r>
        </a:p>
      </dgm:t>
    </dgm:pt>
    <dgm:pt modelId="{9B9C0384-8429-4385-8567-A78BBAB39F7A}" type="parTrans" cxnId="{91A80330-CC21-484F-87CF-730FA0793F30}">
      <dgm:prSet/>
      <dgm:spPr/>
      <dgm:t>
        <a:bodyPr/>
        <a:lstStyle/>
        <a:p>
          <a:endParaRPr lang="zh-CN" altLang="en-US"/>
        </a:p>
      </dgm:t>
    </dgm:pt>
    <dgm:pt modelId="{3B6E44C2-E6CD-4675-9978-5F26BF76A4BE}" type="sibTrans" cxnId="{91A80330-CC21-484F-87CF-730FA0793F30}">
      <dgm:prSet/>
      <dgm:spPr/>
      <dgm:t>
        <a:bodyPr/>
        <a:lstStyle/>
        <a:p>
          <a:endParaRPr lang="zh-CN" altLang="en-US"/>
        </a:p>
      </dgm:t>
    </dgm:pt>
    <dgm:pt modelId="{1FD3CE32-1E03-4C1D-B0E3-8B5C9E8A9412}">
      <dgm:prSet phldrT="[文本]"/>
      <dgm:spPr/>
      <dgm:t>
        <a:bodyPr/>
        <a:lstStyle/>
        <a:p>
          <a:r>
            <a:rPr lang="en-US" altLang="zh-CN" dirty="0"/>
            <a:t>Pro610</a:t>
          </a:r>
          <a:r>
            <a:rPr lang="zh-CN" altLang="en-US" dirty="0"/>
            <a:t>分支适配</a:t>
          </a:r>
          <a:r>
            <a:rPr lang="en-US" altLang="zh-CN" dirty="0" err="1"/>
            <a:t>llvm</a:t>
          </a:r>
          <a:r>
            <a:rPr lang="zh-CN" altLang="en-US" dirty="0"/>
            <a:t>编译器</a:t>
          </a:r>
        </a:p>
      </dgm:t>
    </dgm:pt>
    <dgm:pt modelId="{C3C1486F-1858-4FA5-867B-4B7C8216C6C3}" type="parTrans" cxnId="{930DF3A4-2C20-4263-91E6-E4B477DD9372}">
      <dgm:prSet/>
      <dgm:spPr/>
      <dgm:t>
        <a:bodyPr/>
        <a:lstStyle/>
        <a:p>
          <a:endParaRPr lang="zh-CN" altLang="en-US"/>
        </a:p>
      </dgm:t>
    </dgm:pt>
    <dgm:pt modelId="{C0A0006D-567F-41FB-B082-FC9EBE3284D8}" type="sibTrans" cxnId="{930DF3A4-2C20-4263-91E6-E4B477DD9372}">
      <dgm:prSet/>
      <dgm:spPr/>
      <dgm:t>
        <a:bodyPr/>
        <a:lstStyle/>
        <a:p>
          <a:endParaRPr lang="zh-CN" altLang="en-US"/>
        </a:p>
      </dgm:t>
    </dgm:pt>
    <dgm:pt modelId="{8D40F33D-3F73-4006-B03F-9ED02D96F586}">
      <dgm:prSet phldrT="[文本]"/>
      <dgm:spPr/>
      <dgm:t>
        <a:bodyPr/>
        <a:lstStyle/>
        <a:p>
          <a:r>
            <a:rPr lang="en-US" altLang="zh-CN" dirty="0"/>
            <a:t>12</a:t>
          </a:r>
          <a:r>
            <a:rPr lang="zh-CN" altLang="en-US" dirty="0"/>
            <a:t>月</a:t>
          </a:r>
        </a:p>
      </dgm:t>
    </dgm:pt>
    <dgm:pt modelId="{4F7D1CE2-008E-4147-A223-4B8832B4D70B}" type="parTrans" cxnId="{A6D918CD-497B-4F41-9212-4F14CFBB9C5C}">
      <dgm:prSet/>
      <dgm:spPr/>
      <dgm:t>
        <a:bodyPr/>
        <a:lstStyle/>
        <a:p>
          <a:endParaRPr lang="zh-CN" altLang="en-US"/>
        </a:p>
      </dgm:t>
    </dgm:pt>
    <dgm:pt modelId="{DA570BBD-11D1-480C-AFEC-3FF78530829D}" type="sibTrans" cxnId="{A6D918CD-497B-4F41-9212-4F14CFBB9C5C}">
      <dgm:prSet/>
      <dgm:spPr/>
      <dgm:t>
        <a:bodyPr/>
        <a:lstStyle/>
        <a:p>
          <a:endParaRPr lang="zh-CN" altLang="en-US"/>
        </a:p>
      </dgm:t>
    </dgm:pt>
    <dgm:pt modelId="{C1C0485B-30FF-44CB-B994-677D9DAF79EF}">
      <dgm:prSet/>
      <dgm:spPr/>
      <dgm:t>
        <a:bodyPr/>
        <a:lstStyle/>
        <a:p>
          <a:r>
            <a:rPr lang="zh-CN" b="0" i="0" u="none" dirty="0"/>
            <a:t>根据新员工指导学习相关知识，部署工作</a:t>
          </a:r>
          <a:r>
            <a:rPr lang="zh-CN" altLang="en-US" b="0" i="0" u="none" dirty="0"/>
            <a:t>环境</a:t>
          </a:r>
          <a:endParaRPr lang="zh-CN" altLang="en-US" dirty="0"/>
        </a:p>
      </dgm:t>
    </dgm:pt>
    <dgm:pt modelId="{917391D8-8199-477A-813B-B82121E2C673}" type="parTrans" cxnId="{AFB50D44-3C0F-4CDB-8983-84C4B788198A}">
      <dgm:prSet/>
      <dgm:spPr/>
      <dgm:t>
        <a:bodyPr/>
        <a:lstStyle/>
        <a:p>
          <a:endParaRPr lang="zh-CN" altLang="en-US"/>
        </a:p>
      </dgm:t>
    </dgm:pt>
    <dgm:pt modelId="{E79E5782-4849-4D95-8682-20E8870A3390}" type="sibTrans" cxnId="{AFB50D44-3C0F-4CDB-8983-84C4B788198A}">
      <dgm:prSet/>
      <dgm:spPr/>
      <dgm:t>
        <a:bodyPr/>
        <a:lstStyle/>
        <a:p>
          <a:endParaRPr lang="zh-CN" altLang="en-US"/>
        </a:p>
      </dgm:t>
    </dgm:pt>
    <dgm:pt modelId="{E35E7D7D-E21F-4A01-B2E0-39B85A706394}">
      <dgm:prSet phldrT="[文本]"/>
      <dgm:spPr/>
      <dgm:t>
        <a:bodyPr/>
        <a:lstStyle/>
        <a:p>
          <a:r>
            <a:rPr lang="zh-CN" altLang="en-US" dirty="0"/>
            <a:t>主干适配</a:t>
          </a:r>
          <a:r>
            <a:rPr lang="en-US" altLang="zh-CN" dirty="0" err="1"/>
            <a:t>llvm</a:t>
          </a:r>
          <a:r>
            <a:rPr lang="zh-CN" altLang="en-US" dirty="0"/>
            <a:t>编译器</a:t>
          </a:r>
        </a:p>
      </dgm:t>
    </dgm:pt>
    <dgm:pt modelId="{1D89DB90-817F-4303-9F76-67532A1FD5DF}" type="parTrans" cxnId="{03BEC779-B6F9-43E5-8DEB-EBBED2D08EC7}">
      <dgm:prSet/>
      <dgm:spPr/>
      <dgm:t>
        <a:bodyPr/>
        <a:lstStyle/>
        <a:p>
          <a:endParaRPr lang="zh-CN" altLang="en-US"/>
        </a:p>
      </dgm:t>
    </dgm:pt>
    <dgm:pt modelId="{7A667665-21B2-495E-A162-30513FCF7128}" type="sibTrans" cxnId="{03BEC779-B6F9-43E5-8DEB-EBBED2D08EC7}">
      <dgm:prSet/>
      <dgm:spPr/>
      <dgm:t>
        <a:bodyPr/>
        <a:lstStyle/>
        <a:p>
          <a:endParaRPr lang="zh-CN" altLang="en-US"/>
        </a:p>
      </dgm:t>
    </dgm:pt>
    <dgm:pt modelId="{9FF8688D-B00B-4514-A520-21A897EC9577}">
      <dgm:prSet phldrT="[文本]"/>
      <dgm:spPr/>
      <dgm:t>
        <a:bodyPr/>
        <a:lstStyle/>
        <a:p>
          <a:r>
            <a:rPr lang="en-US" altLang="zh-CN" dirty="0" err="1"/>
            <a:t>llvm</a:t>
          </a:r>
          <a:r>
            <a:rPr lang="zh-CN" altLang="en-US" dirty="0"/>
            <a:t>分支适配</a:t>
          </a:r>
          <a:r>
            <a:rPr lang="en-US" altLang="zh-CN" dirty="0" err="1"/>
            <a:t>llvm</a:t>
          </a:r>
          <a:r>
            <a:rPr lang="zh-CN" altLang="en-US" dirty="0"/>
            <a:t>编译器，并支持出</a:t>
          </a:r>
          <a:r>
            <a:rPr lang="en-US" altLang="zh-CN" dirty="0" err="1"/>
            <a:t>gcc</a:t>
          </a:r>
          <a:r>
            <a:rPr lang="zh-CN" altLang="en-US" dirty="0"/>
            <a:t>与</a:t>
          </a:r>
          <a:r>
            <a:rPr lang="en-US" altLang="zh-CN" dirty="0" err="1"/>
            <a:t>llvm</a:t>
          </a:r>
          <a:r>
            <a:rPr lang="zh-CN" altLang="en-US" dirty="0"/>
            <a:t>两个版本的构建包</a:t>
          </a:r>
        </a:p>
      </dgm:t>
    </dgm:pt>
    <dgm:pt modelId="{5A42EBA3-3F68-4F8E-9850-08C9D6DB7491}" type="parTrans" cxnId="{EDDE5248-DB13-4B13-9438-E893A41A3950}">
      <dgm:prSet/>
      <dgm:spPr/>
      <dgm:t>
        <a:bodyPr/>
        <a:lstStyle/>
        <a:p>
          <a:endParaRPr lang="zh-CN" altLang="en-US"/>
        </a:p>
      </dgm:t>
    </dgm:pt>
    <dgm:pt modelId="{9D22483B-22DA-48B9-82BF-FC48EDE796C5}" type="sibTrans" cxnId="{EDDE5248-DB13-4B13-9438-E893A41A3950}">
      <dgm:prSet/>
      <dgm:spPr/>
      <dgm:t>
        <a:bodyPr/>
        <a:lstStyle/>
        <a:p>
          <a:endParaRPr lang="zh-CN" altLang="en-US"/>
        </a:p>
      </dgm:t>
    </dgm:pt>
    <dgm:pt modelId="{133AA8B0-F63E-4B71-87B0-3C65CC4CF1ED}">
      <dgm:prSet phldrT="[文本]"/>
      <dgm:spPr/>
      <dgm:t>
        <a:bodyPr/>
        <a:lstStyle/>
        <a:p>
          <a:r>
            <a:rPr lang="zh-CN" altLang="en-US" dirty="0"/>
            <a:t>版本切换和基于</a:t>
          </a:r>
          <a:r>
            <a:rPr lang="en-US" altLang="zh-CN" dirty="0"/>
            <a:t>MR</a:t>
          </a:r>
          <a:r>
            <a:rPr lang="zh-CN" altLang="en-US" dirty="0"/>
            <a:t>出包</a:t>
          </a:r>
        </a:p>
      </dgm:t>
    </dgm:pt>
    <dgm:pt modelId="{C65D1D3F-C152-4712-8ABE-F0027FFBF882}" type="parTrans" cxnId="{34B14359-B6A2-44B9-A4D0-35617259288F}">
      <dgm:prSet/>
      <dgm:spPr/>
      <dgm:t>
        <a:bodyPr/>
        <a:lstStyle/>
        <a:p>
          <a:endParaRPr lang="zh-CN" altLang="en-US"/>
        </a:p>
      </dgm:t>
    </dgm:pt>
    <dgm:pt modelId="{7985376D-0AE4-40B6-B6C9-3702243E5D16}" type="sibTrans" cxnId="{34B14359-B6A2-44B9-A4D0-35617259288F}">
      <dgm:prSet/>
      <dgm:spPr/>
      <dgm:t>
        <a:bodyPr/>
        <a:lstStyle/>
        <a:p>
          <a:endParaRPr lang="zh-CN" altLang="en-US"/>
        </a:p>
      </dgm:t>
    </dgm:pt>
    <dgm:pt modelId="{A46DBAB6-BD9E-4F39-A9F2-CC6144014EF3}">
      <dgm:prSet phldrT="[文本]"/>
      <dgm:spPr/>
      <dgm:t>
        <a:bodyPr/>
        <a:lstStyle/>
        <a:p>
          <a:r>
            <a:rPr lang="zh-CN" altLang="en-US" dirty="0"/>
            <a:t>版本切换和基于</a:t>
          </a:r>
          <a:r>
            <a:rPr lang="en-US" altLang="zh-CN" dirty="0"/>
            <a:t>MR</a:t>
          </a:r>
          <a:r>
            <a:rPr lang="zh-CN" altLang="en-US" dirty="0"/>
            <a:t>出包</a:t>
          </a:r>
        </a:p>
      </dgm:t>
    </dgm:pt>
    <dgm:pt modelId="{D63D0904-EE8C-45AA-B956-280A1CB2C7F3}" type="parTrans" cxnId="{0D71827F-0F0B-4E6B-8F7D-00A0BE284FAA}">
      <dgm:prSet/>
      <dgm:spPr/>
      <dgm:t>
        <a:bodyPr/>
        <a:lstStyle/>
        <a:p>
          <a:endParaRPr lang="zh-CN" altLang="en-US"/>
        </a:p>
      </dgm:t>
    </dgm:pt>
    <dgm:pt modelId="{A90B7EC3-1D79-4633-BCAB-F85058E90248}" type="sibTrans" cxnId="{0D71827F-0F0B-4E6B-8F7D-00A0BE284FAA}">
      <dgm:prSet/>
      <dgm:spPr/>
      <dgm:t>
        <a:bodyPr/>
        <a:lstStyle/>
        <a:p>
          <a:endParaRPr lang="zh-CN" altLang="en-US"/>
        </a:p>
      </dgm:t>
    </dgm:pt>
    <dgm:pt modelId="{9CC560C6-DC88-4D0B-9B1D-D3DD7E91BCCF}" type="pres">
      <dgm:prSet presAssocID="{7F2517B2-8B16-4196-8499-62DFC2614E29}" presName="linear" presStyleCnt="0">
        <dgm:presLayoutVars>
          <dgm:animLvl val="lvl"/>
          <dgm:resizeHandles val="exact"/>
        </dgm:presLayoutVars>
      </dgm:prSet>
      <dgm:spPr/>
    </dgm:pt>
    <dgm:pt modelId="{E823A54C-9AB7-4D09-B33C-092A7002C134}" type="pres">
      <dgm:prSet presAssocID="{8C6AE115-1E58-45DD-BD14-CA26041A22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D01FAEA-042C-457C-B047-1F64BAA3C174}" type="pres">
      <dgm:prSet presAssocID="{8C6AE115-1E58-45DD-BD14-CA26041A221E}" presName="childText" presStyleLbl="revTx" presStyleIdx="0" presStyleCnt="3">
        <dgm:presLayoutVars>
          <dgm:bulletEnabled val="1"/>
        </dgm:presLayoutVars>
      </dgm:prSet>
      <dgm:spPr/>
    </dgm:pt>
    <dgm:pt modelId="{F3C102A8-C9A7-4A72-B079-300C92B205BD}" type="pres">
      <dgm:prSet presAssocID="{A2CF5795-3B64-42EF-9CF8-82A96F1440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4D52D2-B35F-4EB8-BDFB-7C2F429FA338}" type="pres">
      <dgm:prSet presAssocID="{A2CF5795-3B64-42EF-9CF8-82A96F144095}" presName="childText" presStyleLbl="revTx" presStyleIdx="1" presStyleCnt="3">
        <dgm:presLayoutVars>
          <dgm:bulletEnabled val="1"/>
        </dgm:presLayoutVars>
      </dgm:prSet>
      <dgm:spPr/>
    </dgm:pt>
    <dgm:pt modelId="{1335C65F-AC35-406F-AB26-78A6FA3180DE}" type="pres">
      <dgm:prSet presAssocID="{8D40F33D-3F73-4006-B03F-9ED02D96F58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858EEA8-7EE7-494F-BAF9-71311EED7386}" type="pres">
      <dgm:prSet presAssocID="{8D40F33D-3F73-4006-B03F-9ED02D96F58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41CD70E-5EEC-4A36-9707-69D784B0D5DC}" srcId="{8C6AE115-1E58-45DD-BD14-CA26041A221E}" destId="{F6972F3B-84C7-4D46-B1DC-11A7AD8AFD56}" srcOrd="0" destOrd="0" parTransId="{71053737-E514-4E6C-9327-1EB66212A93E}" sibTransId="{FCDDBCE1-5410-41B7-A2B5-C53BA303C8FB}"/>
    <dgm:cxn modelId="{BEC6A82E-A22D-4DA6-9D87-227661599EA8}" type="presOf" srcId="{A46DBAB6-BD9E-4F39-A9F2-CC6144014EF3}" destId="{5F4D52D2-B35F-4EB8-BDFB-7C2F429FA338}" srcOrd="0" destOrd="1" presId="urn:microsoft.com/office/officeart/2005/8/layout/vList2"/>
    <dgm:cxn modelId="{91A80330-CC21-484F-87CF-730FA0793F30}" srcId="{7F2517B2-8B16-4196-8499-62DFC2614E29}" destId="{A2CF5795-3B64-42EF-9CF8-82A96F144095}" srcOrd="1" destOrd="0" parTransId="{9B9C0384-8429-4385-8567-A78BBAB39F7A}" sibTransId="{3B6E44C2-E6CD-4675-9978-5F26BF76A4BE}"/>
    <dgm:cxn modelId="{90BDBA31-370A-44C0-BB77-06560F2F0677}" type="presOf" srcId="{1FD3CE32-1E03-4C1D-B0E3-8B5C9E8A9412}" destId="{5F4D52D2-B35F-4EB8-BDFB-7C2F429FA338}" srcOrd="0" destOrd="0" presId="urn:microsoft.com/office/officeart/2005/8/layout/vList2"/>
    <dgm:cxn modelId="{DE4E4E63-8B3A-465F-A7C6-A542E430D0A7}" type="presOf" srcId="{A2CF5795-3B64-42EF-9CF8-82A96F144095}" destId="{F3C102A8-C9A7-4A72-B079-300C92B205BD}" srcOrd="0" destOrd="0" presId="urn:microsoft.com/office/officeart/2005/8/layout/vList2"/>
    <dgm:cxn modelId="{AFB50D44-3C0F-4CDB-8983-84C4B788198A}" srcId="{8C6AE115-1E58-45DD-BD14-CA26041A221E}" destId="{C1C0485B-30FF-44CB-B994-677D9DAF79EF}" srcOrd="1" destOrd="0" parTransId="{917391D8-8199-477A-813B-B82121E2C673}" sibTransId="{E79E5782-4849-4D95-8682-20E8870A3390}"/>
    <dgm:cxn modelId="{95323666-A6E2-443C-B68B-08CE81C9D8B1}" type="presOf" srcId="{F6972F3B-84C7-4D46-B1DC-11A7AD8AFD56}" destId="{FD01FAEA-042C-457C-B047-1F64BAA3C174}" srcOrd="0" destOrd="0" presId="urn:microsoft.com/office/officeart/2005/8/layout/vList2"/>
    <dgm:cxn modelId="{EDDE5248-DB13-4B13-9438-E893A41A3950}" srcId="{8D40F33D-3F73-4006-B03F-9ED02D96F586}" destId="{9FF8688D-B00B-4514-A520-21A897EC9577}" srcOrd="1" destOrd="0" parTransId="{5A42EBA3-3F68-4F8E-9850-08C9D6DB7491}" sibTransId="{9D22483B-22DA-48B9-82BF-FC48EDE796C5}"/>
    <dgm:cxn modelId="{434C556D-0188-4E0B-BEF0-71B4AF3A70F1}" type="presOf" srcId="{8C6AE115-1E58-45DD-BD14-CA26041A221E}" destId="{E823A54C-9AB7-4D09-B33C-092A7002C134}" srcOrd="0" destOrd="0" presId="urn:microsoft.com/office/officeart/2005/8/layout/vList2"/>
    <dgm:cxn modelId="{80A11955-AB41-485F-9F8F-2AC05868168B}" type="presOf" srcId="{9FF8688D-B00B-4514-A520-21A897EC9577}" destId="{A858EEA8-7EE7-494F-BAF9-71311EED7386}" srcOrd="0" destOrd="1" presId="urn:microsoft.com/office/officeart/2005/8/layout/vList2"/>
    <dgm:cxn modelId="{34B14359-B6A2-44B9-A4D0-35617259288F}" srcId="{8D40F33D-3F73-4006-B03F-9ED02D96F586}" destId="{133AA8B0-F63E-4B71-87B0-3C65CC4CF1ED}" srcOrd="2" destOrd="0" parTransId="{C65D1D3F-C152-4712-8ABE-F0027FFBF882}" sibTransId="{7985376D-0AE4-40B6-B6C9-3702243E5D16}"/>
    <dgm:cxn modelId="{03BEC779-B6F9-43E5-8DEB-EBBED2D08EC7}" srcId="{8D40F33D-3F73-4006-B03F-9ED02D96F586}" destId="{E35E7D7D-E21F-4A01-B2E0-39B85A706394}" srcOrd="0" destOrd="0" parTransId="{1D89DB90-817F-4303-9F76-67532A1FD5DF}" sibTransId="{7A667665-21B2-495E-A162-30513FCF7128}"/>
    <dgm:cxn modelId="{0D71827F-0F0B-4E6B-8F7D-00A0BE284FAA}" srcId="{A2CF5795-3B64-42EF-9CF8-82A96F144095}" destId="{A46DBAB6-BD9E-4F39-A9F2-CC6144014EF3}" srcOrd="1" destOrd="0" parTransId="{D63D0904-EE8C-45AA-B956-280A1CB2C7F3}" sibTransId="{A90B7EC3-1D79-4633-BCAB-F85058E90248}"/>
    <dgm:cxn modelId="{5FA16082-68D0-4ADD-B5B4-F8134BAA3BB0}" srcId="{7F2517B2-8B16-4196-8499-62DFC2614E29}" destId="{8C6AE115-1E58-45DD-BD14-CA26041A221E}" srcOrd="0" destOrd="0" parTransId="{8C189ECD-4FD8-48D7-8307-A561BEEE9EC1}" sibTransId="{79FFDCC7-13B4-4571-8266-76DA1BE235C6}"/>
    <dgm:cxn modelId="{930DF3A4-2C20-4263-91E6-E4B477DD9372}" srcId="{A2CF5795-3B64-42EF-9CF8-82A96F144095}" destId="{1FD3CE32-1E03-4C1D-B0E3-8B5C9E8A9412}" srcOrd="0" destOrd="0" parTransId="{C3C1486F-1858-4FA5-867B-4B7C8216C6C3}" sibTransId="{C0A0006D-567F-41FB-B082-FC9EBE3284D8}"/>
    <dgm:cxn modelId="{CF1355AE-2A8E-437F-93ED-F8066449042A}" type="presOf" srcId="{133AA8B0-F63E-4B71-87B0-3C65CC4CF1ED}" destId="{A858EEA8-7EE7-494F-BAF9-71311EED7386}" srcOrd="0" destOrd="2" presId="urn:microsoft.com/office/officeart/2005/8/layout/vList2"/>
    <dgm:cxn modelId="{F961E7B8-260B-4945-A351-46AC8F4DC887}" type="presOf" srcId="{7F2517B2-8B16-4196-8499-62DFC2614E29}" destId="{9CC560C6-DC88-4D0B-9B1D-D3DD7E91BCCF}" srcOrd="0" destOrd="0" presId="urn:microsoft.com/office/officeart/2005/8/layout/vList2"/>
    <dgm:cxn modelId="{E663ACCA-2D6C-4BDF-BF17-49CED8A2C6A1}" type="presOf" srcId="{E35E7D7D-E21F-4A01-B2E0-39B85A706394}" destId="{A858EEA8-7EE7-494F-BAF9-71311EED7386}" srcOrd="0" destOrd="0" presId="urn:microsoft.com/office/officeart/2005/8/layout/vList2"/>
    <dgm:cxn modelId="{A6D918CD-497B-4F41-9212-4F14CFBB9C5C}" srcId="{7F2517B2-8B16-4196-8499-62DFC2614E29}" destId="{8D40F33D-3F73-4006-B03F-9ED02D96F586}" srcOrd="2" destOrd="0" parTransId="{4F7D1CE2-008E-4147-A223-4B8832B4D70B}" sibTransId="{DA570BBD-11D1-480C-AFEC-3FF78530829D}"/>
    <dgm:cxn modelId="{77BB49CE-D90B-4601-AA36-E05066C8FC35}" type="presOf" srcId="{8D40F33D-3F73-4006-B03F-9ED02D96F586}" destId="{1335C65F-AC35-406F-AB26-78A6FA3180DE}" srcOrd="0" destOrd="0" presId="urn:microsoft.com/office/officeart/2005/8/layout/vList2"/>
    <dgm:cxn modelId="{F49F91E7-AB1C-4301-92D7-586CFE69AE27}" type="presOf" srcId="{C1C0485B-30FF-44CB-B994-677D9DAF79EF}" destId="{FD01FAEA-042C-457C-B047-1F64BAA3C174}" srcOrd="0" destOrd="1" presId="urn:microsoft.com/office/officeart/2005/8/layout/vList2"/>
    <dgm:cxn modelId="{6B67EBE1-8B30-40F9-8016-65EDA449BBF8}" type="presParOf" srcId="{9CC560C6-DC88-4D0B-9B1D-D3DD7E91BCCF}" destId="{E823A54C-9AB7-4D09-B33C-092A7002C134}" srcOrd="0" destOrd="0" presId="urn:microsoft.com/office/officeart/2005/8/layout/vList2"/>
    <dgm:cxn modelId="{D80969E0-95CA-48F1-B88C-0070369A89B8}" type="presParOf" srcId="{9CC560C6-DC88-4D0B-9B1D-D3DD7E91BCCF}" destId="{FD01FAEA-042C-457C-B047-1F64BAA3C174}" srcOrd="1" destOrd="0" presId="urn:microsoft.com/office/officeart/2005/8/layout/vList2"/>
    <dgm:cxn modelId="{52C2B3FC-D4A1-4F3E-B35F-0C43C7AA714C}" type="presParOf" srcId="{9CC560C6-DC88-4D0B-9B1D-D3DD7E91BCCF}" destId="{F3C102A8-C9A7-4A72-B079-300C92B205BD}" srcOrd="2" destOrd="0" presId="urn:microsoft.com/office/officeart/2005/8/layout/vList2"/>
    <dgm:cxn modelId="{94530266-D6F5-45D8-8EAB-6406ADCD3E09}" type="presParOf" srcId="{9CC560C6-DC88-4D0B-9B1D-D3DD7E91BCCF}" destId="{5F4D52D2-B35F-4EB8-BDFB-7C2F429FA338}" srcOrd="3" destOrd="0" presId="urn:microsoft.com/office/officeart/2005/8/layout/vList2"/>
    <dgm:cxn modelId="{D2B4B4D3-7A4E-425B-B1E3-0E96BE2E247F}" type="presParOf" srcId="{9CC560C6-DC88-4D0B-9B1D-D3DD7E91BCCF}" destId="{1335C65F-AC35-406F-AB26-78A6FA3180DE}" srcOrd="4" destOrd="0" presId="urn:microsoft.com/office/officeart/2005/8/layout/vList2"/>
    <dgm:cxn modelId="{25A54DDF-7422-4C6D-9C55-987C4082BF3D}" type="presParOf" srcId="{9CC560C6-DC88-4D0B-9B1D-D3DD7E91BCCF}" destId="{A858EEA8-7EE7-494F-BAF9-71311EED738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8DA39F-5506-4AB3-9E62-343280BDC83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DAB23C-C359-4C00-8240-F8BA794BEAB4}">
      <dgm:prSet phldrT="[文本]"/>
      <dgm:spPr/>
      <dgm:t>
        <a:bodyPr/>
        <a:lstStyle/>
        <a:p>
          <a:r>
            <a:rPr lang="zh-CN" altLang="en-US" dirty="0"/>
            <a:t>主干</a:t>
          </a:r>
        </a:p>
      </dgm:t>
    </dgm:pt>
    <dgm:pt modelId="{EF2F5C08-2F03-4B5E-B5B4-010928D3A9D1}" type="parTrans" cxnId="{EEF6F347-3266-496F-AC3D-B3E7F3850566}">
      <dgm:prSet/>
      <dgm:spPr/>
      <dgm:t>
        <a:bodyPr/>
        <a:lstStyle/>
        <a:p>
          <a:endParaRPr lang="zh-CN" altLang="en-US"/>
        </a:p>
      </dgm:t>
    </dgm:pt>
    <dgm:pt modelId="{93933E2B-D904-4853-A78A-1F1EE2DADFB5}" type="sibTrans" cxnId="{EEF6F347-3266-496F-AC3D-B3E7F3850566}">
      <dgm:prSet/>
      <dgm:spPr/>
      <dgm:t>
        <a:bodyPr/>
        <a:lstStyle/>
        <a:p>
          <a:endParaRPr lang="zh-CN" altLang="en-US"/>
        </a:p>
      </dgm:t>
    </dgm:pt>
    <dgm:pt modelId="{48D0A3B8-42BE-402E-9F8D-917E2BE11DC1}">
      <dgm:prSet phldrT="[文本]" custT="1"/>
      <dgm:spPr/>
      <dgm:t>
        <a:bodyPr/>
        <a:lstStyle/>
        <a:p>
          <a:r>
            <a:rPr lang="en-US" altLang="zh-CN" sz="1200" dirty="0"/>
            <a:t>11.29-12.23</a:t>
          </a:r>
          <a:endParaRPr lang="zh-CN" altLang="en-US" sz="1200" dirty="0"/>
        </a:p>
      </dgm:t>
    </dgm:pt>
    <dgm:pt modelId="{0B7779A6-89F6-4F63-B56B-B4F38BEF83B4}" type="parTrans" cxnId="{16BB2744-205D-4D01-89A5-62E848CB4E37}">
      <dgm:prSet/>
      <dgm:spPr/>
      <dgm:t>
        <a:bodyPr/>
        <a:lstStyle/>
        <a:p>
          <a:endParaRPr lang="zh-CN" altLang="en-US"/>
        </a:p>
      </dgm:t>
    </dgm:pt>
    <dgm:pt modelId="{E5AB777B-02F4-4972-B85F-6ECF420CBD78}" type="sibTrans" cxnId="{16BB2744-205D-4D01-89A5-62E848CB4E37}">
      <dgm:prSet/>
      <dgm:spPr/>
      <dgm:t>
        <a:bodyPr/>
        <a:lstStyle/>
        <a:p>
          <a:endParaRPr lang="zh-CN" altLang="en-US"/>
        </a:p>
      </dgm:t>
    </dgm:pt>
    <dgm:pt modelId="{6DD491FF-4A7D-4100-A7B4-AF901DEA93CA}">
      <dgm:prSet phldrT="[文本]" custT="1"/>
      <dgm:spPr/>
      <dgm:t>
        <a:bodyPr/>
        <a:lstStyle/>
        <a:p>
          <a:r>
            <a:rPr lang="zh-CN" altLang="en-US" sz="1200" dirty="0"/>
            <a:t>适配</a:t>
          </a:r>
          <a:r>
            <a:rPr lang="en-US" altLang="zh-CN" sz="1200" dirty="0"/>
            <a:t>prepare</a:t>
          </a:r>
          <a:r>
            <a:rPr lang="zh-CN" altLang="en-US" sz="1200" dirty="0"/>
            <a:t>、</a:t>
          </a:r>
          <a:r>
            <a:rPr lang="en-US" altLang="zh-CN" sz="1200" dirty="0"/>
            <a:t>compile</a:t>
          </a:r>
          <a:r>
            <a:rPr lang="zh-CN" altLang="en-US" sz="1200" dirty="0"/>
            <a:t>阶段，</a:t>
          </a:r>
          <a:r>
            <a:rPr lang="en-US" altLang="zh-CN" sz="1200" dirty="0"/>
            <a:t>12.21</a:t>
          </a:r>
          <a:r>
            <a:rPr lang="zh-CN" altLang="en-US" sz="1200" dirty="0"/>
            <a:t>上库。</a:t>
          </a:r>
        </a:p>
      </dgm:t>
    </dgm:pt>
    <dgm:pt modelId="{0E085906-BA09-4470-92C1-8A3D47731C86}" type="parTrans" cxnId="{96C98A54-0A34-48BF-BFE9-7232506C4411}">
      <dgm:prSet/>
      <dgm:spPr/>
      <dgm:t>
        <a:bodyPr/>
        <a:lstStyle/>
        <a:p>
          <a:endParaRPr lang="zh-CN" altLang="en-US"/>
        </a:p>
      </dgm:t>
    </dgm:pt>
    <dgm:pt modelId="{657DED15-9F83-4A88-8838-889B2DE22E94}" type="sibTrans" cxnId="{96C98A54-0A34-48BF-BFE9-7232506C4411}">
      <dgm:prSet/>
      <dgm:spPr/>
      <dgm:t>
        <a:bodyPr/>
        <a:lstStyle/>
        <a:p>
          <a:endParaRPr lang="zh-CN" altLang="en-US"/>
        </a:p>
      </dgm:t>
    </dgm:pt>
    <dgm:pt modelId="{3D510EA0-99B6-461A-ABE7-0FBC57E0956A}">
      <dgm:prSet phldrT="[文本]"/>
      <dgm:spPr/>
      <dgm:t>
        <a:bodyPr/>
        <a:lstStyle/>
        <a:p>
          <a:r>
            <a:rPr lang="en-US" altLang="zh-CN" dirty="0" err="1"/>
            <a:t>llvm</a:t>
          </a:r>
          <a:endParaRPr lang="en-US" altLang="zh-CN" dirty="0"/>
        </a:p>
        <a:p>
          <a:r>
            <a:rPr lang="zh-CN" altLang="en-US" dirty="0"/>
            <a:t>分支</a:t>
          </a:r>
        </a:p>
      </dgm:t>
    </dgm:pt>
    <dgm:pt modelId="{B786D4A4-A79B-443B-837E-0A3FA5AE6E8E}" type="parTrans" cxnId="{002876F8-CBA2-49B6-B01B-DDEF0C7F76AC}">
      <dgm:prSet/>
      <dgm:spPr/>
      <dgm:t>
        <a:bodyPr/>
        <a:lstStyle/>
        <a:p>
          <a:endParaRPr lang="zh-CN" altLang="en-US"/>
        </a:p>
      </dgm:t>
    </dgm:pt>
    <dgm:pt modelId="{F8BE0982-F84E-4675-BCFA-910C89F6BFA5}" type="sibTrans" cxnId="{002876F8-CBA2-49B6-B01B-DDEF0C7F76AC}">
      <dgm:prSet/>
      <dgm:spPr/>
      <dgm:t>
        <a:bodyPr/>
        <a:lstStyle/>
        <a:p>
          <a:endParaRPr lang="zh-CN" altLang="en-US"/>
        </a:p>
      </dgm:t>
    </dgm:pt>
    <dgm:pt modelId="{4DE27D39-8B10-482C-A957-D8E1A837C278}">
      <dgm:prSet phldrT="[文本]" custT="1"/>
      <dgm:spPr/>
      <dgm:t>
        <a:bodyPr/>
        <a:lstStyle/>
        <a:p>
          <a:r>
            <a:rPr lang="en-US" altLang="zh-CN" sz="1200" dirty="0"/>
            <a:t>12.23-01.04</a:t>
          </a:r>
          <a:endParaRPr lang="zh-CN" altLang="en-US" sz="1200" dirty="0"/>
        </a:p>
      </dgm:t>
    </dgm:pt>
    <dgm:pt modelId="{EDA57E8D-5B87-4B1D-B8BA-6DAB90497BCB}" type="parTrans" cxnId="{36A2BAC7-9565-476E-A3D2-BD1D138E58FF}">
      <dgm:prSet/>
      <dgm:spPr/>
      <dgm:t>
        <a:bodyPr/>
        <a:lstStyle/>
        <a:p>
          <a:endParaRPr lang="zh-CN" altLang="en-US"/>
        </a:p>
      </dgm:t>
    </dgm:pt>
    <dgm:pt modelId="{6012CEF9-487F-47CF-93C8-9310A1C3E3B1}" type="sibTrans" cxnId="{36A2BAC7-9565-476E-A3D2-BD1D138E58FF}">
      <dgm:prSet/>
      <dgm:spPr/>
      <dgm:t>
        <a:bodyPr/>
        <a:lstStyle/>
        <a:p>
          <a:endParaRPr lang="zh-CN" altLang="en-US"/>
        </a:p>
      </dgm:t>
    </dgm:pt>
    <dgm:pt modelId="{3E08DF98-3181-4E14-8F06-42BCDFD56DB0}">
      <dgm:prSet phldrT="[文本]" custT="1"/>
      <dgm:spPr/>
      <dgm:t>
        <a:bodyPr/>
        <a:lstStyle/>
        <a:p>
          <a:r>
            <a:rPr lang="zh-CN" altLang="en-US" sz="1200" dirty="0"/>
            <a:t>适配</a:t>
          </a:r>
          <a:r>
            <a:rPr lang="en-US" altLang="zh-CN" sz="1200" dirty="0"/>
            <a:t>common</a:t>
          </a:r>
          <a:r>
            <a:rPr lang="zh-CN" altLang="en-US" sz="1200" dirty="0"/>
            <a:t>的全部阶段，</a:t>
          </a:r>
          <a:r>
            <a:rPr lang="en-US" altLang="zh-CN" sz="1200" dirty="0"/>
            <a:t>01.04</a:t>
          </a:r>
          <a:r>
            <a:rPr lang="zh-CN" altLang="en-US" sz="1200" dirty="0"/>
            <a:t>完成。</a:t>
          </a:r>
        </a:p>
      </dgm:t>
    </dgm:pt>
    <dgm:pt modelId="{8468270D-6F5F-4EF4-9499-4257D0688A08}" type="parTrans" cxnId="{216A5DBF-BC01-4705-AAEB-5462B395BA7B}">
      <dgm:prSet/>
      <dgm:spPr/>
      <dgm:t>
        <a:bodyPr/>
        <a:lstStyle/>
        <a:p>
          <a:endParaRPr lang="zh-CN" altLang="en-US"/>
        </a:p>
      </dgm:t>
    </dgm:pt>
    <dgm:pt modelId="{9045D831-39AC-465C-A6FA-E4F112E21FA0}" type="sibTrans" cxnId="{216A5DBF-BC01-4705-AAEB-5462B395BA7B}">
      <dgm:prSet/>
      <dgm:spPr/>
      <dgm:t>
        <a:bodyPr/>
        <a:lstStyle/>
        <a:p>
          <a:endParaRPr lang="zh-CN" altLang="en-US"/>
        </a:p>
      </dgm:t>
    </dgm:pt>
    <dgm:pt modelId="{C86F1665-2DAA-4D25-8626-3D32FE09FA72}">
      <dgm:prSet phldrT="[文本]"/>
      <dgm:spPr/>
      <dgm:t>
        <a:bodyPr/>
        <a:lstStyle/>
        <a:p>
          <a:r>
            <a:rPr lang="zh-CN" altLang="en-US" dirty="0"/>
            <a:t>主干</a:t>
          </a:r>
        </a:p>
      </dgm:t>
    </dgm:pt>
    <dgm:pt modelId="{FEE4F028-A5E1-4D63-B125-E93F9C32448A}" type="parTrans" cxnId="{49833EDC-23B6-46B9-8010-51295A675C57}">
      <dgm:prSet/>
      <dgm:spPr/>
      <dgm:t>
        <a:bodyPr/>
        <a:lstStyle/>
        <a:p>
          <a:endParaRPr lang="zh-CN" altLang="en-US"/>
        </a:p>
      </dgm:t>
    </dgm:pt>
    <dgm:pt modelId="{1483609D-BB4F-4A04-891B-6A9F2671BE50}" type="sibTrans" cxnId="{49833EDC-23B6-46B9-8010-51295A675C57}">
      <dgm:prSet/>
      <dgm:spPr/>
      <dgm:t>
        <a:bodyPr/>
        <a:lstStyle/>
        <a:p>
          <a:endParaRPr lang="zh-CN" altLang="en-US"/>
        </a:p>
      </dgm:t>
    </dgm:pt>
    <dgm:pt modelId="{F1C38AFD-4340-48FF-B6B7-2E072DCDFC25}">
      <dgm:prSet phldrT="[文本]" custT="1"/>
      <dgm:spPr/>
      <dgm:t>
        <a:bodyPr/>
        <a:lstStyle/>
        <a:p>
          <a:r>
            <a:rPr lang="en-US" altLang="zh-CN" sz="1200" dirty="0"/>
            <a:t>01.05-</a:t>
          </a:r>
          <a:r>
            <a:rPr lang="zh-CN" altLang="en-US" sz="1200" dirty="0"/>
            <a:t>至今</a:t>
          </a:r>
        </a:p>
      </dgm:t>
    </dgm:pt>
    <dgm:pt modelId="{4CB2DC6F-A208-4EF0-B578-EF7268BF2B90}" type="parTrans" cxnId="{E8AF8DE1-7152-4DED-A76D-8D66258EA622}">
      <dgm:prSet/>
      <dgm:spPr/>
      <dgm:t>
        <a:bodyPr/>
        <a:lstStyle/>
        <a:p>
          <a:endParaRPr lang="zh-CN" altLang="en-US"/>
        </a:p>
      </dgm:t>
    </dgm:pt>
    <dgm:pt modelId="{FB8E1982-3E90-4F05-BF24-DB4530494FBF}" type="sibTrans" cxnId="{E8AF8DE1-7152-4DED-A76D-8D66258EA622}">
      <dgm:prSet/>
      <dgm:spPr/>
      <dgm:t>
        <a:bodyPr/>
        <a:lstStyle/>
        <a:p>
          <a:endParaRPr lang="zh-CN" altLang="en-US"/>
        </a:p>
      </dgm:t>
    </dgm:pt>
    <dgm:pt modelId="{4A3185F9-848B-4FC7-AE12-59CEB1F6A35C}">
      <dgm:prSet phldrT="[文本]" custT="1"/>
      <dgm:spPr/>
      <dgm:t>
        <a:bodyPr/>
        <a:lstStyle/>
        <a:p>
          <a:r>
            <a:rPr lang="zh-CN" altLang="en-US" sz="1200" dirty="0"/>
            <a:t>回合</a:t>
          </a:r>
          <a:r>
            <a:rPr lang="en-US" altLang="zh-CN" sz="1200" dirty="0" err="1"/>
            <a:t>llvm</a:t>
          </a:r>
          <a:r>
            <a:rPr lang="zh-CN" altLang="en-US" sz="1200" dirty="0"/>
            <a:t>分支代码。</a:t>
          </a:r>
        </a:p>
      </dgm:t>
    </dgm:pt>
    <dgm:pt modelId="{5B76468C-E063-46F2-8EEA-7606AB9F4138}" type="parTrans" cxnId="{076689A6-2890-4907-859D-5F60AF91C3E6}">
      <dgm:prSet/>
      <dgm:spPr/>
      <dgm:t>
        <a:bodyPr/>
        <a:lstStyle/>
        <a:p>
          <a:endParaRPr lang="zh-CN" altLang="en-US"/>
        </a:p>
      </dgm:t>
    </dgm:pt>
    <dgm:pt modelId="{AFA7B2B4-3299-451E-9451-0BE3026BBF98}" type="sibTrans" cxnId="{076689A6-2890-4907-859D-5F60AF91C3E6}">
      <dgm:prSet/>
      <dgm:spPr/>
      <dgm:t>
        <a:bodyPr/>
        <a:lstStyle/>
        <a:p>
          <a:endParaRPr lang="zh-CN" altLang="en-US"/>
        </a:p>
      </dgm:t>
    </dgm:pt>
    <dgm:pt modelId="{ADC22C1E-43F9-4580-8F28-76A419E8FC86}">
      <dgm:prSet/>
      <dgm:spPr/>
      <dgm:t>
        <a:bodyPr/>
        <a:lstStyle/>
        <a:p>
          <a:r>
            <a:rPr lang="en-US" altLang="zh-CN" dirty="0"/>
            <a:t>Pro610</a:t>
          </a:r>
          <a:endParaRPr lang="zh-CN" altLang="en-US" dirty="0"/>
        </a:p>
      </dgm:t>
    </dgm:pt>
    <dgm:pt modelId="{7FB54ECE-8DFD-4B1D-92CC-C1FFB0994C92}" type="parTrans" cxnId="{423960BE-A0B2-44E9-9EA2-7B479F93DC4D}">
      <dgm:prSet/>
      <dgm:spPr/>
      <dgm:t>
        <a:bodyPr/>
        <a:lstStyle/>
        <a:p>
          <a:endParaRPr lang="zh-CN" altLang="en-US"/>
        </a:p>
      </dgm:t>
    </dgm:pt>
    <dgm:pt modelId="{6CD884EA-99F6-46C8-936A-B1D13DBF104A}" type="sibTrans" cxnId="{423960BE-A0B2-44E9-9EA2-7B479F93DC4D}">
      <dgm:prSet/>
      <dgm:spPr/>
      <dgm:t>
        <a:bodyPr/>
        <a:lstStyle/>
        <a:p>
          <a:endParaRPr lang="zh-CN" altLang="en-US"/>
        </a:p>
      </dgm:t>
    </dgm:pt>
    <dgm:pt modelId="{F48AFFD4-52BF-4F90-B8DE-4BD6DA8E84AE}">
      <dgm:prSet custT="1"/>
      <dgm:spPr/>
      <dgm:t>
        <a:bodyPr/>
        <a:lstStyle/>
        <a:p>
          <a:r>
            <a:rPr lang="en-US" altLang="zh-CN" sz="1200" dirty="0"/>
            <a:t>10.29-11.26</a:t>
          </a:r>
          <a:endParaRPr lang="zh-CN" altLang="en-US" sz="1200" dirty="0"/>
        </a:p>
      </dgm:t>
    </dgm:pt>
    <dgm:pt modelId="{BA6AC785-B6A0-494D-A5B3-90DF2A278568}" type="parTrans" cxnId="{A2FC4D78-AAE2-4ACC-B960-1F7CDB4D24C7}">
      <dgm:prSet/>
      <dgm:spPr/>
      <dgm:t>
        <a:bodyPr/>
        <a:lstStyle/>
        <a:p>
          <a:endParaRPr lang="zh-CN" altLang="en-US"/>
        </a:p>
      </dgm:t>
    </dgm:pt>
    <dgm:pt modelId="{9D3CB65B-14D4-4C12-B048-A42B92C5045C}" type="sibTrans" cxnId="{A2FC4D78-AAE2-4ACC-B960-1F7CDB4D24C7}">
      <dgm:prSet/>
      <dgm:spPr/>
      <dgm:t>
        <a:bodyPr/>
        <a:lstStyle/>
        <a:p>
          <a:endParaRPr lang="zh-CN" altLang="en-US"/>
        </a:p>
      </dgm:t>
    </dgm:pt>
    <dgm:pt modelId="{F51194F3-491B-4102-B9EC-FE5900EA9A43}">
      <dgm:prSet custT="1"/>
      <dgm:spPr/>
      <dgm:t>
        <a:bodyPr/>
        <a:lstStyle/>
        <a:p>
          <a:r>
            <a:rPr lang="zh-CN" altLang="en-US" sz="1200" dirty="0"/>
            <a:t>本地适配</a:t>
          </a:r>
          <a:r>
            <a:rPr lang="en-US" altLang="zh-CN" sz="1200" dirty="0" err="1"/>
            <a:t>llvm</a:t>
          </a:r>
          <a:r>
            <a:rPr lang="zh-CN" altLang="en-US" sz="1200" dirty="0"/>
            <a:t>编译器，没有上库。</a:t>
          </a:r>
        </a:p>
      </dgm:t>
    </dgm:pt>
    <dgm:pt modelId="{7ED80863-ECDB-405D-9A05-49E574C6F7A3}" type="parTrans" cxnId="{E0B7C648-A732-4B65-8016-CD9118BCE9D1}">
      <dgm:prSet/>
      <dgm:spPr/>
      <dgm:t>
        <a:bodyPr/>
        <a:lstStyle/>
        <a:p>
          <a:endParaRPr lang="zh-CN" altLang="en-US"/>
        </a:p>
      </dgm:t>
    </dgm:pt>
    <dgm:pt modelId="{16566A62-1066-4C22-AB7D-9DE2F6F34D5E}" type="sibTrans" cxnId="{E0B7C648-A732-4B65-8016-CD9118BCE9D1}">
      <dgm:prSet/>
      <dgm:spPr/>
      <dgm:t>
        <a:bodyPr/>
        <a:lstStyle/>
        <a:p>
          <a:endParaRPr lang="zh-CN" altLang="en-US"/>
        </a:p>
      </dgm:t>
    </dgm:pt>
    <dgm:pt modelId="{CDD0C4BA-6B92-4CBB-A5A0-907DDA4D792F}">
      <dgm:prSet phldrT="[文本]" custT="1"/>
      <dgm:spPr/>
      <dgm:t>
        <a:bodyPr/>
        <a:lstStyle/>
        <a:p>
          <a:r>
            <a:rPr lang="zh-CN" altLang="en-US" sz="1200" dirty="0"/>
            <a:t>适配流水线和门禁。</a:t>
          </a:r>
        </a:p>
      </dgm:t>
    </dgm:pt>
    <dgm:pt modelId="{01A132B9-EC61-460F-9885-7336F279D52D}" type="parTrans" cxnId="{B016B196-079D-4580-BAFF-0553C63E5144}">
      <dgm:prSet/>
      <dgm:spPr/>
      <dgm:t>
        <a:bodyPr/>
        <a:lstStyle/>
        <a:p>
          <a:endParaRPr lang="zh-CN" altLang="en-US"/>
        </a:p>
      </dgm:t>
    </dgm:pt>
    <dgm:pt modelId="{D9F245F6-1B90-4803-B284-FEBF4B94F274}" type="sibTrans" cxnId="{B016B196-079D-4580-BAFF-0553C63E5144}">
      <dgm:prSet/>
      <dgm:spPr/>
      <dgm:t>
        <a:bodyPr/>
        <a:lstStyle/>
        <a:p>
          <a:endParaRPr lang="zh-CN" altLang="en-US"/>
        </a:p>
      </dgm:t>
    </dgm:pt>
    <dgm:pt modelId="{F1A4D0B9-B56A-44DB-A6D6-C3300D239872}">
      <dgm:prSet phldrT="[文本]" custT="1"/>
      <dgm:spPr/>
      <dgm:t>
        <a:bodyPr/>
        <a:lstStyle/>
        <a:p>
          <a:r>
            <a:rPr lang="zh-CN" altLang="en-US" sz="1200" dirty="0"/>
            <a:t>适配流水线和门禁。</a:t>
          </a:r>
        </a:p>
      </dgm:t>
    </dgm:pt>
    <dgm:pt modelId="{E5EAD2FE-F34A-4563-BB78-D986ADB27A8C}" type="parTrans" cxnId="{2B19266B-BDCA-415E-9DDF-16D2A202A40A}">
      <dgm:prSet/>
      <dgm:spPr/>
      <dgm:t>
        <a:bodyPr/>
        <a:lstStyle/>
        <a:p>
          <a:endParaRPr lang="zh-CN" altLang="en-US"/>
        </a:p>
      </dgm:t>
    </dgm:pt>
    <dgm:pt modelId="{354B5672-FF6D-40AA-AB08-F0706A9DF3C0}" type="sibTrans" cxnId="{2B19266B-BDCA-415E-9DDF-16D2A202A40A}">
      <dgm:prSet/>
      <dgm:spPr/>
      <dgm:t>
        <a:bodyPr/>
        <a:lstStyle/>
        <a:p>
          <a:endParaRPr lang="zh-CN" altLang="en-US"/>
        </a:p>
      </dgm:t>
    </dgm:pt>
    <dgm:pt modelId="{BC216FE4-FD4B-4C17-B133-B40E36FB69B1}" type="pres">
      <dgm:prSet presAssocID="{3B8DA39F-5506-4AB3-9E62-343280BDC831}" presName="theList" presStyleCnt="0">
        <dgm:presLayoutVars>
          <dgm:dir/>
          <dgm:animLvl val="lvl"/>
          <dgm:resizeHandles val="exact"/>
        </dgm:presLayoutVars>
      </dgm:prSet>
      <dgm:spPr/>
    </dgm:pt>
    <dgm:pt modelId="{4A289941-8A64-4256-ADC1-52B8F32FD09C}" type="pres">
      <dgm:prSet presAssocID="{ADC22C1E-43F9-4580-8F28-76A419E8FC86}" presName="compNode" presStyleCnt="0"/>
      <dgm:spPr/>
    </dgm:pt>
    <dgm:pt modelId="{3D5AD532-7372-4E0A-B0D2-F21640216FBB}" type="pres">
      <dgm:prSet presAssocID="{ADC22C1E-43F9-4580-8F28-76A419E8FC86}" presName="noGeometry" presStyleCnt="0"/>
      <dgm:spPr/>
    </dgm:pt>
    <dgm:pt modelId="{0524CBD8-1B82-46D5-B73F-18DF3D661A6B}" type="pres">
      <dgm:prSet presAssocID="{ADC22C1E-43F9-4580-8F28-76A419E8FC86}" presName="childTextVisible" presStyleLbl="bgAccFollowNode1" presStyleIdx="0" presStyleCnt="4">
        <dgm:presLayoutVars>
          <dgm:bulletEnabled val="1"/>
        </dgm:presLayoutVars>
      </dgm:prSet>
      <dgm:spPr/>
    </dgm:pt>
    <dgm:pt modelId="{C8050FCB-F638-4907-A019-A1387884B4A9}" type="pres">
      <dgm:prSet presAssocID="{ADC22C1E-43F9-4580-8F28-76A419E8FC86}" presName="childTextHidden" presStyleLbl="bgAccFollowNode1" presStyleIdx="0" presStyleCnt="4"/>
      <dgm:spPr/>
    </dgm:pt>
    <dgm:pt modelId="{B95ECAF0-F51C-4F56-84D1-12ED026658A3}" type="pres">
      <dgm:prSet presAssocID="{ADC22C1E-43F9-4580-8F28-76A419E8FC8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B0C884E-BB55-4C05-9F83-46D5B1AE1323}" type="pres">
      <dgm:prSet presAssocID="{ADC22C1E-43F9-4580-8F28-76A419E8FC86}" presName="aSpace" presStyleCnt="0"/>
      <dgm:spPr/>
    </dgm:pt>
    <dgm:pt modelId="{721A4367-4B4A-4DC3-A927-D80722602EBE}" type="pres">
      <dgm:prSet presAssocID="{1ADAB23C-C359-4C00-8240-F8BA794BEAB4}" presName="compNode" presStyleCnt="0"/>
      <dgm:spPr/>
    </dgm:pt>
    <dgm:pt modelId="{0459EA83-402D-45E5-8C03-0DA780B362A4}" type="pres">
      <dgm:prSet presAssocID="{1ADAB23C-C359-4C00-8240-F8BA794BEAB4}" presName="noGeometry" presStyleCnt="0"/>
      <dgm:spPr/>
    </dgm:pt>
    <dgm:pt modelId="{87588BE7-10BD-4BEB-8A86-7A28A098F76C}" type="pres">
      <dgm:prSet presAssocID="{1ADAB23C-C359-4C00-8240-F8BA794BEAB4}" presName="childTextVisible" presStyleLbl="bgAccFollowNode1" presStyleIdx="1" presStyleCnt="4">
        <dgm:presLayoutVars>
          <dgm:bulletEnabled val="1"/>
        </dgm:presLayoutVars>
      </dgm:prSet>
      <dgm:spPr/>
    </dgm:pt>
    <dgm:pt modelId="{D67CB038-ED8B-4E62-A739-9C989AD48932}" type="pres">
      <dgm:prSet presAssocID="{1ADAB23C-C359-4C00-8240-F8BA794BEAB4}" presName="childTextHidden" presStyleLbl="bgAccFollowNode1" presStyleIdx="1" presStyleCnt="4"/>
      <dgm:spPr/>
    </dgm:pt>
    <dgm:pt modelId="{24339737-E4A9-4B40-B5FA-91F7C6033329}" type="pres">
      <dgm:prSet presAssocID="{1ADAB23C-C359-4C00-8240-F8BA794BEAB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F96C6EF-2407-401C-AE1D-5360EE2E60E9}" type="pres">
      <dgm:prSet presAssocID="{1ADAB23C-C359-4C00-8240-F8BA794BEAB4}" presName="aSpace" presStyleCnt="0"/>
      <dgm:spPr/>
    </dgm:pt>
    <dgm:pt modelId="{98A36A5F-DE15-4509-8CD7-8C348659F665}" type="pres">
      <dgm:prSet presAssocID="{3D510EA0-99B6-461A-ABE7-0FBC57E0956A}" presName="compNode" presStyleCnt="0"/>
      <dgm:spPr/>
    </dgm:pt>
    <dgm:pt modelId="{8C9D15B3-C22C-42A6-9873-D270B0821A8D}" type="pres">
      <dgm:prSet presAssocID="{3D510EA0-99B6-461A-ABE7-0FBC57E0956A}" presName="noGeometry" presStyleCnt="0"/>
      <dgm:spPr/>
    </dgm:pt>
    <dgm:pt modelId="{3B2030D5-A072-4C4D-96E3-E945800AFDD1}" type="pres">
      <dgm:prSet presAssocID="{3D510EA0-99B6-461A-ABE7-0FBC57E0956A}" presName="childTextVisible" presStyleLbl="bgAccFollowNode1" presStyleIdx="2" presStyleCnt="4">
        <dgm:presLayoutVars>
          <dgm:bulletEnabled val="1"/>
        </dgm:presLayoutVars>
      </dgm:prSet>
      <dgm:spPr/>
    </dgm:pt>
    <dgm:pt modelId="{EF9A8EE0-C6AE-49C0-8955-C4492614767D}" type="pres">
      <dgm:prSet presAssocID="{3D510EA0-99B6-461A-ABE7-0FBC57E0956A}" presName="childTextHidden" presStyleLbl="bgAccFollowNode1" presStyleIdx="2" presStyleCnt="4"/>
      <dgm:spPr/>
    </dgm:pt>
    <dgm:pt modelId="{75131742-43E3-4BF3-9D7E-594733C7BF64}" type="pres">
      <dgm:prSet presAssocID="{3D510EA0-99B6-461A-ABE7-0FBC57E0956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BF74999-A3A2-491A-A2BB-26E740BB2026}" type="pres">
      <dgm:prSet presAssocID="{3D510EA0-99B6-461A-ABE7-0FBC57E0956A}" presName="aSpace" presStyleCnt="0"/>
      <dgm:spPr/>
    </dgm:pt>
    <dgm:pt modelId="{D367EE34-C07B-4F50-88FA-EE7A55902924}" type="pres">
      <dgm:prSet presAssocID="{C86F1665-2DAA-4D25-8626-3D32FE09FA72}" presName="compNode" presStyleCnt="0"/>
      <dgm:spPr/>
    </dgm:pt>
    <dgm:pt modelId="{407A17C7-8ED1-44CF-830B-24A0748350CA}" type="pres">
      <dgm:prSet presAssocID="{C86F1665-2DAA-4D25-8626-3D32FE09FA72}" presName="noGeometry" presStyleCnt="0"/>
      <dgm:spPr/>
    </dgm:pt>
    <dgm:pt modelId="{8ED093AE-E5FD-44D4-9433-FEBBF03D35D4}" type="pres">
      <dgm:prSet presAssocID="{C86F1665-2DAA-4D25-8626-3D32FE09FA72}" presName="childTextVisible" presStyleLbl="bgAccFollowNode1" presStyleIdx="3" presStyleCnt="4">
        <dgm:presLayoutVars>
          <dgm:bulletEnabled val="1"/>
        </dgm:presLayoutVars>
      </dgm:prSet>
      <dgm:spPr/>
    </dgm:pt>
    <dgm:pt modelId="{8B50A9F2-6E78-43E5-81E6-F8E14054C4B4}" type="pres">
      <dgm:prSet presAssocID="{C86F1665-2DAA-4D25-8626-3D32FE09FA72}" presName="childTextHidden" presStyleLbl="bgAccFollowNode1" presStyleIdx="3" presStyleCnt="4"/>
      <dgm:spPr/>
    </dgm:pt>
    <dgm:pt modelId="{994429D5-8872-4411-8700-7BD1FBA2BB49}" type="pres">
      <dgm:prSet presAssocID="{C86F1665-2DAA-4D25-8626-3D32FE09FA72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57E64602-2C7F-43B8-B6F0-FE0832591E4A}" type="presOf" srcId="{48D0A3B8-42BE-402E-9F8D-917E2BE11DC1}" destId="{87588BE7-10BD-4BEB-8A86-7A28A098F76C}" srcOrd="0" destOrd="0" presId="urn:microsoft.com/office/officeart/2005/8/layout/hProcess6"/>
    <dgm:cxn modelId="{28EC5D08-C4ED-42BA-8935-732A53A505D9}" type="presOf" srcId="{ADC22C1E-43F9-4580-8F28-76A419E8FC86}" destId="{B95ECAF0-F51C-4F56-84D1-12ED026658A3}" srcOrd="0" destOrd="0" presId="urn:microsoft.com/office/officeart/2005/8/layout/hProcess6"/>
    <dgm:cxn modelId="{E308830C-7520-4508-A4CD-DC73523400B3}" type="presOf" srcId="{F48AFFD4-52BF-4F90-B8DE-4BD6DA8E84AE}" destId="{C8050FCB-F638-4907-A019-A1387884B4A9}" srcOrd="1" destOrd="0" presId="urn:microsoft.com/office/officeart/2005/8/layout/hProcess6"/>
    <dgm:cxn modelId="{FD36780E-49DA-479B-9C7D-AB1C29C4A425}" type="presOf" srcId="{1ADAB23C-C359-4C00-8240-F8BA794BEAB4}" destId="{24339737-E4A9-4B40-B5FA-91F7C6033329}" srcOrd="0" destOrd="0" presId="urn:microsoft.com/office/officeart/2005/8/layout/hProcess6"/>
    <dgm:cxn modelId="{1A9F8622-FE28-4436-90A8-834C5FE555BE}" type="presOf" srcId="{4A3185F9-848B-4FC7-AE12-59CEB1F6A35C}" destId="{8B50A9F2-6E78-43E5-81E6-F8E14054C4B4}" srcOrd="1" destOrd="1" presId="urn:microsoft.com/office/officeart/2005/8/layout/hProcess6"/>
    <dgm:cxn modelId="{CAD0FD2F-D42A-471A-9364-78539D38FFF8}" type="presOf" srcId="{48D0A3B8-42BE-402E-9F8D-917E2BE11DC1}" destId="{D67CB038-ED8B-4E62-A739-9C989AD48932}" srcOrd="1" destOrd="0" presId="urn:microsoft.com/office/officeart/2005/8/layout/hProcess6"/>
    <dgm:cxn modelId="{1DCB393D-B950-4D59-9D7F-6A9D27B4D475}" type="presOf" srcId="{F48AFFD4-52BF-4F90-B8DE-4BD6DA8E84AE}" destId="{0524CBD8-1B82-46D5-B73F-18DF3D661A6B}" srcOrd="0" destOrd="0" presId="urn:microsoft.com/office/officeart/2005/8/layout/hProcess6"/>
    <dgm:cxn modelId="{141D065D-2B3F-4FC8-8553-0668A579ED97}" type="presOf" srcId="{4A3185F9-848B-4FC7-AE12-59CEB1F6A35C}" destId="{8ED093AE-E5FD-44D4-9433-FEBBF03D35D4}" srcOrd="0" destOrd="1" presId="urn:microsoft.com/office/officeart/2005/8/layout/hProcess6"/>
    <dgm:cxn modelId="{5EE8D961-585A-4237-8886-F3BC9D5A8228}" type="presOf" srcId="{C86F1665-2DAA-4D25-8626-3D32FE09FA72}" destId="{994429D5-8872-4411-8700-7BD1FBA2BB49}" srcOrd="0" destOrd="0" presId="urn:microsoft.com/office/officeart/2005/8/layout/hProcess6"/>
    <dgm:cxn modelId="{16BB2744-205D-4D01-89A5-62E848CB4E37}" srcId="{1ADAB23C-C359-4C00-8240-F8BA794BEAB4}" destId="{48D0A3B8-42BE-402E-9F8D-917E2BE11DC1}" srcOrd="0" destOrd="0" parTransId="{0B7779A6-89F6-4F63-B56B-B4F38BEF83B4}" sibTransId="{E5AB777B-02F4-4972-B85F-6ECF420CBD78}"/>
    <dgm:cxn modelId="{ACB74345-F960-44B2-A023-E21F52C3F34D}" type="presOf" srcId="{3D510EA0-99B6-461A-ABE7-0FBC57E0956A}" destId="{75131742-43E3-4BF3-9D7E-594733C7BF64}" srcOrd="0" destOrd="0" presId="urn:microsoft.com/office/officeart/2005/8/layout/hProcess6"/>
    <dgm:cxn modelId="{EEF6F347-3266-496F-AC3D-B3E7F3850566}" srcId="{3B8DA39F-5506-4AB3-9E62-343280BDC831}" destId="{1ADAB23C-C359-4C00-8240-F8BA794BEAB4}" srcOrd="1" destOrd="0" parTransId="{EF2F5C08-2F03-4B5E-B5B4-010928D3A9D1}" sibTransId="{93933E2B-D904-4853-A78A-1F1EE2DADFB5}"/>
    <dgm:cxn modelId="{E0B7C648-A732-4B65-8016-CD9118BCE9D1}" srcId="{ADC22C1E-43F9-4580-8F28-76A419E8FC86}" destId="{F51194F3-491B-4102-B9EC-FE5900EA9A43}" srcOrd="1" destOrd="0" parTransId="{7ED80863-ECDB-405D-9A05-49E574C6F7A3}" sibTransId="{16566A62-1066-4C22-AB7D-9DE2F6F34D5E}"/>
    <dgm:cxn modelId="{2B19266B-BDCA-415E-9DDF-16D2A202A40A}" srcId="{C86F1665-2DAA-4D25-8626-3D32FE09FA72}" destId="{F1A4D0B9-B56A-44DB-A6D6-C3300D239872}" srcOrd="2" destOrd="0" parTransId="{E5EAD2FE-F34A-4563-BB78-D986ADB27A8C}" sibTransId="{354B5672-FF6D-40AA-AB08-F0706A9DF3C0}"/>
    <dgm:cxn modelId="{81E8BA6E-310C-4438-A5CF-8E49CE94FCEB}" type="presOf" srcId="{F1A4D0B9-B56A-44DB-A6D6-C3300D239872}" destId="{8B50A9F2-6E78-43E5-81E6-F8E14054C4B4}" srcOrd="1" destOrd="2" presId="urn:microsoft.com/office/officeart/2005/8/layout/hProcess6"/>
    <dgm:cxn modelId="{03EA1970-A788-4F73-9DA7-F3EAAB1C5A2D}" type="presOf" srcId="{F1C38AFD-4340-48FF-B6B7-2E072DCDFC25}" destId="{8ED093AE-E5FD-44D4-9433-FEBBF03D35D4}" srcOrd="0" destOrd="0" presId="urn:microsoft.com/office/officeart/2005/8/layout/hProcess6"/>
    <dgm:cxn modelId="{96C98A54-0A34-48BF-BFE9-7232506C4411}" srcId="{1ADAB23C-C359-4C00-8240-F8BA794BEAB4}" destId="{6DD491FF-4A7D-4100-A7B4-AF901DEA93CA}" srcOrd="1" destOrd="0" parTransId="{0E085906-BA09-4470-92C1-8A3D47731C86}" sibTransId="{657DED15-9F83-4A88-8838-889B2DE22E94}"/>
    <dgm:cxn modelId="{A2FC4D78-AAE2-4ACC-B960-1F7CDB4D24C7}" srcId="{ADC22C1E-43F9-4580-8F28-76A419E8FC86}" destId="{F48AFFD4-52BF-4F90-B8DE-4BD6DA8E84AE}" srcOrd="0" destOrd="0" parTransId="{BA6AC785-B6A0-494D-A5B3-90DF2A278568}" sibTransId="{9D3CB65B-14D4-4C12-B048-A42B92C5045C}"/>
    <dgm:cxn modelId="{83148A7B-8A72-437B-AE6E-DDBDBD880083}" type="presOf" srcId="{6DD491FF-4A7D-4100-A7B4-AF901DEA93CA}" destId="{D67CB038-ED8B-4E62-A739-9C989AD48932}" srcOrd="1" destOrd="1" presId="urn:microsoft.com/office/officeart/2005/8/layout/hProcess6"/>
    <dgm:cxn modelId="{B924FB7C-97C1-47A5-9AFC-6299C30C1CBA}" type="presOf" srcId="{F1C38AFD-4340-48FF-B6B7-2E072DCDFC25}" destId="{8B50A9F2-6E78-43E5-81E6-F8E14054C4B4}" srcOrd="1" destOrd="0" presId="urn:microsoft.com/office/officeart/2005/8/layout/hProcess6"/>
    <dgm:cxn modelId="{63DF8993-CC92-4027-A6CE-91C50B7DE997}" type="presOf" srcId="{3E08DF98-3181-4E14-8F06-42BCDFD56DB0}" destId="{EF9A8EE0-C6AE-49C0-8955-C4492614767D}" srcOrd="1" destOrd="1" presId="urn:microsoft.com/office/officeart/2005/8/layout/hProcess6"/>
    <dgm:cxn modelId="{B016B196-079D-4580-BAFF-0553C63E5144}" srcId="{3D510EA0-99B6-461A-ABE7-0FBC57E0956A}" destId="{CDD0C4BA-6B92-4CBB-A5A0-907DDA4D792F}" srcOrd="2" destOrd="0" parTransId="{01A132B9-EC61-460F-9885-7336F279D52D}" sibTransId="{D9F245F6-1B90-4803-B284-FEBF4B94F274}"/>
    <dgm:cxn modelId="{D11533A3-ABBB-4835-AFAE-D3F655AC5209}" type="presOf" srcId="{4DE27D39-8B10-482C-A957-D8E1A837C278}" destId="{3B2030D5-A072-4C4D-96E3-E945800AFDD1}" srcOrd="0" destOrd="0" presId="urn:microsoft.com/office/officeart/2005/8/layout/hProcess6"/>
    <dgm:cxn modelId="{076689A6-2890-4907-859D-5F60AF91C3E6}" srcId="{C86F1665-2DAA-4D25-8626-3D32FE09FA72}" destId="{4A3185F9-848B-4FC7-AE12-59CEB1F6A35C}" srcOrd="1" destOrd="0" parTransId="{5B76468C-E063-46F2-8EEA-7606AB9F4138}" sibTransId="{AFA7B2B4-3299-451E-9451-0BE3026BBF98}"/>
    <dgm:cxn modelId="{59776EA7-0147-45DE-9DB1-864AEA47A9AB}" type="presOf" srcId="{4DE27D39-8B10-482C-A957-D8E1A837C278}" destId="{EF9A8EE0-C6AE-49C0-8955-C4492614767D}" srcOrd="1" destOrd="0" presId="urn:microsoft.com/office/officeart/2005/8/layout/hProcess6"/>
    <dgm:cxn modelId="{428983BD-42A9-462F-8FAD-740D8167F192}" type="presOf" srcId="{6DD491FF-4A7D-4100-A7B4-AF901DEA93CA}" destId="{87588BE7-10BD-4BEB-8A86-7A28A098F76C}" srcOrd="0" destOrd="1" presId="urn:microsoft.com/office/officeart/2005/8/layout/hProcess6"/>
    <dgm:cxn modelId="{423960BE-A0B2-44E9-9EA2-7B479F93DC4D}" srcId="{3B8DA39F-5506-4AB3-9E62-343280BDC831}" destId="{ADC22C1E-43F9-4580-8F28-76A419E8FC86}" srcOrd="0" destOrd="0" parTransId="{7FB54ECE-8DFD-4B1D-92CC-C1FFB0994C92}" sibTransId="{6CD884EA-99F6-46C8-936A-B1D13DBF104A}"/>
    <dgm:cxn modelId="{216A5DBF-BC01-4705-AAEB-5462B395BA7B}" srcId="{3D510EA0-99B6-461A-ABE7-0FBC57E0956A}" destId="{3E08DF98-3181-4E14-8F06-42BCDFD56DB0}" srcOrd="1" destOrd="0" parTransId="{8468270D-6F5F-4EF4-9499-4257D0688A08}" sibTransId="{9045D831-39AC-465C-A6FA-E4F112E21FA0}"/>
    <dgm:cxn modelId="{36A2BAC7-9565-476E-A3D2-BD1D138E58FF}" srcId="{3D510EA0-99B6-461A-ABE7-0FBC57E0956A}" destId="{4DE27D39-8B10-482C-A957-D8E1A837C278}" srcOrd="0" destOrd="0" parTransId="{EDA57E8D-5B87-4B1D-B8BA-6DAB90497BCB}" sibTransId="{6012CEF9-487F-47CF-93C8-9310A1C3E3B1}"/>
    <dgm:cxn modelId="{68E8CAD4-1236-49CC-BD08-8B48B0D5FDC0}" type="presOf" srcId="{F51194F3-491B-4102-B9EC-FE5900EA9A43}" destId="{C8050FCB-F638-4907-A019-A1387884B4A9}" srcOrd="1" destOrd="1" presId="urn:microsoft.com/office/officeart/2005/8/layout/hProcess6"/>
    <dgm:cxn modelId="{49833EDC-23B6-46B9-8010-51295A675C57}" srcId="{3B8DA39F-5506-4AB3-9E62-343280BDC831}" destId="{C86F1665-2DAA-4D25-8626-3D32FE09FA72}" srcOrd="3" destOrd="0" parTransId="{FEE4F028-A5E1-4D63-B125-E93F9C32448A}" sibTransId="{1483609D-BB4F-4A04-891B-6A9F2671BE50}"/>
    <dgm:cxn modelId="{40A4B1DC-995F-4407-AA3A-8EAB998D15C4}" type="presOf" srcId="{CDD0C4BA-6B92-4CBB-A5A0-907DDA4D792F}" destId="{3B2030D5-A072-4C4D-96E3-E945800AFDD1}" srcOrd="0" destOrd="2" presId="urn:microsoft.com/office/officeart/2005/8/layout/hProcess6"/>
    <dgm:cxn modelId="{1F110CDD-829E-439A-A2C4-0CB8FD1D027A}" type="presOf" srcId="{CDD0C4BA-6B92-4CBB-A5A0-907DDA4D792F}" destId="{EF9A8EE0-C6AE-49C0-8955-C4492614767D}" srcOrd="1" destOrd="2" presId="urn:microsoft.com/office/officeart/2005/8/layout/hProcess6"/>
    <dgm:cxn modelId="{E8AF8DE1-7152-4DED-A76D-8D66258EA622}" srcId="{C86F1665-2DAA-4D25-8626-3D32FE09FA72}" destId="{F1C38AFD-4340-48FF-B6B7-2E072DCDFC25}" srcOrd="0" destOrd="0" parTransId="{4CB2DC6F-A208-4EF0-B578-EF7268BF2B90}" sibTransId="{FB8E1982-3E90-4F05-BF24-DB4530494FBF}"/>
    <dgm:cxn modelId="{E2DA72E4-576D-4F6A-8E6A-526440D76420}" type="presOf" srcId="{F51194F3-491B-4102-B9EC-FE5900EA9A43}" destId="{0524CBD8-1B82-46D5-B73F-18DF3D661A6B}" srcOrd="0" destOrd="1" presId="urn:microsoft.com/office/officeart/2005/8/layout/hProcess6"/>
    <dgm:cxn modelId="{D0D380E8-4F0C-45F5-B254-C2BC3ABCF17D}" type="presOf" srcId="{F1A4D0B9-B56A-44DB-A6D6-C3300D239872}" destId="{8ED093AE-E5FD-44D4-9433-FEBBF03D35D4}" srcOrd="0" destOrd="2" presId="urn:microsoft.com/office/officeart/2005/8/layout/hProcess6"/>
    <dgm:cxn modelId="{F9D0F3EA-B6D2-422A-BE89-8B2138E632CB}" type="presOf" srcId="{3B8DA39F-5506-4AB3-9E62-343280BDC831}" destId="{BC216FE4-FD4B-4C17-B133-B40E36FB69B1}" srcOrd="0" destOrd="0" presId="urn:microsoft.com/office/officeart/2005/8/layout/hProcess6"/>
    <dgm:cxn modelId="{002876F8-CBA2-49B6-B01B-DDEF0C7F76AC}" srcId="{3B8DA39F-5506-4AB3-9E62-343280BDC831}" destId="{3D510EA0-99B6-461A-ABE7-0FBC57E0956A}" srcOrd="2" destOrd="0" parTransId="{B786D4A4-A79B-443B-837E-0A3FA5AE6E8E}" sibTransId="{F8BE0982-F84E-4675-BCFA-910C89F6BFA5}"/>
    <dgm:cxn modelId="{CC30A0FE-3BBA-4C22-BB31-518DC99B19C0}" type="presOf" srcId="{3E08DF98-3181-4E14-8F06-42BCDFD56DB0}" destId="{3B2030D5-A072-4C4D-96E3-E945800AFDD1}" srcOrd="0" destOrd="1" presId="urn:microsoft.com/office/officeart/2005/8/layout/hProcess6"/>
    <dgm:cxn modelId="{B07ABF60-950C-4633-B15B-718D071D54F9}" type="presParOf" srcId="{BC216FE4-FD4B-4C17-B133-B40E36FB69B1}" destId="{4A289941-8A64-4256-ADC1-52B8F32FD09C}" srcOrd="0" destOrd="0" presId="urn:microsoft.com/office/officeart/2005/8/layout/hProcess6"/>
    <dgm:cxn modelId="{19A9FE12-AB47-44F7-A185-79EDF4B2E487}" type="presParOf" srcId="{4A289941-8A64-4256-ADC1-52B8F32FD09C}" destId="{3D5AD532-7372-4E0A-B0D2-F21640216FBB}" srcOrd="0" destOrd="0" presId="urn:microsoft.com/office/officeart/2005/8/layout/hProcess6"/>
    <dgm:cxn modelId="{286DEC1D-62BD-43C1-89F5-38737B72BE82}" type="presParOf" srcId="{4A289941-8A64-4256-ADC1-52B8F32FD09C}" destId="{0524CBD8-1B82-46D5-B73F-18DF3D661A6B}" srcOrd="1" destOrd="0" presId="urn:microsoft.com/office/officeart/2005/8/layout/hProcess6"/>
    <dgm:cxn modelId="{120A6AB3-231D-4A55-BDE9-B5FE5FE0ACA6}" type="presParOf" srcId="{4A289941-8A64-4256-ADC1-52B8F32FD09C}" destId="{C8050FCB-F638-4907-A019-A1387884B4A9}" srcOrd="2" destOrd="0" presId="urn:microsoft.com/office/officeart/2005/8/layout/hProcess6"/>
    <dgm:cxn modelId="{FB9897AE-1450-4F1B-A945-FBCF89B79179}" type="presParOf" srcId="{4A289941-8A64-4256-ADC1-52B8F32FD09C}" destId="{B95ECAF0-F51C-4F56-84D1-12ED026658A3}" srcOrd="3" destOrd="0" presId="urn:microsoft.com/office/officeart/2005/8/layout/hProcess6"/>
    <dgm:cxn modelId="{4BBD49CB-F0E4-4DF7-A315-BD33A3037FB2}" type="presParOf" srcId="{BC216FE4-FD4B-4C17-B133-B40E36FB69B1}" destId="{4B0C884E-BB55-4C05-9F83-46D5B1AE1323}" srcOrd="1" destOrd="0" presId="urn:microsoft.com/office/officeart/2005/8/layout/hProcess6"/>
    <dgm:cxn modelId="{67A91967-E3FD-46DC-9AF0-07E5B20D6459}" type="presParOf" srcId="{BC216FE4-FD4B-4C17-B133-B40E36FB69B1}" destId="{721A4367-4B4A-4DC3-A927-D80722602EBE}" srcOrd="2" destOrd="0" presId="urn:microsoft.com/office/officeart/2005/8/layout/hProcess6"/>
    <dgm:cxn modelId="{1EB1C529-14BE-4342-BE27-43E1CCD60BFE}" type="presParOf" srcId="{721A4367-4B4A-4DC3-A927-D80722602EBE}" destId="{0459EA83-402D-45E5-8C03-0DA780B362A4}" srcOrd="0" destOrd="0" presId="urn:microsoft.com/office/officeart/2005/8/layout/hProcess6"/>
    <dgm:cxn modelId="{C9CFC537-799E-4CF8-A23E-A598A7AEA2F9}" type="presParOf" srcId="{721A4367-4B4A-4DC3-A927-D80722602EBE}" destId="{87588BE7-10BD-4BEB-8A86-7A28A098F76C}" srcOrd="1" destOrd="0" presId="urn:microsoft.com/office/officeart/2005/8/layout/hProcess6"/>
    <dgm:cxn modelId="{F9D19C72-08A8-4683-99D9-10D52882126D}" type="presParOf" srcId="{721A4367-4B4A-4DC3-A927-D80722602EBE}" destId="{D67CB038-ED8B-4E62-A739-9C989AD48932}" srcOrd="2" destOrd="0" presId="urn:microsoft.com/office/officeart/2005/8/layout/hProcess6"/>
    <dgm:cxn modelId="{2D876374-BE3A-4330-91FA-5516521ADFB5}" type="presParOf" srcId="{721A4367-4B4A-4DC3-A927-D80722602EBE}" destId="{24339737-E4A9-4B40-B5FA-91F7C6033329}" srcOrd="3" destOrd="0" presId="urn:microsoft.com/office/officeart/2005/8/layout/hProcess6"/>
    <dgm:cxn modelId="{F6048362-1351-43AE-A44D-A51801747CC8}" type="presParOf" srcId="{BC216FE4-FD4B-4C17-B133-B40E36FB69B1}" destId="{DF96C6EF-2407-401C-AE1D-5360EE2E60E9}" srcOrd="3" destOrd="0" presId="urn:microsoft.com/office/officeart/2005/8/layout/hProcess6"/>
    <dgm:cxn modelId="{3D13FA77-5AA8-4D50-986E-797B5F4CCDC3}" type="presParOf" srcId="{BC216FE4-FD4B-4C17-B133-B40E36FB69B1}" destId="{98A36A5F-DE15-4509-8CD7-8C348659F665}" srcOrd="4" destOrd="0" presId="urn:microsoft.com/office/officeart/2005/8/layout/hProcess6"/>
    <dgm:cxn modelId="{2225B48A-A125-46A5-8708-F5EAB2DAB0C1}" type="presParOf" srcId="{98A36A5F-DE15-4509-8CD7-8C348659F665}" destId="{8C9D15B3-C22C-42A6-9873-D270B0821A8D}" srcOrd="0" destOrd="0" presId="urn:microsoft.com/office/officeart/2005/8/layout/hProcess6"/>
    <dgm:cxn modelId="{044E16F4-EA7A-4EB2-9C8F-8FB2DCABA49A}" type="presParOf" srcId="{98A36A5F-DE15-4509-8CD7-8C348659F665}" destId="{3B2030D5-A072-4C4D-96E3-E945800AFDD1}" srcOrd="1" destOrd="0" presId="urn:microsoft.com/office/officeart/2005/8/layout/hProcess6"/>
    <dgm:cxn modelId="{DBEDC653-8CAC-40E9-94CB-B166FE9B2A34}" type="presParOf" srcId="{98A36A5F-DE15-4509-8CD7-8C348659F665}" destId="{EF9A8EE0-C6AE-49C0-8955-C4492614767D}" srcOrd="2" destOrd="0" presId="urn:microsoft.com/office/officeart/2005/8/layout/hProcess6"/>
    <dgm:cxn modelId="{01A615E9-A59F-44E1-986C-8A021856F0A4}" type="presParOf" srcId="{98A36A5F-DE15-4509-8CD7-8C348659F665}" destId="{75131742-43E3-4BF3-9D7E-594733C7BF64}" srcOrd="3" destOrd="0" presId="urn:microsoft.com/office/officeart/2005/8/layout/hProcess6"/>
    <dgm:cxn modelId="{79DEF1D6-BD96-4048-BAD3-703ABEFAF3D1}" type="presParOf" srcId="{BC216FE4-FD4B-4C17-B133-B40E36FB69B1}" destId="{1BF74999-A3A2-491A-A2BB-26E740BB2026}" srcOrd="5" destOrd="0" presId="urn:microsoft.com/office/officeart/2005/8/layout/hProcess6"/>
    <dgm:cxn modelId="{4712B632-E1D7-47EE-B8C1-8802C6DDD369}" type="presParOf" srcId="{BC216FE4-FD4B-4C17-B133-B40E36FB69B1}" destId="{D367EE34-C07B-4F50-88FA-EE7A55902924}" srcOrd="6" destOrd="0" presId="urn:microsoft.com/office/officeart/2005/8/layout/hProcess6"/>
    <dgm:cxn modelId="{8D0EF659-EE05-4741-B4CC-E09618A291F6}" type="presParOf" srcId="{D367EE34-C07B-4F50-88FA-EE7A55902924}" destId="{407A17C7-8ED1-44CF-830B-24A0748350CA}" srcOrd="0" destOrd="0" presId="urn:microsoft.com/office/officeart/2005/8/layout/hProcess6"/>
    <dgm:cxn modelId="{9902246A-576F-44D1-B067-D7F9410FE4B1}" type="presParOf" srcId="{D367EE34-C07B-4F50-88FA-EE7A55902924}" destId="{8ED093AE-E5FD-44D4-9433-FEBBF03D35D4}" srcOrd="1" destOrd="0" presId="urn:microsoft.com/office/officeart/2005/8/layout/hProcess6"/>
    <dgm:cxn modelId="{2FEE7CDB-760A-4066-AED4-D0D3B22F8D83}" type="presParOf" srcId="{D367EE34-C07B-4F50-88FA-EE7A55902924}" destId="{8B50A9F2-6E78-43E5-81E6-F8E14054C4B4}" srcOrd="2" destOrd="0" presId="urn:microsoft.com/office/officeart/2005/8/layout/hProcess6"/>
    <dgm:cxn modelId="{8AD497C9-FEDC-4BF4-B3B5-12F35B659E05}" type="presParOf" srcId="{D367EE34-C07B-4F50-88FA-EE7A55902924}" destId="{994429D5-8872-4411-8700-7BD1FBA2BB4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278B87-628E-42BB-96E4-942381B473F3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81C2EDF-511D-4F2B-9ADF-F3869E97E9FB}">
      <dgm:prSet phldrT="[文本]"/>
      <dgm:spPr/>
      <dgm:t>
        <a:bodyPr/>
        <a:lstStyle/>
        <a:p>
          <a:r>
            <a:rPr lang="zh-CN" altLang="en-US" dirty="0"/>
            <a:t>不足</a:t>
          </a:r>
        </a:p>
      </dgm:t>
    </dgm:pt>
    <dgm:pt modelId="{47EF6506-8332-4A73-BDFA-01E113273960}" type="parTrans" cxnId="{93737473-139F-4C6A-A88A-8A74DBBC2F4B}">
      <dgm:prSet/>
      <dgm:spPr/>
      <dgm:t>
        <a:bodyPr/>
        <a:lstStyle/>
        <a:p>
          <a:endParaRPr lang="zh-CN" altLang="en-US"/>
        </a:p>
      </dgm:t>
    </dgm:pt>
    <dgm:pt modelId="{1B0D2E02-8F88-4B38-AEA6-95E3EAA80AA0}" type="sibTrans" cxnId="{93737473-139F-4C6A-A88A-8A74DBBC2F4B}">
      <dgm:prSet/>
      <dgm:spPr/>
      <dgm:t>
        <a:bodyPr/>
        <a:lstStyle/>
        <a:p>
          <a:endParaRPr lang="zh-CN" altLang="en-US"/>
        </a:p>
      </dgm:t>
    </dgm:pt>
    <dgm:pt modelId="{445C15C0-DA3C-4811-B7B8-657A0975CFBD}">
      <dgm:prSet phldrT="[文本]"/>
      <dgm:spPr/>
      <dgm:t>
        <a:bodyPr/>
        <a:lstStyle/>
        <a:p>
          <a:r>
            <a:rPr lang="en-US" altLang="zh-CN" dirty="0"/>
            <a:t>1. </a:t>
          </a:r>
          <a:r>
            <a:rPr lang="zh-CN" altLang="en-US" dirty="0"/>
            <a:t>沟通不及时，导致任务进度慢</a:t>
          </a:r>
        </a:p>
      </dgm:t>
    </dgm:pt>
    <dgm:pt modelId="{A43DC85F-2DC0-4EE7-B27E-634B6B14F0D8}" type="parTrans" cxnId="{23CB5745-899C-436B-A371-9026E50BB86E}">
      <dgm:prSet/>
      <dgm:spPr/>
      <dgm:t>
        <a:bodyPr/>
        <a:lstStyle/>
        <a:p>
          <a:endParaRPr lang="zh-CN" altLang="en-US"/>
        </a:p>
      </dgm:t>
    </dgm:pt>
    <dgm:pt modelId="{5A7F9E62-6310-4018-B0B1-96B5E569DBDC}" type="sibTrans" cxnId="{23CB5745-899C-436B-A371-9026E50BB86E}">
      <dgm:prSet/>
      <dgm:spPr/>
      <dgm:t>
        <a:bodyPr/>
        <a:lstStyle/>
        <a:p>
          <a:endParaRPr lang="zh-CN" altLang="en-US"/>
        </a:p>
      </dgm:t>
    </dgm:pt>
    <dgm:pt modelId="{62DCAE98-E5CD-49EC-987B-681DBBD9DA68}">
      <dgm:prSet phldrT="[文本]"/>
      <dgm:spPr/>
      <dgm:t>
        <a:bodyPr/>
        <a:lstStyle/>
        <a:p>
          <a:r>
            <a:rPr lang="en-US" altLang="zh-CN" dirty="0"/>
            <a:t>2. </a:t>
          </a:r>
          <a:r>
            <a:rPr lang="zh-CN" altLang="en-US" dirty="0"/>
            <a:t>工作和任务总结不够详细</a:t>
          </a:r>
        </a:p>
      </dgm:t>
    </dgm:pt>
    <dgm:pt modelId="{17886705-0C1C-4F91-AD20-14B975661C6A}" type="parTrans" cxnId="{BBE10461-8D51-44E4-A402-CB7F53596074}">
      <dgm:prSet/>
      <dgm:spPr/>
      <dgm:t>
        <a:bodyPr/>
        <a:lstStyle/>
        <a:p>
          <a:endParaRPr lang="zh-CN" altLang="en-US"/>
        </a:p>
      </dgm:t>
    </dgm:pt>
    <dgm:pt modelId="{628BCEF0-9D68-4AB7-92BB-C87DBB7D5714}" type="sibTrans" cxnId="{BBE10461-8D51-44E4-A402-CB7F53596074}">
      <dgm:prSet/>
      <dgm:spPr/>
      <dgm:t>
        <a:bodyPr/>
        <a:lstStyle/>
        <a:p>
          <a:endParaRPr lang="zh-CN" altLang="en-US"/>
        </a:p>
      </dgm:t>
    </dgm:pt>
    <dgm:pt modelId="{6BD560D8-0A48-4042-9196-33FD12610F0A}">
      <dgm:prSet phldrT="[文本]"/>
      <dgm:spPr/>
      <dgm:t>
        <a:bodyPr/>
        <a:lstStyle/>
        <a:p>
          <a:r>
            <a:rPr lang="en-US" altLang="zh-CN" dirty="0"/>
            <a:t>3. </a:t>
          </a:r>
          <a:r>
            <a:rPr lang="zh-CN" altLang="en-US" dirty="0"/>
            <a:t>不够细心，切版本时偶尔会有遗漏</a:t>
          </a:r>
        </a:p>
      </dgm:t>
    </dgm:pt>
    <dgm:pt modelId="{BE729AC7-0942-49CD-957F-F4846488704F}" type="parTrans" cxnId="{3EDC0211-E76C-4853-AF96-DDB48720409B}">
      <dgm:prSet/>
      <dgm:spPr/>
      <dgm:t>
        <a:bodyPr/>
        <a:lstStyle/>
        <a:p>
          <a:endParaRPr lang="zh-CN" altLang="en-US"/>
        </a:p>
      </dgm:t>
    </dgm:pt>
    <dgm:pt modelId="{E1AA0067-FD8A-47E5-A10A-2037144A0B4E}" type="sibTrans" cxnId="{3EDC0211-E76C-4853-AF96-DDB48720409B}">
      <dgm:prSet/>
      <dgm:spPr/>
      <dgm:t>
        <a:bodyPr/>
        <a:lstStyle/>
        <a:p>
          <a:endParaRPr lang="zh-CN" altLang="en-US"/>
        </a:p>
      </dgm:t>
    </dgm:pt>
    <dgm:pt modelId="{B848025B-84E1-409F-90B6-14136EDAF812}">
      <dgm:prSet phldrT="[文本]"/>
      <dgm:spPr/>
      <dgm:t>
        <a:bodyPr/>
        <a:lstStyle/>
        <a:p>
          <a:r>
            <a:rPr lang="zh-CN" altLang="en-US" dirty="0"/>
            <a:t>收获</a:t>
          </a:r>
        </a:p>
      </dgm:t>
    </dgm:pt>
    <dgm:pt modelId="{A4B8A083-0039-4159-886B-3CFF2873FBDD}" type="parTrans" cxnId="{7DDA9266-E2BB-42BD-922D-E87F763541F0}">
      <dgm:prSet/>
      <dgm:spPr/>
      <dgm:t>
        <a:bodyPr/>
        <a:lstStyle/>
        <a:p>
          <a:endParaRPr lang="zh-CN" altLang="en-US"/>
        </a:p>
      </dgm:t>
    </dgm:pt>
    <dgm:pt modelId="{7618FA8F-24BE-4B6F-8F1B-F110FF5E6763}" type="sibTrans" cxnId="{7DDA9266-E2BB-42BD-922D-E87F763541F0}">
      <dgm:prSet/>
      <dgm:spPr/>
      <dgm:t>
        <a:bodyPr/>
        <a:lstStyle/>
        <a:p>
          <a:endParaRPr lang="zh-CN" altLang="en-US"/>
        </a:p>
      </dgm:t>
    </dgm:pt>
    <dgm:pt modelId="{8BB4297D-444B-4834-85B1-F9F7A0EDD122}">
      <dgm:prSet phldrT="[文本]"/>
      <dgm:spPr/>
      <dgm:t>
        <a:bodyPr/>
        <a:lstStyle/>
        <a:p>
          <a:r>
            <a:rPr lang="en-US" altLang="zh-CN" dirty="0"/>
            <a:t>1. </a:t>
          </a:r>
          <a:r>
            <a:rPr lang="zh-CN" altLang="en-US" dirty="0"/>
            <a:t>学习到</a:t>
          </a:r>
          <a:r>
            <a:rPr lang="en-US" altLang="zh-CN" dirty="0"/>
            <a:t>CI</a:t>
          </a:r>
          <a:r>
            <a:rPr lang="zh-CN" altLang="en-US" dirty="0"/>
            <a:t>框架的整个运行流程</a:t>
          </a:r>
        </a:p>
      </dgm:t>
    </dgm:pt>
    <dgm:pt modelId="{468354D4-8361-4167-837E-7A7F5C93AB31}" type="parTrans" cxnId="{0E9E89AC-B645-4554-8855-A75110DA693D}">
      <dgm:prSet/>
      <dgm:spPr/>
      <dgm:t>
        <a:bodyPr/>
        <a:lstStyle/>
        <a:p>
          <a:endParaRPr lang="zh-CN" altLang="en-US"/>
        </a:p>
      </dgm:t>
    </dgm:pt>
    <dgm:pt modelId="{1106D7C3-B263-4148-8A9E-B4ED50D48B54}" type="sibTrans" cxnId="{0E9E89AC-B645-4554-8855-A75110DA693D}">
      <dgm:prSet/>
      <dgm:spPr/>
      <dgm:t>
        <a:bodyPr/>
        <a:lstStyle/>
        <a:p>
          <a:endParaRPr lang="zh-CN" altLang="en-US"/>
        </a:p>
      </dgm:t>
    </dgm:pt>
    <dgm:pt modelId="{E42EED7C-87A8-4848-BD13-5B8825DDA233}">
      <dgm:prSet phldrT="[文本]"/>
      <dgm:spPr/>
      <dgm:t>
        <a:bodyPr/>
        <a:lstStyle/>
        <a:p>
          <a:r>
            <a:rPr lang="en-US" altLang="zh-CN" dirty="0"/>
            <a:t>2. </a:t>
          </a:r>
          <a:r>
            <a:rPr lang="zh-CN" altLang="en-US" dirty="0"/>
            <a:t>扩充了知识面，加深了对</a:t>
          </a:r>
          <a:r>
            <a:rPr lang="en-US" altLang="zh-CN" dirty="0"/>
            <a:t>CI</a:t>
          </a:r>
          <a:r>
            <a:rPr lang="zh-CN" altLang="en-US" dirty="0"/>
            <a:t>的认识</a:t>
          </a:r>
        </a:p>
      </dgm:t>
    </dgm:pt>
    <dgm:pt modelId="{DC4C5673-6D6D-4D2A-A5D8-189E6ED31324}" type="parTrans" cxnId="{42BEBABC-A840-454C-89B4-F534B95B884A}">
      <dgm:prSet/>
      <dgm:spPr/>
      <dgm:t>
        <a:bodyPr/>
        <a:lstStyle/>
        <a:p>
          <a:endParaRPr lang="zh-CN" altLang="en-US"/>
        </a:p>
      </dgm:t>
    </dgm:pt>
    <dgm:pt modelId="{49EB0D21-BF14-4F7F-9B1C-671E086A6164}" type="sibTrans" cxnId="{42BEBABC-A840-454C-89B4-F534B95B884A}">
      <dgm:prSet/>
      <dgm:spPr/>
      <dgm:t>
        <a:bodyPr/>
        <a:lstStyle/>
        <a:p>
          <a:endParaRPr lang="zh-CN" altLang="en-US"/>
        </a:p>
      </dgm:t>
    </dgm:pt>
    <dgm:pt modelId="{328A651D-2ACB-4264-AE02-38EE9D0A1A9B}">
      <dgm:prSet phldrT="[文本]"/>
      <dgm:spPr/>
      <dgm:t>
        <a:bodyPr/>
        <a:lstStyle/>
        <a:p>
          <a:r>
            <a:rPr lang="en-US" altLang="zh-CN" dirty="0"/>
            <a:t>3. </a:t>
          </a:r>
          <a:r>
            <a:rPr lang="zh-CN" altLang="en-US" dirty="0"/>
            <a:t>熟悉了工作中用到的各种工具和平台</a:t>
          </a:r>
        </a:p>
      </dgm:t>
    </dgm:pt>
    <dgm:pt modelId="{A31AFF8D-C4D1-458C-B965-5203D1ACA394}" type="parTrans" cxnId="{A1E5B995-D75E-439B-826A-38695B8E24D0}">
      <dgm:prSet/>
      <dgm:spPr/>
      <dgm:t>
        <a:bodyPr/>
        <a:lstStyle/>
        <a:p>
          <a:endParaRPr lang="zh-CN" altLang="en-US"/>
        </a:p>
      </dgm:t>
    </dgm:pt>
    <dgm:pt modelId="{87B85FC2-6FF6-4DCE-BAEE-667615933A01}" type="sibTrans" cxnId="{A1E5B995-D75E-439B-826A-38695B8E24D0}">
      <dgm:prSet/>
      <dgm:spPr/>
      <dgm:t>
        <a:bodyPr/>
        <a:lstStyle/>
        <a:p>
          <a:endParaRPr lang="zh-CN" altLang="en-US"/>
        </a:p>
      </dgm:t>
    </dgm:pt>
    <dgm:pt modelId="{CF89D917-5CC1-4478-8096-88CB8E6B4BB2}">
      <dgm:prSet phldrT="[文本]"/>
      <dgm:spPr/>
      <dgm:t>
        <a:bodyPr/>
        <a:lstStyle/>
        <a:p>
          <a:r>
            <a:rPr lang="en-US" altLang="zh-CN" dirty="0"/>
            <a:t>4. </a:t>
          </a:r>
          <a:r>
            <a:rPr lang="zh-CN" altLang="en-US" dirty="0"/>
            <a:t>分析问题不够全面</a:t>
          </a:r>
        </a:p>
      </dgm:t>
    </dgm:pt>
    <dgm:pt modelId="{5F083998-A6F5-4D57-A8F1-71195F71F8FA}" type="parTrans" cxnId="{E10858D8-2AD4-46D5-8018-DE174BE80CBD}">
      <dgm:prSet/>
      <dgm:spPr/>
      <dgm:t>
        <a:bodyPr/>
        <a:lstStyle/>
        <a:p>
          <a:endParaRPr lang="zh-CN" altLang="en-US"/>
        </a:p>
      </dgm:t>
    </dgm:pt>
    <dgm:pt modelId="{7867D7D0-C1C7-4BDE-BCF5-C66A485E6B21}" type="sibTrans" cxnId="{E10858D8-2AD4-46D5-8018-DE174BE80CBD}">
      <dgm:prSet/>
      <dgm:spPr/>
      <dgm:t>
        <a:bodyPr/>
        <a:lstStyle/>
        <a:p>
          <a:endParaRPr lang="zh-CN" altLang="en-US"/>
        </a:p>
      </dgm:t>
    </dgm:pt>
    <dgm:pt modelId="{9E9B581F-37AB-4F21-A054-F7A1F291200B}">
      <dgm:prSet phldrT="[文本]"/>
      <dgm:spPr/>
      <dgm:t>
        <a:bodyPr/>
        <a:lstStyle/>
        <a:p>
          <a:r>
            <a:rPr lang="en-US" altLang="zh-CN" dirty="0"/>
            <a:t>4. </a:t>
          </a:r>
          <a:r>
            <a:rPr lang="zh-CN" altLang="en-US" dirty="0"/>
            <a:t>提高了分析和解决问题的能力</a:t>
          </a:r>
        </a:p>
      </dgm:t>
    </dgm:pt>
    <dgm:pt modelId="{C0FAEF80-44D3-4B6C-83FA-255CE8194798}" type="parTrans" cxnId="{A9A30BCC-A2AD-4A5D-A71B-176D1B7497DC}">
      <dgm:prSet/>
      <dgm:spPr/>
      <dgm:t>
        <a:bodyPr/>
        <a:lstStyle/>
        <a:p>
          <a:endParaRPr lang="zh-CN" altLang="en-US"/>
        </a:p>
      </dgm:t>
    </dgm:pt>
    <dgm:pt modelId="{AEAC0A14-FC0E-4258-A9E6-4DAE42677FEB}" type="sibTrans" cxnId="{A9A30BCC-A2AD-4A5D-A71B-176D1B7497DC}">
      <dgm:prSet/>
      <dgm:spPr/>
      <dgm:t>
        <a:bodyPr/>
        <a:lstStyle/>
        <a:p>
          <a:endParaRPr lang="zh-CN" altLang="en-US"/>
        </a:p>
      </dgm:t>
    </dgm:pt>
    <dgm:pt modelId="{2BDB5039-6505-4346-9A46-2897463D156C}" type="pres">
      <dgm:prSet presAssocID="{CF278B87-628E-42BB-96E4-942381B473F3}" presName="layout" presStyleCnt="0">
        <dgm:presLayoutVars>
          <dgm:chMax/>
          <dgm:chPref/>
          <dgm:dir/>
          <dgm:resizeHandles/>
        </dgm:presLayoutVars>
      </dgm:prSet>
      <dgm:spPr/>
    </dgm:pt>
    <dgm:pt modelId="{BE12B227-6690-4220-8112-F49B6C6E5116}" type="pres">
      <dgm:prSet presAssocID="{981C2EDF-511D-4F2B-9ADF-F3869E97E9FB}" presName="root" presStyleCnt="0">
        <dgm:presLayoutVars>
          <dgm:chMax/>
          <dgm:chPref/>
        </dgm:presLayoutVars>
      </dgm:prSet>
      <dgm:spPr/>
    </dgm:pt>
    <dgm:pt modelId="{FB7AB0F4-EBD1-4AFB-9450-B1D821150719}" type="pres">
      <dgm:prSet presAssocID="{981C2EDF-511D-4F2B-9ADF-F3869E97E9FB}" presName="rootComposite" presStyleCnt="0">
        <dgm:presLayoutVars/>
      </dgm:prSet>
      <dgm:spPr/>
    </dgm:pt>
    <dgm:pt modelId="{D958882A-3D89-4519-AC20-09428793D46A}" type="pres">
      <dgm:prSet presAssocID="{981C2EDF-511D-4F2B-9ADF-F3869E97E9FB}" presName="ParentAccent" presStyleLbl="alignNode1" presStyleIdx="0" presStyleCnt="2"/>
      <dgm:spPr/>
    </dgm:pt>
    <dgm:pt modelId="{8D32A4C6-A41B-46E5-A17A-19662016BFB1}" type="pres">
      <dgm:prSet presAssocID="{981C2EDF-511D-4F2B-9ADF-F3869E97E9FB}" presName="ParentSmallAccent" presStyleLbl="fgAcc1" presStyleIdx="0" presStyleCnt="2"/>
      <dgm:spPr/>
    </dgm:pt>
    <dgm:pt modelId="{F43DF4C4-9183-4B97-89AA-761C8F90E4C4}" type="pres">
      <dgm:prSet presAssocID="{981C2EDF-511D-4F2B-9ADF-F3869E97E9FB}" presName="Parent" presStyleLbl="revTx" presStyleIdx="0" presStyleCnt="10">
        <dgm:presLayoutVars>
          <dgm:chMax/>
          <dgm:chPref val="4"/>
          <dgm:bulletEnabled val="1"/>
        </dgm:presLayoutVars>
      </dgm:prSet>
      <dgm:spPr/>
    </dgm:pt>
    <dgm:pt modelId="{581209A3-7805-4EC3-9315-F80DEC8E6BF7}" type="pres">
      <dgm:prSet presAssocID="{981C2EDF-511D-4F2B-9ADF-F3869E97E9FB}" presName="childShape" presStyleCnt="0">
        <dgm:presLayoutVars>
          <dgm:chMax val="0"/>
          <dgm:chPref val="0"/>
        </dgm:presLayoutVars>
      </dgm:prSet>
      <dgm:spPr/>
    </dgm:pt>
    <dgm:pt modelId="{67C429C5-2C7C-4FEE-9338-82C9293C09D7}" type="pres">
      <dgm:prSet presAssocID="{445C15C0-DA3C-4811-B7B8-657A0975CFBD}" presName="childComposite" presStyleCnt="0">
        <dgm:presLayoutVars>
          <dgm:chMax val="0"/>
          <dgm:chPref val="0"/>
        </dgm:presLayoutVars>
      </dgm:prSet>
      <dgm:spPr/>
    </dgm:pt>
    <dgm:pt modelId="{F4F3B348-85FE-4F37-BB01-22B5A31C8389}" type="pres">
      <dgm:prSet presAssocID="{445C15C0-DA3C-4811-B7B8-657A0975CFBD}" presName="ChildAccent" presStyleLbl="solidFgAcc1" presStyleIdx="0" presStyleCnt="8"/>
      <dgm:spPr/>
    </dgm:pt>
    <dgm:pt modelId="{317FE77D-14B5-412F-9695-FCE2DADE592A}" type="pres">
      <dgm:prSet presAssocID="{445C15C0-DA3C-4811-B7B8-657A0975CFBD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E9552BC9-04F8-4F2C-938D-F3E8E2D90162}" type="pres">
      <dgm:prSet presAssocID="{62DCAE98-E5CD-49EC-987B-681DBBD9DA68}" presName="childComposite" presStyleCnt="0">
        <dgm:presLayoutVars>
          <dgm:chMax val="0"/>
          <dgm:chPref val="0"/>
        </dgm:presLayoutVars>
      </dgm:prSet>
      <dgm:spPr/>
    </dgm:pt>
    <dgm:pt modelId="{29E501BD-E20D-4F2F-9E9F-1F634080F931}" type="pres">
      <dgm:prSet presAssocID="{62DCAE98-E5CD-49EC-987B-681DBBD9DA68}" presName="ChildAccent" presStyleLbl="solidFgAcc1" presStyleIdx="1" presStyleCnt="8"/>
      <dgm:spPr/>
    </dgm:pt>
    <dgm:pt modelId="{F5734CE7-F24D-4B43-A5C3-BFDC88EA31A9}" type="pres">
      <dgm:prSet presAssocID="{62DCAE98-E5CD-49EC-987B-681DBBD9DA68}" presName="Child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3ECBED57-A0FF-4613-AAE0-E242500B3649}" type="pres">
      <dgm:prSet presAssocID="{6BD560D8-0A48-4042-9196-33FD12610F0A}" presName="childComposite" presStyleCnt="0">
        <dgm:presLayoutVars>
          <dgm:chMax val="0"/>
          <dgm:chPref val="0"/>
        </dgm:presLayoutVars>
      </dgm:prSet>
      <dgm:spPr/>
    </dgm:pt>
    <dgm:pt modelId="{78ADA4B4-FE80-4FE3-B3FE-98598122B4DE}" type="pres">
      <dgm:prSet presAssocID="{6BD560D8-0A48-4042-9196-33FD12610F0A}" presName="ChildAccent" presStyleLbl="solidFgAcc1" presStyleIdx="2" presStyleCnt="8"/>
      <dgm:spPr/>
    </dgm:pt>
    <dgm:pt modelId="{7FDF5E88-A2F9-45C1-9945-CC0B8CC6ECA3}" type="pres">
      <dgm:prSet presAssocID="{6BD560D8-0A48-4042-9196-33FD12610F0A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BB8999D3-15AD-428A-B48E-93AF670123BB}" type="pres">
      <dgm:prSet presAssocID="{CF89D917-5CC1-4478-8096-88CB8E6B4BB2}" presName="childComposite" presStyleCnt="0">
        <dgm:presLayoutVars>
          <dgm:chMax val="0"/>
          <dgm:chPref val="0"/>
        </dgm:presLayoutVars>
      </dgm:prSet>
      <dgm:spPr/>
    </dgm:pt>
    <dgm:pt modelId="{4466EFA4-6248-4373-9EAA-87AB584DCD63}" type="pres">
      <dgm:prSet presAssocID="{CF89D917-5CC1-4478-8096-88CB8E6B4BB2}" presName="ChildAccent" presStyleLbl="solidFgAcc1" presStyleIdx="3" presStyleCnt="8"/>
      <dgm:spPr/>
    </dgm:pt>
    <dgm:pt modelId="{85DF6256-3D6B-4E0C-B50B-1D7812F7C800}" type="pres">
      <dgm:prSet presAssocID="{CF89D917-5CC1-4478-8096-88CB8E6B4BB2}" presName="Child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0D5E5812-4AB4-4941-B1BC-CF1B249B7FF1}" type="pres">
      <dgm:prSet presAssocID="{B848025B-84E1-409F-90B6-14136EDAF812}" presName="root" presStyleCnt="0">
        <dgm:presLayoutVars>
          <dgm:chMax/>
          <dgm:chPref/>
        </dgm:presLayoutVars>
      </dgm:prSet>
      <dgm:spPr/>
    </dgm:pt>
    <dgm:pt modelId="{BE6E1963-3B9E-4F05-AD49-34A594946800}" type="pres">
      <dgm:prSet presAssocID="{B848025B-84E1-409F-90B6-14136EDAF812}" presName="rootComposite" presStyleCnt="0">
        <dgm:presLayoutVars/>
      </dgm:prSet>
      <dgm:spPr/>
    </dgm:pt>
    <dgm:pt modelId="{4943ECBE-928D-4001-B9E2-F3E5EB10C5C3}" type="pres">
      <dgm:prSet presAssocID="{B848025B-84E1-409F-90B6-14136EDAF812}" presName="ParentAccent" presStyleLbl="alignNode1" presStyleIdx="1" presStyleCnt="2"/>
      <dgm:spPr/>
    </dgm:pt>
    <dgm:pt modelId="{4D158D5B-B4FB-4E09-908F-00C6EBE1E7A1}" type="pres">
      <dgm:prSet presAssocID="{B848025B-84E1-409F-90B6-14136EDAF812}" presName="ParentSmallAccent" presStyleLbl="fgAcc1" presStyleIdx="1" presStyleCnt="2"/>
      <dgm:spPr/>
    </dgm:pt>
    <dgm:pt modelId="{7807770D-88A2-4589-9123-833CBE01330C}" type="pres">
      <dgm:prSet presAssocID="{B848025B-84E1-409F-90B6-14136EDAF812}" presName="Parent" presStyleLbl="revTx" presStyleIdx="5" presStyleCnt="10">
        <dgm:presLayoutVars>
          <dgm:chMax/>
          <dgm:chPref val="4"/>
          <dgm:bulletEnabled val="1"/>
        </dgm:presLayoutVars>
      </dgm:prSet>
      <dgm:spPr/>
    </dgm:pt>
    <dgm:pt modelId="{67F2B822-9A2A-44A5-829E-41F2E0D760C5}" type="pres">
      <dgm:prSet presAssocID="{B848025B-84E1-409F-90B6-14136EDAF812}" presName="childShape" presStyleCnt="0">
        <dgm:presLayoutVars>
          <dgm:chMax val="0"/>
          <dgm:chPref val="0"/>
        </dgm:presLayoutVars>
      </dgm:prSet>
      <dgm:spPr/>
    </dgm:pt>
    <dgm:pt modelId="{1135EB80-8230-4DEE-A503-8835648DB08E}" type="pres">
      <dgm:prSet presAssocID="{8BB4297D-444B-4834-85B1-F9F7A0EDD122}" presName="childComposite" presStyleCnt="0">
        <dgm:presLayoutVars>
          <dgm:chMax val="0"/>
          <dgm:chPref val="0"/>
        </dgm:presLayoutVars>
      </dgm:prSet>
      <dgm:spPr/>
    </dgm:pt>
    <dgm:pt modelId="{C7F988A0-2809-4953-A15D-5A0F7D436C5B}" type="pres">
      <dgm:prSet presAssocID="{8BB4297D-444B-4834-85B1-F9F7A0EDD122}" presName="ChildAccent" presStyleLbl="solidFgAcc1" presStyleIdx="4" presStyleCnt="8"/>
      <dgm:spPr/>
    </dgm:pt>
    <dgm:pt modelId="{205AC81F-448B-4DCB-AF0E-B9DA00FA5E2A}" type="pres">
      <dgm:prSet presAssocID="{8BB4297D-444B-4834-85B1-F9F7A0EDD122}" presName="Child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ADEE8A00-BA33-4B83-A481-E78E15312E93}" type="pres">
      <dgm:prSet presAssocID="{E42EED7C-87A8-4848-BD13-5B8825DDA233}" presName="childComposite" presStyleCnt="0">
        <dgm:presLayoutVars>
          <dgm:chMax val="0"/>
          <dgm:chPref val="0"/>
        </dgm:presLayoutVars>
      </dgm:prSet>
      <dgm:spPr/>
    </dgm:pt>
    <dgm:pt modelId="{C5EEBF91-451E-4E16-8A59-B019247CEE4D}" type="pres">
      <dgm:prSet presAssocID="{E42EED7C-87A8-4848-BD13-5B8825DDA233}" presName="ChildAccent" presStyleLbl="solidFgAcc1" presStyleIdx="5" presStyleCnt="8"/>
      <dgm:spPr/>
    </dgm:pt>
    <dgm:pt modelId="{56D5653F-EEB8-4941-90C6-81B947840368}" type="pres">
      <dgm:prSet presAssocID="{E42EED7C-87A8-4848-BD13-5B8825DDA233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6112DF67-9F8F-43B5-B6DD-A2E71795B82A}" type="pres">
      <dgm:prSet presAssocID="{328A651D-2ACB-4264-AE02-38EE9D0A1A9B}" presName="childComposite" presStyleCnt="0">
        <dgm:presLayoutVars>
          <dgm:chMax val="0"/>
          <dgm:chPref val="0"/>
        </dgm:presLayoutVars>
      </dgm:prSet>
      <dgm:spPr/>
    </dgm:pt>
    <dgm:pt modelId="{8AAAEDB4-369B-4C80-8D5F-A0E2AD577980}" type="pres">
      <dgm:prSet presAssocID="{328A651D-2ACB-4264-AE02-38EE9D0A1A9B}" presName="ChildAccent" presStyleLbl="solidFgAcc1" presStyleIdx="6" presStyleCnt="8"/>
      <dgm:spPr/>
    </dgm:pt>
    <dgm:pt modelId="{8187C01E-4FA7-4FB7-A818-5BA7A1701EF6}" type="pres">
      <dgm:prSet presAssocID="{328A651D-2ACB-4264-AE02-38EE9D0A1A9B}" presName="Child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A9075238-0FAD-48D6-8107-B5614FA6D488}" type="pres">
      <dgm:prSet presAssocID="{9E9B581F-37AB-4F21-A054-F7A1F291200B}" presName="childComposite" presStyleCnt="0">
        <dgm:presLayoutVars>
          <dgm:chMax val="0"/>
          <dgm:chPref val="0"/>
        </dgm:presLayoutVars>
      </dgm:prSet>
      <dgm:spPr/>
    </dgm:pt>
    <dgm:pt modelId="{E6A543FB-20EF-499A-AD6D-67F3EB56E2EF}" type="pres">
      <dgm:prSet presAssocID="{9E9B581F-37AB-4F21-A054-F7A1F291200B}" presName="ChildAccent" presStyleLbl="solidFgAcc1" presStyleIdx="7" presStyleCnt="8"/>
      <dgm:spPr/>
    </dgm:pt>
    <dgm:pt modelId="{9F5ADF11-0CA0-4B8F-AB48-74923A0B32DF}" type="pres">
      <dgm:prSet presAssocID="{9E9B581F-37AB-4F21-A054-F7A1F291200B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6D9BEE0B-D1A0-48AD-9C5B-ABE48E814BAF}" type="presOf" srcId="{9E9B581F-37AB-4F21-A054-F7A1F291200B}" destId="{9F5ADF11-0CA0-4B8F-AB48-74923A0B32DF}" srcOrd="0" destOrd="0" presId="urn:microsoft.com/office/officeart/2008/layout/SquareAccentList"/>
    <dgm:cxn modelId="{30ECA70E-802E-441F-A0E4-66F8759377D5}" type="presOf" srcId="{328A651D-2ACB-4264-AE02-38EE9D0A1A9B}" destId="{8187C01E-4FA7-4FB7-A818-5BA7A1701EF6}" srcOrd="0" destOrd="0" presId="urn:microsoft.com/office/officeart/2008/layout/SquareAccentList"/>
    <dgm:cxn modelId="{3EDC0211-E76C-4853-AF96-DDB48720409B}" srcId="{981C2EDF-511D-4F2B-9ADF-F3869E97E9FB}" destId="{6BD560D8-0A48-4042-9196-33FD12610F0A}" srcOrd="2" destOrd="0" parTransId="{BE729AC7-0942-49CD-957F-F4846488704F}" sibTransId="{E1AA0067-FD8A-47E5-A10A-2037144A0B4E}"/>
    <dgm:cxn modelId="{5EC7BA15-F140-44A2-B956-D6700DA70DAA}" type="presOf" srcId="{445C15C0-DA3C-4811-B7B8-657A0975CFBD}" destId="{317FE77D-14B5-412F-9695-FCE2DADE592A}" srcOrd="0" destOrd="0" presId="urn:microsoft.com/office/officeart/2008/layout/SquareAccentList"/>
    <dgm:cxn modelId="{BBE10461-8D51-44E4-A402-CB7F53596074}" srcId="{981C2EDF-511D-4F2B-9ADF-F3869E97E9FB}" destId="{62DCAE98-E5CD-49EC-987B-681DBBD9DA68}" srcOrd="1" destOrd="0" parTransId="{17886705-0C1C-4F91-AD20-14B975661C6A}" sibTransId="{628BCEF0-9D68-4AB7-92BB-C87DBB7D5714}"/>
    <dgm:cxn modelId="{E31A2842-1C76-41D7-A1E0-E4093325BBC0}" type="presOf" srcId="{981C2EDF-511D-4F2B-9ADF-F3869E97E9FB}" destId="{F43DF4C4-9183-4B97-89AA-761C8F90E4C4}" srcOrd="0" destOrd="0" presId="urn:microsoft.com/office/officeart/2008/layout/SquareAccentList"/>
    <dgm:cxn modelId="{62DD6062-6BE8-451F-B7B2-D6E8073FFFD1}" type="presOf" srcId="{CF89D917-5CC1-4478-8096-88CB8E6B4BB2}" destId="{85DF6256-3D6B-4E0C-B50B-1D7812F7C800}" srcOrd="0" destOrd="0" presId="urn:microsoft.com/office/officeart/2008/layout/SquareAccentList"/>
    <dgm:cxn modelId="{23CB5745-899C-436B-A371-9026E50BB86E}" srcId="{981C2EDF-511D-4F2B-9ADF-F3869E97E9FB}" destId="{445C15C0-DA3C-4811-B7B8-657A0975CFBD}" srcOrd="0" destOrd="0" parTransId="{A43DC85F-2DC0-4EE7-B27E-634B6B14F0D8}" sibTransId="{5A7F9E62-6310-4018-B0B1-96B5E569DBDC}"/>
    <dgm:cxn modelId="{7DDA9266-E2BB-42BD-922D-E87F763541F0}" srcId="{CF278B87-628E-42BB-96E4-942381B473F3}" destId="{B848025B-84E1-409F-90B6-14136EDAF812}" srcOrd="1" destOrd="0" parTransId="{A4B8A083-0039-4159-886B-3CFF2873FBDD}" sibTransId="{7618FA8F-24BE-4B6F-8F1B-F110FF5E6763}"/>
    <dgm:cxn modelId="{7B514C6C-1E5A-4254-9605-D7BA6CCD6F04}" type="presOf" srcId="{6BD560D8-0A48-4042-9196-33FD12610F0A}" destId="{7FDF5E88-A2F9-45C1-9945-CC0B8CC6ECA3}" srcOrd="0" destOrd="0" presId="urn:microsoft.com/office/officeart/2008/layout/SquareAccentList"/>
    <dgm:cxn modelId="{F0A73A6F-28A4-429E-BC32-5C503F6FE0C0}" type="presOf" srcId="{E42EED7C-87A8-4848-BD13-5B8825DDA233}" destId="{56D5653F-EEB8-4941-90C6-81B947840368}" srcOrd="0" destOrd="0" presId="urn:microsoft.com/office/officeart/2008/layout/SquareAccentList"/>
    <dgm:cxn modelId="{53C85050-408A-4787-A6B7-51B9D73F1685}" type="presOf" srcId="{8BB4297D-444B-4834-85B1-F9F7A0EDD122}" destId="{205AC81F-448B-4DCB-AF0E-B9DA00FA5E2A}" srcOrd="0" destOrd="0" presId="urn:microsoft.com/office/officeart/2008/layout/SquareAccentList"/>
    <dgm:cxn modelId="{93737473-139F-4C6A-A88A-8A74DBBC2F4B}" srcId="{CF278B87-628E-42BB-96E4-942381B473F3}" destId="{981C2EDF-511D-4F2B-9ADF-F3869E97E9FB}" srcOrd="0" destOrd="0" parTransId="{47EF6506-8332-4A73-BDFA-01E113273960}" sibTransId="{1B0D2E02-8F88-4B38-AEA6-95E3EAA80AA0}"/>
    <dgm:cxn modelId="{A1E5B995-D75E-439B-826A-38695B8E24D0}" srcId="{B848025B-84E1-409F-90B6-14136EDAF812}" destId="{328A651D-2ACB-4264-AE02-38EE9D0A1A9B}" srcOrd="2" destOrd="0" parTransId="{A31AFF8D-C4D1-458C-B965-5203D1ACA394}" sibTransId="{87B85FC2-6FF6-4DCE-BAEE-667615933A01}"/>
    <dgm:cxn modelId="{93D723AC-5C14-4E37-B69F-0E100A0FDC8F}" type="presOf" srcId="{CF278B87-628E-42BB-96E4-942381B473F3}" destId="{2BDB5039-6505-4346-9A46-2897463D156C}" srcOrd="0" destOrd="0" presId="urn:microsoft.com/office/officeart/2008/layout/SquareAccentList"/>
    <dgm:cxn modelId="{0E9E89AC-B645-4554-8855-A75110DA693D}" srcId="{B848025B-84E1-409F-90B6-14136EDAF812}" destId="{8BB4297D-444B-4834-85B1-F9F7A0EDD122}" srcOrd="0" destOrd="0" parTransId="{468354D4-8361-4167-837E-7A7F5C93AB31}" sibTransId="{1106D7C3-B263-4148-8A9E-B4ED50D48B54}"/>
    <dgm:cxn modelId="{C7F5D5AF-6383-4F2C-A8CE-3201F7234CD6}" type="presOf" srcId="{62DCAE98-E5CD-49EC-987B-681DBBD9DA68}" destId="{F5734CE7-F24D-4B43-A5C3-BFDC88EA31A9}" srcOrd="0" destOrd="0" presId="urn:microsoft.com/office/officeart/2008/layout/SquareAccentList"/>
    <dgm:cxn modelId="{42BEBABC-A840-454C-89B4-F534B95B884A}" srcId="{B848025B-84E1-409F-90B6-14136EDAF812}" destId="{E42EED7C-87A8-4848-BD13-5B8825DDA233}" srcOrd="1" destOrd="0" parTransId="{DC4C5673-6D6D-4D2A-A5D8-189E6ED31324}" sibTransId="{49EB0D21-BF14-4F7F-9B1C-671E086A6164}"/>
    <dgm:cxn modelId="{A9A30BCC-A2AD-4A5D-A71B-176D1B7497DC}" srcId="{B848025B-84E1-409F-90B6-14136EDAF812}" destId="{9E9B581F-37AB-4F21-A054-F7A1F291200B}" srcOrd="3" destOrd="0" parTransId="{C0FAEF80-44D3-4B6C-83FA-255CE8194798}" sibTransId="{AEAC0A14-FC0E-4258-A9E6-4DAE42677FEB}"/>
    <dgm:cxn modelId="{E10858D8-2AD4-46D5-8018-DE174BE80CBD}" srcId="{981C2EDF-511D-4F2B-9ADF-F3869E97E9FB}" destId="{CF89D917-5CC1-4478-8096-88CB8E6B4BB2}" srcOrd="3" destOrd="0" parTransId="{5F083998-A6F5-4D57-A8F1-71195F71F8FA}" sibTransId="{7867D7D0-C1C7-4BDE-BCF5-C66A485E6B21}"/>
    <dgm:cxn modelId="{3B80B1E8-BDBD-4E2A-A057-61292213A626}" type="presOf" srcId="{B848025B-84E1-409F-90B6-14136EDAF812}" destId="{7807770D-88A2-4589-9123-833CBE01330C}" srcOrd="0" destOrd="0" presId="urn:microsoft.com/office/officeart/2008/layout/SquareAccentList"/>
    <dgm:cxn modelId="{30A81A7A-E8D8-4CC3-904A-F55D408F7EF0}" type="presParOf" srcId="{2BDB5039-6505-4346-9A46-2897463D156C}" destId="{BE12B227-6690-4220-8112-F49B6C6E5116}" srcOrd="0" destOrd="0" presId="urn:microsoft.com/office/officeart/2008/layout/SquareAccentList"/>
    <dgm:cxn modelId="{9AFA6116-2D53-4B42-AFBF-0393340A5F4D}" type="presParOf" srcId="{BE12B227-6690-4220-8112-F49B6C6E5116}" destId="{FB7AB0F4-EBD1-4AFB-9450-B1D821150719}" srcOrd="0" destOrd="0" presId="urn:microsoft.com/office/officeart/2008/layout/SquareAccentList"/>
    <dgm:cxn modelId="{AE0E5C27-3480-46FA-8832-48A1444B8A2F}" type="presParOf" srcId="{FB7AB0F4-EBD1-4AFB-9450-B1D821150719}" destId="{D958882A-3D89-4519-AC20-09428793D46A}" srcOrd="0" destOrd="0" presId="urn:microsoft.com/office/officeart/2008/layout/SquareAccentList"/>
    <dgm:cxn modelId="{D09C3C4E-796C-4D4A-AE4A-C8056796911C}" type="presParOf" srcId="{FB7AB0F4-EBD1-4AFB-9450-B1D821150719}" destId="{8D32A4C6-A41B-46E5-A17A-19662016BFB1}" srcOrd="1" destOrd="0" presId="urn:microsoft.com/office/officeart/2008/layout/SquareAccentList"/>
    <dgm:cxn modelId="{7EC726FE-DBD9-4BE2-969E-57E27322A232}" type="presParOf" srcId="{FB7AB0F4-EBD1-4AFB-9450-B1D821150719}" destId="{F43DF4C4-9183-4B97-89AA-761C8F90E4C4}" srcOrd="2" destOrd="0" presId="urn:microsoft.com/office/officeart/2008/layout/SquareAccentList"/>
    <dgm:cxn modelId="{E7F5557A-46DC-4A7D-9301-884809CC3AE6}" type="presParOf" srcId="{BE12B227-6690-4220-8112-F49B6C6E5116}" destId="{581209A3-7805-4EC3-9315-F80DEC8E6BF7}" srcOrd="1" destOrd="0" presId="urn:microsoft.com/office/officeart/2008/layout/SquareAccentList"/>
    <dgm:cxn modelId="{A52137C4-B0E5-458D-87B6-D475CF42BF6A}" type="presParOf" srcId="{581209A3-7805-4EC3-9315-F80DEC8E6BF7}" destId="{67C429C5-2C7C-4FEE-9338-82C9293C09D7}" srcOrd="0" destOrd="0" presId="urn:microsoft.com/office/officeart/2008/layout/SquareAccentList"/>
    <dgm:cxn modelId="{F652526F-133C-407B-B223-F5D681F350D9}" type="presParOf" srcId="{67C429C5-2C7C-4FEE-9338-82C9293C09D7}" destId="{F4F3B348-85FE-4F37-BB01-22B5A31C8389}" srcOrd="0" destOrd="0" presId="urn:microsoft.com/office/officeart/2008/layout/SquareAccentList"/>
    <dgm:cxn modelId="{B42E8A7E-FAA0-4FFE-921D-818F5E50DC32}" type="presParOf" srcId="{67C429C5-2C7C-4FEE-9338-82C9293C09D7}" destId="{317FE77D-14B5-412F-9695-FCE2DADE592A}" srcOrd="1" destOrd="0" presId="urn:microsoft.com/office/officeart/2008/layout/SquareAccentList"/>
    <dgm:cxn modelId="{9DAB7459-0194-47CF-A1ED-F5E6C5253B94}" type="presParOf" srcId="{581209A3-7805-4EC3-9315-F80DEC8E6BF7}" destId="{E9552BC9-04F8-4F2C-938D-F3E8E2D90162}" srcOrd="1" destOrd="0" presId="urn:microsoft.com/office/officeart/2008/layout/SquareAccentList"/>
    <dgm:cxn modelId="{22AD2E30-1FE6-4B91-8249-A6C33D35FEF6}" type="presParOf" srcId="{E9552BC9-04F8-4F2C-938D-F3E8E2D90162}" destId="{29E501BD-E20D-4F2F-9E9F-1F634080F931}" srcOrd="0" destOrd="0" presId="urn:microsoft.com/office/officeart/2008/layout/SquareAccentList"/>
    <dgm:cxn modelId="{E7AFF3D8-6690-4EC5-B430-FB23FEFECA02}" type="presParOf" srcId="{E9552BC9-04F8-4F2C-938D-F3E8E2D90162}" destId="{F5734CE7-F24D-4B43-A5C3-BFDC88EA31A9}" srcOrd="1" destOrd="0" presId="urn:microsoft.com/office/officeart/2008/layout/SquareAccentList"/>
    <dgm:cxn modelId="{08FDF392-F7A3-418B-82C5-68C530681508}" type="presParOf" srcId="{581209A3-7805-4EC3-9315-F80DEC8E6BF7}" destId="{3ECBED57-A0FF-4613-AAE0-E242500B3649}" srcOrd="2" destOrd="0" presId="urn:microsoft.com/office/officeart/2008/layout/SquareAccentList"/>
    <dgm:cxn modelId="{7942E787-BF0A-43C6-9922-569974B32181}" type="presParOf" srcId="{3ECBED57-A0FF-4613-AAE0-E242500B3649}" destId="{78ADA4B4-FE80-4FE3-B3FE-98598122B4DE}" srcOrd="0" destOrd="0" presId="urn:microsoft.com/office/officeart/2008/layout/SquareAccentList"/>
    <dgm:cxn modelId="{0C0E7BEB-3F24-4420-BB35-25D1580F33D8}" type="presParOf" srcId="{3ECBED57-A0FF-4613-AAE0-E242500B3649}" destId="{7FDF5E88-A2F9-45C1-9945-CC0B8CC6ECA3}" srcOrd="1" destOrd="0" presId="urn:microsoft.com/office/officeart/2008/layout/SquareAccentList"/>
    <dgm:cxn modelId="{D3FE9E62-03A9-4727-8F5F-60C7A3EB86A1}" type="presParOf" srcId="{581209A3-7805-4EC3-9315-F80DEC8E6BF7}" destId="{BB8999D3-15AD-428A-B48E-93AF670123BB}" srcOrd="3" destOrd="0" presId="urn:microsoft.com/office/officeart/2008/layout/SquareAccentList"/>
    <dgm:cxn modelId="{B097F963-ACD3-44DF-AB7C-AE8B709A53B0}" type="presParOf" srcId="{BB8999D3-15AD-428A-B48E-93AF670123BB}" destId="{4466EFA4-6248-4373-9EAA-87AB584DCD63}" srcOrd="0" destOrd="0" presId="urn:microsoft.com/office/officeart/2008/layout/SquareAccentList"/>
    <dgm:cxn modelId="{4735044E-628A-4877-B27F-BACF902FB6A3}" type="presParOf" srcId="{BB8999D3-15AD-428A-B48E-93AF670123BB}" destId="{85DF6256-3D6B-4E0C-B50B-1D7812F7C800}" srcOrd="1" destOrd="0" presId="urn:microsoft.com/office/officeart/2008/layout/SquareAccentList"/>
    <dgm:cxn modelId="{753173B8-4319-4B28-9EC5-CBE901F7951F}" type="presParOf" srcId="{2BDB5039-6505-4346-9A46-2897463D156C}" destId="{0D5E5812-4AB4-4941-B1BC-CF1B249B7FF1}" srcOrd="1" destOrd="0" presId="urn:microsoft.com/office/officeart/2008/layout/SquareAccentList"/>
    <dgm:cxn modelId="{709C1CC4-8E05-41A3-AB46-80E392C25676}" type="presParOf" srcId="{0D5E5812-4AB4-4941-B1BC-CF1B249B7FF1}" destId="{BE6E1963-3B9E-4F05-AD49-34A594946800}" srcOrd="0" destOrd="0" presId="urn:microsoft.com/office/officeart/2008/layout/SquareAccentList"/>
    <dgm:cxn modelId="{D22B689A-54CB-47FD-8299-3E118BA3401A}" type="presParOf" srcId="{BE6E1963-3B9E-4F05-AD49-34A594946800}" destId="{4943ECBE-928D-4001-B9E2-F3E5EB10C5C3}" srcOrd="0" destOrd="0" presId="urn:microsoft.com/office/officeart/2008/layout/SquareAccentList"/>
    <dgm:cxn modelId="{E9EF9E3E-70B0-4F76-A20C-AB6F0301435C}" type="presParOf" srcId="{BE6E1963-3B9E-4F05-AD49-34A594946800}" destId="{4D158D5B-B4FB-4E09-908F-00C6EBE1E7A1}" srcOrd="1" destOrd="0" presId="urn:microsoft.com/office/officeart/2008/layout/SquareAccentList"/>
    <dgm:cxn modelId="{D661B4EC-1D26-4587-AA86-7EF87A330617}" type="presParOf" srcId="{BE6E1963-3B9E-4F05-AD49-34A594946800}" destId="{7807770D-88A2-4589-9123-833CBE01330C}" srcOrd="2" destOrd="0" presId="urn:microsoft.com/office/officeart/2008/layout/SquareAccentList"/>
    <dgm:cxn modelId="{C7396AC3-C4A2-4E7D-AF1F-6A4C405D412B}" type="presParOf" srcId="{0D5E5812-4AB4-4941-B1BC-CF1B249B7FF1}" destId="{67F2B822-9A2A-44A5-829E-41F2E0D760C5}" srcOrd="1" destOrd="0" presId="urn:microsoft.com/office/officeart/2008/layout/SquareAccentList"/>
    <dgm:cxn modelId="{8F5EB7CE-BEFD-4BAD-945F-2F0EA20758CA}" type="presParOf" srcId="{67F2B822-9A2A-44A5-829E-41F2E0D760C5}" destId="{1135EB80-8230-4DEE-A503-8835648DB08E}" srcOrd="0" destOrd="0" presId="urn:microsoft.com/office/officeart/2008/layout/SquareAccentList"/>
    <dgm:cxn modelId="{8F8FE2A7-4D08-4215-ABA5-1EAA53B18EA9}" type="presParOf" srcId="{1135EB80-8230-4DEE-A503-8835648DB08E}" destId="{C7F988A0-2809-4953-A15D-5A0F7D436C5B}" srcOrd="0" destOrd="0" presId="urn:microsoft.com/office/officeart/2008/layout/SquareAccentList"/>
    <dgm:cxn modelId="{73374759-B96F-4E9C-9555-04F751E1A8FD}" type="presParOf" srcId="{1135EB80-8230-4DEE-A503-8835648DB08E}" destId="{205AC81F-448B-4DCB-AF0E-B9DA00FA5E2A}" srcOrd="1" destOrd="0" presId="urn:microsoft.com/office/officeart/2008/layout/SquareAccentList"/>
    <dgm:cxn modelId="{094F2413-2BEE-4642-B7FA-5E410B742BEB}" type="presParOf" srcId="{67F2B822-9A2A-44A5-829E-41F2E0D760C5}" destId="{ADEE8A00-BA33-4B83-A481-E78E15312E93}" srcOrd="1" destOrd="0" presId="urn:microsoft.com/office/officeart/2008/layout/SquareAccentList"/>
    <dgm:cxn modelId="{037CD20E-66BD-4CE1-8B3F-95CBF7C4B16E}" type="presParOf" srcId="{ADEE8A00-BA33-4B83-A481-E78E15312E93}" destId="{C5EEBF91-451E-4E16-8A59-B019247CEE4D}" srcOrd="0" destOrd="0" presId="urn:microsoft.com/office/officeart/2008/layout/SquareAccentList"/>
    <dgm:cxn modelId="{B45F3A1F-D30B-4035-A2BD-22F8E17926AD}" type="presParOf" srcId="{ADEE8A00-BA33-4B83-A481-E78E15312E93}" destId="{56D5653F-EEB8-4941-90C6-81B947840368}" srcOrd="1" destOrd="0" presId="urn:microsoft.com/office/officeart/2008/layout/SquareAccentList"/>
    <dgm:cxn modelId="{7939EFB5-5513-4D70-8276-715F79685794}" type="presParOf" srcId="{67F2B822-9A2A-44A5-829E-41F2E0D760C5}" destId="{6112DF67-9F8F-43B5-B6DD-A2E71795B82A}" srcOrd="2" destOrd="0" presId="urn:microsoft.com/office/officeart/2008/layout/SquareAccentList"/>
    <dgm:cxn modelId="{E4CF9EDD-60CF-4EAF-B54F-EABE350073B4}" type="presParOf" srcId="{6112DF67-9F8F-43B5-B6DD-A2E71795B82A}" destId="{8AAAEDB4-369B-4C80-8D5F-A0E2AD577980}" srcOrd="0" destOrd="0" presId="urn:microsoft.com/office/officeart/2008/layout/SquareAccentList"/>
    <dgm:cxn modelId="{9409755C-BA5B-41AD-B4CB-E3816E9F4317}" type="presParOf" srcId="{6112DF67-9F8F-43B5-B6DD-A2E71795B82A}" destId="{8187C01E-4FA7-4FB7-A818-5BA7A1701EF6}" srcOrd="1" destOrd="0" presId="urn:microsoft.com/office/officeart/2008/layout/SquareAccentList"/>
    <dgm:cxn modelId="{6DC9815E-5921-492E-88AA-CE6603FF652A}" type="presParOf" srcId="{67F2B822-9A2A-44A5-829E-41F2E0D760C5}" destId="{A9075238-0FAD-48D6-8107-B5614FA6D488}" srcOrd="3" destOrd="0" presId="urn:microsoft.com/office/officeart/2008/layout/SquareAccentList"/>
    <dgm:cxn modelId="{D2684DA4-8EC9-437B-9247-98CEB5404994}" type="presParOf" srcId="{A9075238-0FAD-48D6-8107-B5614FA6D488}" destId="{E6A543FB-20EF-499A-AD6D-67F3EB56E2EF}" srcOrd="0" destOrd="0" presId="urn:microsoft.com/office/officeart/2008/layout/SquareAccentList"/>
    <dgm:cxn modelId="{DCA5F5AA-BDB2-4732-A6C6-1D8F99CDE221}" type="presParOf" srcId="{A9075238-0FAD-48D6-8107-B5614FA6D488}" destId="{9F5ADF11-0CA0-4B8F-AB48-74923A0B32D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0B5B8D-AF3A-45CD-84CF-DF2D4570948B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978CEEF-5641-493E-8851-148611FB2E17}">
      <dgm:prSet phldrT="[文本]"/>
      <dgm:spPr/>
      <dgm:t>
        <a:bodyPr/>
        <a:lstStyle/>
        <a:p>
          <a:r>
            <a:rPr lang="en-US" altLang="zh-CN" dirty="0"/>
            <a:t>CI</a:t>
          </a:r>
          <a:endParaRPr lang="zh-CN" altLang="en-US" dirty="0"/>
        </a:p>
      </dgm:t>
    </dgm:pt>
    <dgm:pt modelId="{08394E16-7913-4D56-9885-81E54B792A52}" type="parTrans" cxnId="{91962E15-E041-44E9-8BEC-3686778656A7}">
      <dgm:prSet/>
      <dgm:spPr/>
      <dgm:t>
        <a:bodyPr/>
        <a:lstStyle/>
        <a:p>
          <a:endParaRPr lang="zh-CN" altLang="en-US"/>
        </a:p>
      </dgm:t>
    </dgm:pt>
    <dgm:pt modelId="{B800A816-D412-4064-B9E8-B687DF05D5EB}" type="sibTrans" cxnId="{91962E15-E041-44E9-8BEC-3686778656A7}">
      <dgm:prSet/>
      <dgm:spPr/>
      <dgm:t>
        <a:bodyPr/>
        <a:lstStyle/>
        <a:p>
          <a:endParaRPr lang="zh-CN" altLang="en-US"/>
        </a:p>
      </dgm:t>
    </dgm:pt>
    <dgm:pt modelId="{4505970D-D256-4D47-BF6B-7304C076FFFA}">
      <dgm:prSet phldrT="[文本]"/>
      <dgm:spPr/>
      <dgm:t>
        <a:bodyPr/>
        <a:lstStyle/>
        <a:p>
          <a:r>
            <a:rPr lang="en-US" altLang="zh-CN" dirty="0"/>
            <a:t>1. </a:t>
          </a:r>
          <a:r>
            <a:rPr lang="zh-CN" altLang="en-US" dirty="0"/>
            <a:t>熟悉整个</a:t>
          </a:r>
          <a:r>
            <a:rPr lang="en-US" altLang="zh-CN" dirty="0"/>
            <a:t>CI</a:t>
          </a:r>
          <a:r>
            <a:rPr lang="zh-CN" altLang="en-US" dirty="0"/>
            <a:t>新老框架的运行流程</a:t>
          </a:r>
        </a:p>
      </dgm:t>
    </dgm:pt>
    <dgm:pt modelId="{59BC6BAE-A442-4575-B87D-2719152B6681}" type="parTrans" cxnId="{D53A253E-EB40-4CFD-B586-F3E9309E5985}">
      <dgm:prSet/>
      <dgm:spPr/>
      <dgm:t>
        <a:bodyPr/>
        <a:lstStyle/>
        <a:p>
          <a:endParaRPr lang="zh-CN" altLang="en-US"/>
        </a:p>
      </dgm:t>
    </dgm:pt>
    <dgm:pt modelId="{01921200-8A14-4618-B8BA-FACAA2560885}" type="sibTrans" cxnId="{D53A253E-EB40-4CFD-B586-F3E9309E5985}">
      <dgm:prSet/>
      <dgm:spPr/>
      <dgm:t>
        <a:bodyPr/>
        <a:lstStyle/>
        <a:p>
          <a:endParaRPr lang="zh-CN" altLang="en-US"/>
        </a:p>
      </dgm:t>
    </dgm:pt>
    <dgm:pt modelId="{70B761C6-8228-40F3-A813-37EFE4608B56}">
      <dgm:prSet phldrT="[文本]"/>
      <dgm:spPr/>
      <dgm:t>
        <a:bodyPr/>
        <a:lstStyle/>
        <a:p>
          <a:r>
            <a:rPr lang="zh-CN" altLang="en-US" dirty="0"/>
            <a:t>沟通</a:t>
          </a:r>
        </a:p>
      </dgm:t>
    </dgm:pt>
    <dgm:pt modelId="{2533C2AB-E342-43F9-B242-336A0F7304FC}" type="parTrans" cxnId="{1701E778-8BBB-4CBE-A5A9-9540C80AE4DD}">
      <dgm:prSet/>
      <dgm:spPr/>
      <dgm:t>
        <a:bodyPr/>
        <a:lstStyle/>
        <a:p>
          <a:endParaRPr lang="zh-CN" altLang="en-US"/>
        </a:p>
      </dgm:t>
    </dgm:pt>
    <dgm:pt modelId="{D6426F53-B5BD-4DD9-AE0C-3D83627878ED}" type="sibTrans" cxnId="{1701E778-8BBB-4CBE-A5A9-9540C80AE4DD}">
      <dgm:prSet/>
      <dgm:spPr/>
      <dgm:t>
        <a:bodyPr/>
        <a:lstStyle/>
        <a:p>
          <a:endParaRPr lang="zh-CN" altLang="en-US"/>
        </a:p>
      </dgm:t>
    </dgm:pt>
    <dgm:pt modelId="{169B83BA-5573-4646-B2D0-A535B31A3815}">
      <dgm:prSet phldrT="[文本]"/>
      <dgm:spPr/>
      <dgm:t>
        <a:bodyPr/>
        <a:lstStyle/>
        <a:p>
          <a:r>
            <a:rPr lang="en-US" altLang="zh-CN" dirty="0"/>
            <a:t>1. </a:t>
          </a:r>
          <a:r>
            <a:rPr lang="zh-CN" altLang="en-US" dirty="0"/>
            <a:t>要及时沟通</a:t>
          </a:r>
        </a:p>
      </dgm:t>
    </dgm:pt>
    <dgm:pt modelId="{05681596-5A7B-4998-89ED-BFFDA56544A4}" type="parTrans" cxnId="{E864FA22-7BEC-4794-87A8-86FCD1D95AB9}">
      <dgm:prSet/>
      <dgm:spPr/>
      <dgm:t>
        <a:bodyPr/>
        <a:lstStyle/>
        <a:p>
          <a:endParaRPr lang="zh-CN" altLang="en-US"/>
        </a:p>
      </dgm:t>
    </dgm:pt>
    <dgm:pt modelId="{4FC6FA56-92F8-4B1D-9F70-228A0C4C2CBA}" type="sibTrans" cxnId="{E864FA22-7BEC-4794-87A8-86FCD1D95AB9}">
      <dgm:prSet/>
      <dgm:spPr/>
      <dgm:t>
        <a:bodyPr/>
        <a:lstStyle/>
        <a:p>
          <a:endParaRPr lang="zh-CN" altLang="en-US"/>
        </a:p>
      </dgm:t>
    </dgm:pt>
    <dgm:pt modelId="{8FBC3BA1-50E9-4799-861E-CAF3D3EB65ED}">
      <dgm:prSet phldrT="[文本]"/>
      <dgm:spPr/>
      <dgm:t>
        <a:bodyPr/>
        <a:lstStyle/>
        <a:p>
          <a:r>
            <a:rPr lang="zh-CN" altLang="en-US" dirty="0"/>
            <a:t>态度</a:t>
          </a:r>
        </a:p>
      </dgm:t>
    </dgm:pt>
    <dgm:pt modelId="{5F769DA4-BA32-4277-A2E9-9FE3E968FBB8}" type="parTrans" cxnId="{2B66051A-53C1-4C49-A525-2F104F514E20}">
      <dgm:prSet/>
      <dgm:spPr/>
      <dgm:t>
        <a:bodyPr/>
        <a:lstStyle/>
        <a:p>
          <a:endParaRPr lang="zh-CN" altLang="en-US"/>
        </a:p>
      </dgm:t>
    </dgm:pt>
    <dgm:pt modelId="{36B6EB62-236B-4204-83EE-0050110B48DF}" type="sibTrans" cxnId="{2B66051A-53C1-4C49-A525-2F104F514E20}">
      <dgm:prSet/>
      <dgm:spPr/>
      <dgm:t>
        <a:bodyPr/>
        <a:lstStyle/>
        <a:p>
          <a:endParaRPr lang="zh-CN" altLang="en-US"/>
        </a:p>
      </dgm:t>
    </dgm:pt>
    <dgm:pt modelId="{DFDFA96A-9346-40B5-80F5-13666A62D126}">
      <dgm:prSet phldrT="[文本]"/>
      <dgm:spPr/>
      <dgm:t>
        <a:bodyPr/>
        <a:lstStyle/>
        <a:p>
          <a:r>
            <a:rPr lang="en-US" altLang="zh-CN" dirty="0"/>
            <a:t>1. </a:t>
          </a:r>
          <a:r>
            <a:rPr lang="zh-CN" altLang="en-US" dirty="0"/>
            <a:t>工作时要认真专注一点，避免出现低级错误。</a:t>
          </a:r>
        </a:p>
      </dgm:t>
    </dgm:pt>
    <dgm:pt modelId="{4EB1C6C6-3467-439C-871F-CC9813CCFB4C}" type="parTrans" cxnId="{0697B201-7876-45B9-89B1-71642A762BA5}">
      <dgm:prSet/>
      <dgm:spPr/>
      <dgm:t>
        <a:bodyPr/>
        <a:lstStyle/>
        <a:p>
          <a:endParaRPr lang="zh-CN" altLang="en-US"/>
        </a:p>
      </dgm:t>
    </dgm:pt>
    <dgm:pt modelId="{6EA5A4D5-F591-4B4A-8C50-C9B55BDC9919}" type="sibTrans" cxnId="{0697B201-7876-45B9-89B1-71642A762BA5}">
      <dgm:prSet/>
      <dgm:spPr/>
      <dgm:t>
        <a:bodyPr/>
        <a:lstStyle/>
        <a:p>
          <a:endParaRPr lang="zh-CN" altLang="en-US"/>
        </a:p>
      </dgm:t>
    </dgm:pt>
    <dgm:pt modelId="{14771B22-E1FB-43D1-949D-43E370F48474}">
      <dgm:prSet phldrT="[文本]"/>
      <dgm:spPr/>
      <dgm:t>
        <a:bodyPr/>
        <a:lstStyle/>
        <a:p>
          <a:r>
            <a:rPr lang="zh-CN" altLang="en-US" dirty="0"/>
            <a:t>专业</a:t>
          </a:r>
        </a:p>
      </dgm:t>
    </dgm:pt>
    <dgm:pt modelId="{39564773-2157-4FBC-99BE-B836F04DFB72}" type="parTrans" cxnId="{27A0BE75-750A-4F0F-A6DD-1222AB8B6DC0}">
      <dgm:prSet/>
      <dgm:spPr/>
      <dgm:t>
        <a:bodyPr/>
        <a:lstStyle/>
        <a:p>
          <a:endParaRPr lang="zh-CN" altLang="en-US"/>
        </a:p>
      </dgm:t>
    </dgm:pt>
    <dgm:pt modelId="{399E33B1-C5D9-4814-9A80-B7A19FB6CD69}" type="sibTrans" cxnId="{27A0BE75-750A-4F0F-A6DD-1222AB8B6DC0}">
      <dgm:prSet/>
      <dgm:spPr/>
      <dgm:t>
        <a:bodyPr/>
        <a:lstStyle/>
        <a:p>
          <a:endParaRPr lang="zh-CN" altLang="en-US"/>
        </a:p>
      </dgm:t>
    </dgm:pt>
    <dgm:pt modelId="{F964664C-98A8-4AFC-B7B5-E58D71436446}">
      <dgm:prSet phldrT="[文本]"/>
      <dgm:spPr/>
      <dgm:t>
        <a:bodyPr/>
        <a:lstStyle/>
        <a:p>
          <a:r>
            <a:rPr lang="en-US" altLang="zh-CN" dirty="0"/>
            <a:t>1. </a:t>
          </a:r>
          <a:r>
            <a:rPr lang="zh-CN" altLang="en-US" dirty="0"/>
            <a:t>学习</a:t>
          </a:r>
          <a:r>
            <a:rPr lang="en-US" altLang="zh-CN" dirty="0"/>
            <a:t>python</a:t>
          </a:r>
          <a:r>
            <a:rPr lang="zh-CN" altLang="en-US" dirty="0"/>
            <a:t>中的各种常用库</a:t>
          </a:r>
        </a:p>
      </dgm:t>
    </dgm:pt>
    <dgm:pt modelId="{48E0565F-33A8-4E5A-A8E8-90988B61F97E}" type="parTrans" cxnId="{669468C4-6ADB-4B45-BD53-6626F394B14F}">
      <dgm:prSet/>
      <dgm:spPr/>
      <dgm:t>
        <a:bodyPr/>
        <a:lstStyle/>
        <a:p>
          <a:endParaRPr lang="zh-CN" altLang="en-US"/>
        </a:p>
      </dgm:t>
    </dgm:pt>
    <dgm:pt modelId="{2EFE7038-0058-4403-A2FC-7D351024C370}" type="sibTrans" cxnId="{669468C4-6ADB-4B45-BD53-6626F394B14F}">
      <dgm:prSet/>
      <dgm:spPr/>
      <dgm:t>
        <a:bodyPr/>
        <a:lstStyle/>
        <a:p>
          <a:endParaRPr lang="zh-CN" altLang="en-US"/>
        </a:p>
      </dgm:t>
    </dgm:pt>
    <dgm:pt modelId="{10BBF23E-0881-46CD-8947-79D1EE3A8F1D}">
      <dgm:prSet phldrT="[文本]"/>
      <dgm:spPr/>
      <dgm:t>
        <a:bodyPr/>
        <a:lstStyle/>
        <a:p>
          <a:r>
            <a:rPr lang="en-US" altLang="zh-CN" dirty="0"/>
            <a:t>2. </a:t>
          </a:r>
          <a:r>
            <a:rPr lang="zh-CN" altLang="en-US" dirty="0"/>
            <a:t>沟通时表达要清晰明了</a:t>
          </a:r>
        </a:p>
      </dgm:t>
    </dgm:pt>
    <dgm:pt modelId="{BE046FFA-CBDE-412A-B674-E0EDE1166EA2}" type="parTrans" cxnId="{E2E6E337-561A-414A-AEFC-F19CC8D49F92}">
      <dgm:prSet/>
      <dgm:spPr/>
      <dgm:t>
        <a:bodyPr/>
        <a:lstStyle/>
        <a:p>
          <a:endParaRPr lang="zh-CN" altLang="en-US"/>
        </a:p>
      </dgm:t>
    </dgm:pt>
    <dgm:pt modelId="{2DAE56DB-F88F-4895-8C77-FBB85A196E0A}" type="sibTrans" cxnId="{E2E6E337-561A-414A-AEFC-F19CC8D49F92}">
      <dgm:prSet/>
      <dgm:spPr/>
      <dgm:t>
        <a:bodyPr/>
        <a:lstStyle/>
        <a:p>
          <a:endParaRPr lang="zh-CN" altLang="en-US"/>
        </a:p>
      </dgm:t>
    </dgm:pt>
    <dgm:pt modelId="{97EB112D-CC3B-4BB2-988B-1940B3EDDCC1}">
      <dgm:prSet phldrT="[文本]"/>
      <dgm:spPr/>
      <dgm:t>
        <a:bodyPr/>
        <a:lstStyle/>
        <a:p>
          <a:r>
            <a:rPr lang="en-US" altLang="zh-CN" dirty="0"/>
            <a:t>3. </a:t>
          </a:r>
          <a:r>
            <a:rPr lang="zh-CN" altLang="en-US" dirty="0"/>
            <a:t>沟通时及时做好会议纪要</a:t>
          </a:r>
        </a:p>
      </dgm:t>
    </dgm:pt>
    <dgm:pt modelId="{D1BA0E6E-9FD4-4B35-81E6-4652AEF410E5}" type="parTrans" cxnId="{C65AB50F-67EA-44E0-946B-DB82F5D9A965}">
      <dgm:prSet/>
      <dgm:spPr/>
      <dgm:t>
        <a:bodyPr/>
        <a:lstStyle/>
        <a:p>
          <a:endParaRPr lang="zh-CN" altLang="en-US"/>
        </a:p>
      </dgm:t>
    </dgm:pt>
    <dgm:pt modelId="{718918EE-2046-47FE-9E82-21ECCA69CCCB}" type="sibTrans" cxnId="{C65AB50F-67EA-44E0-946B-DB82F5D9A965}">
      <dgm:prSet/>
      <dgm:spPr/>
      <dgm:t>
        <a:bodyPr/>
        <a:lstStyle/>
        <a:p>
          <a:endParaRPr lang="zh-CN" altLang="en-US"/>
        </a:p>
      </dgm:t>
    </dgm:pt>
    <dgm:pt modelId="{706D415F-F075-4245-8490-2AA43DC6E5F4}">
      <dgm:prSet phldrT="[文本]"/>
      <dgm:spPr/>
      <dgm:t>
        <a:bodyPr/>
        <a:lstStyle/>
        <a:p>
          <a:r>
            <a:rPr lang="en-US" altLang="zh-CN" dirty="0"/>
            <a:t>2. </a:t>
          </a:r>
          <a:r>
            <a:rPr lang="zh-CN" altLang="en-US" dirty="0"/>
            <a:t>多看群里遇到的遇到的各种问题和解决方案，扩展知识面。</a:t>
          </a:r>
        </a:p>
      </dgm:t>
    </dgm:pt>
    <dgm:pt modelId="{114B46FE-7D0C-47BA-A762-CDCFC7C63C90}" type="parTrans" cxnId="{8A1DEE1F-E653-4AB9-94C3-02DFD810FA2C}">
      <dgm:prSet/>
      <dgm:spPr/>
      <dgm:t>
        <a:bodyPr/>
        <a:lstStyle/>
        <a:p>
          <a:endParaRPr lang="zh-CN" altLang="en-US"/>
        </a:p>
      </dgm:t>
    </dgm:pt>
    <dgm:pt modelId="{210F4906-4175-4C16-9E94-033533E9A85D}" type="sibTrans" cxnId="{8A1DEE1F-E653-4AB9-94C3-02DFD810FA2C}">
      <dgm:prSet/>
      <dgm:spPr/>
      <dgm:t>
        <a:bodyPr/>
        <a:lstStyle/>
        <a:p>
          <a:endParaRPr lang="zh-CN" altLang="en-US"/>
        </a:p>
      </dgm:t>
    </dgm:pt>
    <dgm:pt modelId="{4964EBED-8808-454C-BB8C-371168B0B56C}">
      <dgm:prSet phldrT="[文本]"/>
      <dgm:spPr/>
      <dgm:t>
        <a:bodyPr/>
        <a:lstStyle/>
        <a:p>
          <a:r>
            <a:rPr lang="en-US" altLang="zh-CN" dirty="0"/>
            <a:t>2. </a:t>
          </a:r>
          <a:r>
            <a:rPr lang="zh-CN" altLang="en-US" dirty="0"/>
            <a:t>强化自身编码逻辑、规范</a:t>
          </a:r>
        </a:p>
      </dgm:t>
    </dgm:pt>
    <dgm:pt modelId="{FD71708F-9BAD-4ACE-9D1C-207E28987AAF}" type="parTrans" cxnId="{822C1579-7C72-4FCF-8AAB-2E499D844967}">
      <dgm:prSet/>
      <dgm:spPr/>
      <dgm:t>
        <a:bodyPr/>
        <a:lstStyle/>
        <a:p>
          <a:endParaRPr lang="zh-CN" altLang="en-US"/>
        </a:p>
      </dgm:t>
    </dgm:pt>
    <dgm:pt modelId="{1753C8D1-52CA-4BB9-9CE5-930DB6F59EEE}" type="sibTrans" cxnId="{822C1579-7C72-4FCF-8AAB-2E499D844967}">
      <dgm:prSet/>
      <dgm:spPr/>
      <dgm:t>
        <a:bodyPr/>
        <a:lstStyle/>
        <a:p>
          <a:endParaRPr lang="zh-CN" altLang="en-US"/>
        </a:p>
      </dgm:t>
    </dgm:pt>
    <dgm:pt modelId="{2B8A9066-737A-4E6C-A161-B70F8169E79D}">
      <dgm:prSet phldrT="[文本]"/>
      <dgm:spPr/>
      <dgm:t>
        <a:bodyPr/>
        <a:lstStyle/>
        <a:p>
          <a:r>
            <a:rPr lang="en-US" altLang="zh-CN" dirty="0"/>
            <a:t>3. </a:t>
          </a:r>
          <a:r>
            <a:rPr lang="zh-CN" altLang="en-US" dirty="0"/>
            <a:t>要多想、多问，再去编码</a:t>
          </a:r>
        </a:p>
      </dgm:t>
    </dgm:pt>
    <dgm:pt modelId="{379F0F3A-9581-4BAF-9FFD-831BC1D29B71}" type="parTrans" cxnId="{5C7ED072-7A56-42B6-A781-FBDDEDB4301A}">
      <dgm:prSet/>
      <dgm:spPr/>
      <dgm:t>
        <a:bodyPr/>
        <a:lstStyle/>
        <a:p>
          <a:endParaRPr lang="zh-CN" altLang="en-US"/>
        </a:p>
      </dgm:t>
    </dgm:pt>
    <dgm:pt modelId="{0F7169AE-C6F4-42DB-A88B-75887E7579D0}" type="sibTrans" cxnId="{5C7ED072-7A56-42B6-A781-FBDDEDB4301A}">
      <dgm:prSet/>
      <dgm:spPr/>
      <dgm:t>
        <a:bodyPr/>
        <a:lstStyle/>
        <a:p>
          <a:endParaRPr lang="zh-CN" altLang="en-US"/>
        </a:p>
      </dgm:t>
    </dgm:pt>
    <dgm:pt modelId="{864FF0CD-C468-42A8-9B49-3FD5494015EC}">
      <dgm:prSet phldrT="[文本]"/>
      <dgm:spPr/>
      <dgm:t>
        <a:bodyPr/>
        <a:lstStyle/>
        <a:p>
          <a:r>
            <a:rPr lang="en-US" altLang="zh-CN" dirty="0"/>
            <a:t>2. </a:t>
          </a:r>
          <a:r>
            <a:rPr lang="zh-CN" altLang="en-US" dirty="0"/>
            <a:t>遇到阻塞点、困难点要及时向导师或其他人求助。</a:t>
          </a:r>
        </a:p>
      </dgm:t>
    </dgm:pt>
    <dgm:pt modelId="{DB054569-29A2-4868-B433-0ED6A3D00994}" type="parTrans" cxnId="{BAE7EAC6-8335-4B30-AF09-1CB05004439A}">
      <dgm:prSet/>
      <dgm:spPr/>
      <dgm:t>
        <a:bodyPr/>
        <a:lstStyle/>
        <a:p>
          <a:endParaRPr lang="zh-CN" altLang="en-US"/>
        </a:p>
      </dgm:t>
    </dgm:pt>
    <dgm:pt modelId="{315DE669-B551-4EA3-A3A9-24C84CBFB5FF}" type="sibTrans" cxnId="{BAE7EAC6-8335-4B30-AF09-1CB05004439A}">
      <dgm:prSet/>
      <dgm:spPr/>
      <dgm:t>
        <a:bodyPr/>
        <a:lstStyle/>
        <a:p>
          <a:endParaRPr lang="zh-CN" altLang="en-US"/>
        </a:p>
      </dgm:t>
    </dgm:pt>
    <dgm:pt modelId="{FE279F22-39FA-4E6E-82C1-FE1DEE293346}" type="pres">
      <dgm:prSet presAssocID="{350B5B8D-AF3A-45CD-84CF-DF2D4570948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9773E49-5AF2-4293-A2A5-FDC896D9C966}" type="pres">
      <dgm:prSet presAssocID="{350B5B8D-AF3A-45CD-84CF-DF2D4570948B}" presName="children" presStyleCnt="0"/>
      <dgm:spPr/>
    </dgm:pt>
    <dgm:pt modelId="{C577074D-22EF-47BF-AF66-A996CF472E51}" type="pres">
      <dgm:prSet presAssocID="{350B5B8D-AF3A-45CD-84CF-DF2D4570948B}" presName="child1group" presStyleCnt="0"/>
      <dgm:spPr/>
    </dgm:pt>
    <dgm:pt modelId="{F971091A-37E8-43DB-8959-94310FCF819E}" type="pres">
      <dgm:prSet presAssocID="{350B5B8D-AF3A-45CD-84CF-DF2D4570948B}" presName="child1" presStyleLbl="bgAcc1" presStyleIdx="0" presStyleCnt="4"/>
      <dgm:spPr/>
    </dgm:pt>
    <dgm:pt modelId="{3A0E0B91-75E3-4BA9-8DC8-A04F89658530}" type="pres">
      <dgm:prSet presAssocID="{350B5B8D-AF3A-45CD-84CF-DF2D4570948B}" presName="child1Text" presStyleLbl="bgAcc1" presStyleIdx="0" presStyleCnt="4">
        <dgm:presLayoutVars>
          <dgm:bulletEnabled val="1"/>
        </dgm:presLayoutVars>
      </dgm:prSet>
      <dgm:spPr/>
    </dgm:pt>
    <dgm:pt modelId="{93D70A51-BE68-47FD-9E1D-AB0C7AABB2FE}" type="pres">
      <dgm:prSet presAssocID="{350B5B8D-AF3A-45CD-84CF-DF2D4570948B}" presName="child2group" presStyleCnt="0"/>
      <dgm:spPr/>
    </dgm:pt>
    <dgm:pt modelId="{47B84D1E-6BA6-4F79-91D9-5FFC4609CBE0}" type="pres">
      <dgm:prSet presAssocID="{350B5B8D-AF3A-45CD-84CF-DF2D4570948B}" presName="child2" presStyleLbl="bgAcc1" presStyleIdx="1" presStyleCnt="4"/>
      <dgm:spPr/>
    </dgm:pt>
    <dgm:pt modelId="{E1F6F3DC-730F-42CE-A2B6-20202FAC7A4E}" type="pres">
      <dgm:prSet presAssocID="{350B5B8D-AF3A-45CD-84CF-DF2D4570948B}" presName="child2Text" presStyleLbl="bgAcc1" presStyleIdx="1" presStyleCnt="4">
        <dgm:presLayoutVars>
          <dgm:bulletEnabled val="1"/>
        </dgm:presLayoutVars>
      </dgm:prSet>
      <dgm:spPr/>
    </dgm:pt>
    <dgm:pt modelId="{D42B387B-5D54-4BAB-9429-9CAEA810237B}" type="pres">
      <dgm:prSet presAssocID="{350B5B8D-AF3A-45CD-84CF-DF2D4570948B}" presName="child3group" presStyleCnt="0"/>
      <dgm:spPr/>
    </dgm:pt>
    <dgm:pt modelId="{1D467733-F52B-4587-8250-6EB5B44B6515}" type="pres">
      <dgm:prSet presAssocID="{350B5B8D-AF3A-45CD-84CF-DF2D4570948B}" presName="child3" presStyleLbl="bgAcc1" presStyleIdx="2" presStyleCnt="4" custLinFactNeighborX="5574"/>
      <dgm:spPr/>
    </dgm:pt>
    <dgm:pt modelId="{36956AC5-3617-488F-9438-1E708A1FAAE6}" type="pres">
      <dgm:prSet presAssocID="{350B5B8D-AF3A-45CD-84CF-DF2D4570948B}" presName="child3Text" presStyleLbl="bgAcc1" presStyleIdx="2" presStyleCnt="4">
        <dgm:presLayoutVars>
          <dgm:bulletEnabled val="1"/>
        </dgm:presLayoutVars>
      </dgm:prSet>
      <dgm:spPr/>
    </dgm:pt>
    <dgm:pt modelId="{C1BF8E33-2A2C-44F1-8DE8-055D0068FE03}" type="pres">
      <dgm:prSet presAssocID="{350B5B8D-AF3A-45CD-84CF-DF2D4570948B}" presName="child4group" presStyleCnt="0"/>
      <dgm:spPr/>
    </dgm:pt>
    <dgm:pt modelId="{005C92EF-8DD0-46D1-8AA3-75999DF6F82F}" type="pres">
      <dgm:prSet presAssocID="{350B5B8D-AF3A-45CD-84CF-DF2D4570948B}" presName="child4" presStyleLbl="bgAcc1" presStyleIdx="3" presStyleCnt="4" custLinFactNeighborX="-3344" custLinFactNeighborY="-574"/>
      <dgm:spPr/>
    </dgm:pt>
    <dgm:pt modelId="{EFAB5F95-FBF7-4434-AE23-BD8BC6203EB0}" type="pres">
      <dgm:prSet presAssocID="{350B5B8D-AF3A-45CD-84CF-DF2D4570948B}" presName="child4Text" presStyleLbl="bgAcc1" presStyleIdx="3" presStyleCnt="4">
        <dgm:presLayoutVars>
          <dgm:bulletEnabled val="1"/>
        </dgm:presLayoutVars>
      </dgm:prSet>
      <dgm:spPr/>
    </dgm:pt>
    <dgm:pt modelId="{441B7A0E-F565-425C-B207-897C6CA279AF}" type="pres">
      <dgm:prSet presAssocID="{350B5B8D-AF3A-45CD-84CF-DF2D4570948B}" presName="childPlaceholder" presStyleCnt="0"/>
      <dgm:spPr/>
    </dgm:pt>
    <dgm:pt modelId="{F0DE2C9D-D6A8-4912-B425-C48C73461D26}" type="pres">
      <dgm:prSet presAssocID="{350B5B8D-AF3A-45CD-84CF-DF2D4570948B}" presName="circle" presStyleCnt="0"/>
      <dgm:spPr/>
    </dgm:pt>
    <dgm:pt modelId="{6FC9BBE9-551C-403B-93D4-0F5F7BF18F58}" type="pres">
      <dgm:prSet presAssocID="{350B5B8D-AF3A-45CD-84CF-DF2D4570948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928680F9-0F24-4063-BAA8-173A28A42F61}" type="pres">
      <dgm:prSet presAssocID="{350B5B8D-AF3A-45CD-84CF-DF2D4570948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1F2C53A2-388F-4742-B408-6A7104960154}" type="pres">
      <dgm:prSet presAssocID="{350B5B8D-AF3A-45CD-84CF-DF2D4570948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2C709BE6-8F75-4B50-933A-1955CF9ABDAE}" type="pres">
      <dgm:prSet presAssocID="{350B5B8D-AF3A-45CD-84CF-DF2D4570948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A709A720-D00A-4371-A236-52F1C0F6A6E0}" type="pres">
      <dgm:prSet presAssocID="{350B5B8D-AF3A-45CD-84CF-DF2D4570948B}" presName="quadrantPlaceholder" presStyleCnt="0"/>
      <dgm:spPr/>
    </dgm:pt>
    <dgm:pt modelId="{7A36149A-F78B-43C0-A55C-6C16E54F18A8}" type="pres">
      <dgm:prSet presAssocID="{350B5B8D-AF3A-45CD-84CF-DF2D4570948B}" presName="center1" presStyleLbl="fgShp" presStyleIdx="0" presStyleCnt="2"/>
      <dgm:spPr/>
    </dgm:pt>
    <dgm:pt modelId="{5C73603B-F6C0-42D0-8657-8F62C65FAD50}" type="pres">
      <dgm:prSet presAssocID="{350B5B8D-AF3A-45CD-84CF-DF2D4570948B}" presName="center2" presStyleLbl="fgShp" presStyleIdx="1" presStyleCnt="2"/>
      <dgm:spPr/>
    </dgm:pt>
  </dgm:ptLst>
  <dgm:cxnLst>
    <dgm:cxn modelId="{0697B201-7876-45B9-89B1-71642A762BA5}" srcId="{8FBC3BA1-50E9-4799-861E-CAF3D3EB65ED}" destId="{DFDFA96A-9346-40B5-80F5-13666A62D126}" srcOrd="0" destOrd="0" parTransId="{4EB1C6C6-3467-439C-871F-CC9813CCFB4C}" sibTransId="{6EA5A4D5-F591-4B4A-8C50-C9B55BDC9919}"/>
    <dgm:cxn modelId="{5AA8B405-9715-4118-B67B-9F8C7F49209D}" type="presOf" srcId="{F964664C-98A8-4AFC-B7B5-E58D71436446}" destId="{EFAB5F95-FBF7-4434-AE23-BD8BC6203EB0}" srcOrd="1" destOrd="0" presId="urn:microsoft.com/office/officeart/2005/8/layout/cycle4"/>
    <dgm:cxn modelId="{C65AB50F-67EA-44E0-946B-DB82F5D9A965}" srcId="{70B761C6-8228-40F3-A813-37EFE4608B56}" destId="{97EB112D-CC3B-4BB2-988B-1940B3EDDCC1}" srcOrd="2" destOrd="0" parTransId="{D1BA0E6E-9FD4-4B35-81E6-4652AEF410E5}" sibTransId="{718918EE-2046-47FE-9E82-21ECCA69CCCB}"/>
    <dgm:cxn modelId="{768A2914-0FC9-4F17-97D8-9B6C76D269AE}" type="presOf" srcId="{4505970D-D256-4D47-BF6B-7304C076FFFA}" destId="{F971091A-37E8-43DB-8959-94310FCF819E}" srcOrd="0" destOrd="0" presId="urn:microsoft.com/office/officeart/2005/8/layout/cycle4"/>
    <dgm:cxn modelId="{91962E15-E041-44E9-8BEC-3686778656A7}" srcId="{350B5B8D-AF3A-45CD-84CF-DF2D4570948B}" destId="{3978CEEF-5641-493E-8851-148611FB2E17}" srcOrd="0" destOrd="0" parTransId="{08394E16-7913-4D56-9885-81E54B792A52}" sibTransId="{B800A816-D412-4064-B9E8-B687DF05D5EB}"/>
    <dgm:cxn modelId="{18D9A119-57E7-4C51-AE13-3DB4F965CAD2}" type="presOf" srcId="{2B8A9066-737A-4E6C-A161-B70F8169E79D}" destId="{005C92EF-8DD0-46D1-8AA3-75999DF6F82F}" srcOrd="0" destOrd="2" presId="urn:microsoft.com/office/officeart/2005/8/layout/cycle4"/>
    <dgm:cxn modelId="{2B66051A-53C1-4C49-A525-2F104F514E20}" srcId="{350B5B8D-AF3A-45CD-84CF-DF2D4570948B}" destId="{8FBC3BA1-50E9-4799-861E-CAF3D3EB65ED}" srcOrd="2" destOrd="0" parTransId="{5F769DA4-BA32-4277-A2E9-9FE3E968FBB8}" sibTransId="{36B6EB62-236B-4204-83EE-0050110B48DF}"/>
    <dgm:cxn modelId="{8A1DEE1F-E653-4AB9-94C3-02DFD810FA2C}" srcId="{3978CEEF-5641-493E-8851-148611FB2E17}" destId="{706D415F-F075-4245-8490-2AA43DC6E5F4}" srcOrd="1" destOrd="0" parTransId="{114B46FE-7D0C-47BA-A762-CDCFC7C63C90}" sibTransId="{210F4906-4175-4C16-9E94-033533E9A85D}"/>
    <dgm:cxn modelId="{E864FA22-7BEC-4794-87A8-86FCD1D95AB9}" srcId="{70B761C6-8228-40F3-A813-37EFE4608B56}" destId="{169B83BA-5573-4646-B2D0-A535B31A3815}" srcOrd="0" destOrd="0" parTransId="{05681596-5A7B-4998-89ED-BFFDA56544A4}" sibTransId="{4FC6FA56-92F8-4B1D-9F70-228A0C4C2CBA}"/>
    <dgm:cxn modelId="{B04E4A30-4DBF-4CE7-8837-AB67C7D79CD4}" type="presOf" srcId="{97EB112D-CC3B-4BB2-988B-1940B3EDDCC1}" destId="{47B84D1E-6BA6-4F79-91D9-5FFC4609CBE0}" srcOrd="0" destOrd="2" presId="urn:microsoft.com/office/officeart/2005/8/layout/cycle4"/>
    <dgm:cxn modelId="{B8192A31-54DB-4264-9EC2-848938FD816A}" type="presOf" srcId="{169B83BA-5573-4646-B2D0-A535B31A3815}" destId="{47B84D1E-6BA6-4F79-91D9-5FFC4609CBE0}" srcOrd="0" destOrd="0" presId="urn:microsoft.com/office/officeart/2005/8/layout/cycle4"/>
    <dgm:cxn modelId="{E2E6E337-561A-414A-AEFC-F19CC8D49F92}" srcId="{70B761C6-8228-40F3-A813-37EFE4608B56}" destId="{10BBF23E-0881-46CD-8947-79D1EE3A8F1D}" srcOrd="1" destOrd="0" parTransId="{BE046FFA-CBDE-412A-B674-E0EDE1166EA2}" sibTransId="{2DAE56DB-F88F-4895-8C77-FBB85A196E0A}"/>
    <dgm:cxn modelId="{E4236938-4908-4D17-8459-75D563106CD7}" type="presOf" srcId="{706D415F-F075-4245-8490-2AA43DC6E5F4}" destId="{3A0E0B91-75E3-4BA9-8DC8-A04F89658530}" srcOrd="1" destOrd="1" presId="urn:microsoft.com/office/officeart/2005/8/layout/cycle4"/>
    <dgm:cxn modelId="{D53A253E-EB40-4CFD-B586-F3E9309E5985}" srcId="{3978CEEF-5641-493E-8851-148611FB2E17}" destId="{4505970D-D256-4D47-BF6B-7304C076FFFA}" srcOrd="0" destOrd="0" parTransId="{59BC6BAE-A442-4575-B87D-2719152B6681}" sibTransId="{01921200-8A14-4618-B8BA-FACAA2560885}"/>
    <dgm:cxn modelId="{C8A7EB3E-42BB-4A69-BD72-F03769AEFB88}" type="presOf" srcId="{864FF0CD-C468-42A8-9B49-3FD5494015EC}" destId="{36956AC5-3617-488F-9438-1E708A1FAAE6}" srcOrd="1" destOrd="1" presId="urn:microsoft.com/office/officeart/2005/8/layout/cycle4"/>
    <dgm:cxn modelId="{B3257A45-60C2-4510-88CA-5FE7657E6E42}" type="presOf" srcId="{706D415F-F075-4245-8490-2AA43DC6E5F4}" destId="{F971091A-37E8-43DB-8959-94310FCF819E}" srcOrd="0" destOrd="1" presId="urn:microsoft.com/office/officeart/2005/8/layout/cycle4"/>
    <dgm:cxn modelId="{C61ED865-F902-4A9E-864F-966893DB8EBE}" type="presOf" srcId="{70B761C6-8228-40F3-A813-37EFE4608B56}" destId="{928680F9-0F24-4063-BAA8-173A28A42F61}" srcOrd="0" destOrd="0" presId="urn:microsoft.com/office/officeart/2005/8/layout/cycle4"/>
    <dgm:cxn modelId="{2DF10266-6540-4AC7-9ECB-9386BCB8AE2E}" type="presOf" srcId="{4964EBED-8808-454C-BB8C-371168B0B56C}" destId="{EFAB5F95-FBF7-4434-AE23-BD8BC6203EB0}" srcOrd="1" destOrd="1" presId="urn:microsoft.com/office/officeart/2005/8/layout/cycle4"/>
    <dgm:cxn modelId="{C948C166-D13F-488D-9E8C-80C0D591B405}" type="presOf" srcId="{10BBF23E-0881-46CD-8947-79D1EE3A8F1D}" destId="{E1F6F3DC-730F-42CE-A2B6-20202FAC7A4E}" srcOrd="1" destOrd="1" presId="urn:microsoft.com/office/officeart/2005/8/layout/cycle4"/>
    <dgm:cxn modelId="{63262849-60E2-4CF8-A869-85261C264EC2}" type="presOf" srcId="{DFDFA96A-9346-40B5-80F5-13666A62D126}" destId="{36956AC5-3617-488F-9438-1E708A1FAAE6}" srcOrd="1" destOrd="0" presId="urn:microsoft.com/office/officeart/2005/8/layout/cycle4"/>
    <dgm:cxn modelId="{9ED33B52-10A3-4DD8-BFCD-674FBFA6D973}" type="presOf" srcId="{4964EBED-8808-454C-BB8C-371168B0B56C}" destId="{005C92EF-8DD0-46D1-8AA3-75999DF6F82F}" srcOrd="0" destOrd="1" presId="urn:microsoft.com/office/officeart/2005/8/layout/cycle4"/>
    <dgm:cxn modelId="{5C7ED072-7A56-42B6-A781-FBDDEDB4301A}" srcId="{14771B22-E1FB-43D1-949D-43E370F48474}" destId="{2B8A9066-737A-4E6C-A161-B70F8169E79D}" srcOrd="2" destOrd="0" parTransId="{379F0F3A-9581-4BAF-9FFD-831BC1D29B71}" sibTransId="{0F7169AE-C6F4-42DB-A88B-75887E7579D0}"/>
    <dgm:cxn modelId="{09421675-6FAF-4051-910F-7869F8CA3C5E}" type="presOf" srcId="{3978CEEF-5641-493E-8851-148611FB2E17}" destId="{6FC9BBE9-551C-403B-93D4-0F5F7BF18F58}" srcOrd="0" destOrd="0" presId="urn:microsoft.com/office/officeart/2005/8/layout/cycle4"/>
    <dgm:cxn modelId="{27A0BE75-750A-4F0F-A6DD-1222AB8B6DC0}" srcId="{350B5B8D-AF3A-45CD-84CF-DF2D4570948B}" destId="{14771B22-E1FB-43D1-949D-43E370F48474}" srcOrd="3" destOrd="0" parTransId="{39564773-2157-4FBC-99BE-B836F04DFB72}" sibTransId="{399E33B1-C5D9-4814-9A80-B7A19FB6CD69}"/>
    <dgm:cxn modelId="{1701E778-8BBB-4CBE-A5A9-9540C80AE4DD}" srcId="{350B5B8D-AF3A-45CD-84CF-DF2D4570948B}" destId="{70B761C6-8228-40F3-A813-37EFE4608B56}" srcOrd="1" destOrd="0" parTransId="{2533C2AB-E342-43F9-B242-336A0F7304FC}" sibTransId="{D6426F53-B5BD-4DD9-AE0C-3D83627878ED}"/>
    <dgm:cxn modelId="{822C1579-7C72-4FCF-8AAB-2E499D844967}" srcId="{14771B22-E1FB-43D1-949D-43E370F48474}" destId="{4964EBED-8808-454C-BB8C-371168B0B56C}" srcOrd="1" destOrd="0" parTransId="{FD71708F-9BAD-4ACE-9D1C-207E28987AAF}" sibTransId="{1753C8D1-52CA-4BB9-9CE5-930DB6F59EEE}"/>
    <dgm:cxn modelId="{B1D6DC86-D718-48BC-8CBF-ADC2401716D4}" type="presOf" srcId="{14771B22-E1FB-43D1-949D-43E370F48474}" destId="{2C709BE6-8F75-4B50-933A-1955CF9ABDAE}" srcOrd="0" destOrd="0" presId="urn:microsoft.com/office/officeart/2005/8/layout/cycle4"/>
    <dgm:cxn modelId="{4D0E7F91-B7EA-4297-89EF-009CE023CFCE}" type="presOf" srcId="{DFDFA96A-9346-40B5-80F5-13666A62D126}" destId="{1D467733-F52B-4587-8250-6EB5B44B6515}" srcOrd="0" destOrd="0" presId="urn:microsoft.com/office/officeart/2005/8/layout/cycle4"/>
    <dgm:cxn modelId="{41A08598-C30A-4811-9358-35419DBCDF89}" type="presOf" srcId="{2B8A9066-737A-4E6C-A161-B70F8169E79D}" destId="{EFAB5F95-FBF7-4434-AE23-BD8BC6203EB0}" srcOrd="1" destOrd="2" presId="urn:microsoft.com/office/officeart/2005/8/layout/cycle4"/>
    <dgm:cxn modelId="{F19A299E-E9E4-4AC6-B42A-CFDF6B81C1AD}" type="presOf" srcId="{97EB112D-CC3B-4BB2-988B-1940B3EDDCC1}" destId="{E1F6F3DC-730F-42CE-A2B6-20202FAC7A4E}" srcOrd="1" destOrd="2" presId="urn:microsoft.com/office/officeart/2005/8/layout/cycle4"/>
    <dgm:cxn modelId="{792568B7-6BC9-4310-9918-95239E3DE2F4}" type="presOf" srcId="{10BBF23E-0881-46CD-8947-79D1EE3A8F1D}" destId="{47B84D1E-6BA6-4F79-91D9-5FFC4609CBE0}" srcOrd="0" destOrd="1" presId="urn:microsoft.com/office/officeart/2005/8/layout/cycle4"/>
    <dgm:cxn modelId="{669468C4-6ADB-4B45-BD53-6626F394B14F}" srcId="{14771B22-E1FB-43D1-949D-43E370F48474}" destId="{F964664C-98A8-4AFC-B7B5-E58D71436446}" srcOrd="0" destOrd="0" parTransId="{48E0565F-33A8-4E5A-A8E8-90988B61F97E}" sibTransId="{2EFE7038-0058-4403-A2FC-7D351024C370}"/>
    <dgm:cxn modelId="{BAE7EAC6-8335-4B30-AF09-1CB05004439A}" srcId="{8FBC3BA1-50E9-4799-861E-CAF3D3EB65ED}" destId="{864FF0CD-C468-42A8-9B49-3FD5494015EC}" srcOrd="1" destOrd="0" parTransId="{DB054569-29A2-4868-B433-0ED6A3D00994}" sibTransId="{315DE669-B551-4EA3-A3A9-24C84CBFB5FF}"/>
    <dgm:cxn modelId="{5FFDEFDA-4397-4E9D-8BE6-F19639AE4BEB}" type="presOf" srcId="{4505970D-D256-4D47-BF6B-7304C076FFFA}" destId="{3A0E0B91-75E3-4BA9-8DC8-A04F89658530}" srcOrd="1" destOrd="0" presId="urn:microsoft.com/office/officeart/2005/8/layout/cycle4"/>
    <dgm:cxn modelId="{B8E88EDD-F469-4805-8E05-EEBB838393E2}" type="presOf" srcId="{350B5B8D-AF3A-45CD-84CF-DF2D4570948B}" destId="{FE279F22-39FA-4E6E-82C1-FE1DEE293346}" srcOrd="0" destOrd="0" presId="urn:microsoft.com/office/officeart/2005/8/layout/cycle4"/>
    <dgm:cxn modelId="{1488ABE0-067D-49F6-AFAF-CC507E183EC7}" type="presOf" srcId="{8FBC3BA1-50E9-4799-861E-CAF3D3EB65ED}" destId="{1F2C53A2-388F-4742-B408-6A7104960154}" srcOrd="0" destOrd="0" presId="urn:microsoft.com/office/officeart/2005/8/layout/cycle4"/>
    <dgm:cxn modelId="{6F4020E9-F9B9-41D8-9CAF-C238D9DB485A}" type="presOf" srcId="{F964664C-98A8-4AFC-B7B5-E58D71436446}" destId="{005C92EF-8DD0-46D1-8AA3-75999DF6F82F}" srcOrd="0" destOrd="0" presId="urn:microsoft.com/office/officeart/2005/8/layout/cycle4"/>
    <dgm:cxn modelId="{2A18DEF6-8F8B-4420-A1CF-16CB0DE9ABC6}" type="presOf" srcId="{864FF0CD-C468-42A8-9B49-3FD5494015EC}" destId="{1D467733-F52B-4587-8250-6EB5B44B6515}" srcOrd="0" destOrd="1" presId="urn:microsoft.com/office/officeart/2005/8/layout/cycle4"/>
    <dgm:cxn modelId="{12CA91FC-AC53-4A3B-9BA0-5FDD8F28AC5E}" type="presOf" srcId="{169B83BA-5573-4646-B2D0-A535B31A3815}" destId="{E1F6F3DC-730F-42CE-A2B6-20202FAC7A4E}" srcOrd="1" destOrd="0" presId="urn:microsoft.com/office/officeart/2005/8/layout/cycle4"/>
    <dgm:cxn modelId="{2020D5DA-5A09-4165-86B8-307FB7F48528}" type="presParOf" srcId="{FE279F22-39FA-4E6E-82C1-FE1DEE293346}" destId="{A9773E49-5AF2-4293-A2A5-FDC896D9C966}" srcOrd="0" destOrd="0" presId="urn:microsoft.com/office/officeart/2005/8/layout/cycle4"/>
    <dgm:cxn modelId="{F112FED0-464F-4373-8B82-B390DD3A78E9}" type="presParOf" srcId="{A9773E49-5AF2-4293-A2A5-FDC896D9C966}" destId="{C577074D-22EF-47BF-AF66-A996CF472E51}" srcOrd="0" destOrd="0" presId="urn:microsoft.com/office/officeart/2005/8/layout/cycle4"/>
    <dgm:cxn modelId="{9680CABB-91DE-4837-AE59-3F6DD75334B1}" type="presParOf" srcId="{C577074D-22EF-47BF-AF66-A996CF472E51}" destId="{F971091A-37E8-43DB-8959-94310FCF819E}" srcOrd="0" destOrd="0" presId="urn:microsoft.com/office/officeart/2005/8/layout/cycle4"/>
    <dgm:cxn modelId="{A15B73E9-6525-4187-8EB9-F60DF450F4C5}" type="presParOf" srcId="{C577074D-22EF-47BF-AF66-A996CF472E51}" destId="{3A0E0B91-75E3-4BA9-8DC8-A04F89658530}" srcOrd="1" destOrd="0" presId="urn:microsoft.com/office/officeart/2005/8/layout/cycle4"/>
    <dgm:cxn modelId="{1C6702B0-94DE-4ED7-9DF7-B3C38FE11542}" type="presParOf" srcId="{A9773E49-5AF2-4293-A2A5-FDC896D9C966}" destId="{93D70A51-BE68-47FD-9E1D-AB0C7AABB2FE}" srcOrd="1" destOrd="0" presId="urn:microsoft.com/office/officeart/2005/8/layout/cycle4"/>
    <dgm:cxn modelId="{7BB575AC-2028-4721-A8BF-23512AAAAC2F}" type="presParOf" srcId="{93D70A51-BE68-47FD-9E1D-AB0C7AABB2FE}" destId="{47B84D1E-6BA6-4F79-91D9-5FFC4609CBE0}" srcOrd="0" destOrd="0" presId="urn:microsoft.com/office/officeart/2005/8/layout/cycle4"/>
    <dgm:cxn modelId="{4348E035-7FF9-429C-AB30-4BA815259F1E}" type="presParOf" srcId="{93D70A51-BE68-47FD-9E1D-AB0C7AABB2FE}" destId="{E1F6F3DC-730F-42CE-A2B6-20202FAC7A4E}" srcOrd="1" destOrd="0" presId="urn:microsoft.com/office/officeart/2005/8/layout/cycle4"/>
    <dgm:cxn modelId="{E4E8F233-B1F1-4C04-9C5A-1A14E2C7F0BA}" type="presParOf" srcId="{A9773E49-5AF2-4293-A2A5-FDC896D9C966}" destId="{D42B387B-5D54-4BAB-9429-9CAEA810237B}" srcOrd="2" destOrd="0" presId="urn:microsoft.com/office/officeart/2005/8/layout/cycle4"/>
    <dgm:cxn modelId="{DB31355F-74F7-4A34-9161-031F836221A8}" type="presParOf" srcId="{D42B387B-5D54-4BAB-9429-9CAEA810237B}" destId="{1D467733-F52B-4587-8250-6EB5B44B6515}" srcOrd="0" destOrd="0" presId="urn:microsoft.com/office/officeart/2005/8/layout/cycle4"/>
    <dgm:cxn modelId="{166099F9-58D5-414E-A56A-C989B5F1C336}" type="presParOf" srcId="{D42B387B-5D54-4BAB-9429-9CAEA810237B}" destId="{36956AC5-3617-488F-9438-1E708A1FAAE6}" srcOrd="1" destOrd="0" presId="urn:microsoft.com/office/officeart/2005/8/layout/cycle4"/>
    <dgm:cxn modelId="{C761D8AA-A715-4B78-BFEB-4D02FE61888D}" type="presParOf" srcId="{A9773E49-5AF2-4293-A2A5-FDC896D9C966}" destId="{C1BF8E33-2A2C-44F1-8DE8-055D0068FE03}" srcOrd="3" destOrd="0" presId="urn:microsoft.com/office/officeart/2005/8/layout/cycle4"/>
    <dgm:cxn modelId="{79E9375D-B794-49A2-A95A-CE639B28DB93}" type="presParOf" srcId="{C1BF8E33-2A2C-44F1-8DE8-055D0068FE03}" destId="{005C92EF-8DD0-46D1-8AA3-75999DF6F82F}" srcOrd="0" destOrd="0" presId="urn:microsoft.com/office/officeart/2005/8/layout/cycle4"/>
    <dgm:cxn modelId="{30A543F7-B409-492E-AB6D-F67D0BF0F719}" type="presParOf" srcId="{C1BF8E33-2A2C-44F1-8DE8-055D0068FE03}" destId="{EFAB5F95-FBF7-4434-AE23-BD8BC6203EB0}" srcOrd="1" destOrd="0" presId="urn:microsoft.com/office/officeart/2005/8/layout/cycle4"/>
    <dgm:cxn modelId="{629D1051-66E2-4669-B323-83E6C7824081}" type="presParOf" srcId="{A9773E49-5AF2-4293-A2A5-FDC896D9C966}" destId="{441B7A0E-F565-425C-B207-897C6CA279AF}" srcOrd="4" destOrd="0" presId="urn:microsoft.com/office/officeart/2005/8/layout/cycle4"/>
    <dgm:cxn modelId="{E4A5D419-478F-4F2D-84B9-9EF270D2B427}" type="presParOf" srcId="{FE279F22-39FA-4E6E-82C1-FE1DEE293346}" destId="{F0DE2C9D-D6A8-4912-B425-C48C73461D26}" srcOrd="1" destOrd="0" presId="urn:microsoft.com/office/officeart/2005/8/layout/cycle4"/>
    <dgm:cxn modelId="{E435B383-8F36-43BF-9483-1A41E3F77105}" type="presParOf" srcId="{F0DE2C9D-D6A8-4912-B425-C48C73461D26}" destId="{6FC9BBE9-551C-403B-93D4-0F5F7BF18F58}" srcOrd="0" destOrd="0" presId="urn:microsoft.com/office/officeart/2005/8/layout/cycle4"/>
    <dgm:cxn modelId="{BF3B0EF5-65DF-40BA-B638-8F0888936498}" type="presParOf" srcId="{F0DE2C9D-D6A8-4912-B425-C48C73461D26}" destId="{928680F9-0F24-4063-BAA8-173A28A42F61}" srcOrd="1" destOrd="0" presId="urn:microsoft.com/office/officeart/2005/8/layout/cycle4"/>
    <dgm:cxn modelId="{7F3F13BB-84FB-460E-8CA1-4A7A21EFD797}" type="presParOf" srcId="{F0DE2C9D-D6A8-4912-B425-C48C73461D26}" destId="{1F2C53A2-388F-4742-B408-6A7104960154}" srcOrd="2" destOrd="0" presId="urn:microsoft.com/office/officeart/2005/8/layout/cycle4"/>
    <dgm:cxn modelId="{E0F4883A-E6F4-42CB-912E-A6A2B46258C6}" type="presParOf" srcId="{F0DE2C9D-D6A8-4912-B425-C48C73461D26}" destId="{2C709BE6-8F75-4B50-933A-1955CF9ABDAE}" srcOrd="3" destOrd="0" presId="urn:microsoft.com/office/officeart/2005/8/layout/cycle4"/>
    <dgm:cxn modelId="{D2AC98BA-5DD4-4E83-A26E-0A9ECE88F696}" type="presParOf" srcId="{F0DE2C9D-D6A8-4912-B425-C48C73461D26}" destId="{A709A720-D00A-4371-A236-52F1C0F6A6E0}" srcOrd="4" destOrd="0" presId="urn:microsoft.com/office/officeart/2005/8/layout/cycle4"/>
    <dgm:cxn modelId="{BD3DCE12-714A-4AAC-9CAE-95D0F2A4F9C7}" type="presParOf" srcId="{FE279F22-39FA-4E6E-82C1-FE1DEE293346}" destId="{7A36149A-F78B-43C0-A55C-6C16E54F18A8}" srcOrd="2" destOrd="0" presId="urn:microsoft.com/office/officeart/2005/8/layout/cycle4"/>
    <dgm:cxn modelId="{8FF5031F-F691-4D9F-84F3-3404BD9FBFF9}" type="presParOf" srcId="{FE279F22-39FA-4E6E-82C1-FE1DEE293346}" destId="{5C73603B-F6C0-42D0-8657-8F62C65FAD5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A222C-E689-402F-B3C2-B7556B6EA9AA}">
      <dsp:nvSpPr>
        <dsp:cNvPr id="0" name=""/>
        <dsp:cNvSpPr/>
      </dsp:nvSpPr>
      <dsp:spPr>
        <a:xfrm rot="5400000">
          <a:off x="5158572" y="-2138979"/>
          <a:ext cx="736935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1. </a:t>
          </a:r>
          <a:r>
            <a:rPr lang="zh-CN" altLang="en-US" sz="1200" kern="1200" dirty="0"/>
            <a:t>学习</a:t>
          </a:r>
          <a:r>
            <a:rPr lang="en-US" altLang="zh-CN" sz="1200" kern="1200" dirty="0"/>
            <a:t>CI</a:t>
          </a:r>
          <a:r>
            <a:rPr lang="zh-CN" altLang="en-US" sz="1200" kern="1200" dirty="0"/>
            <a:t>框架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2. </a:t>
          </a:r>
          <a:r>
            <a:rPr lang="zh-CN" altLang="en-US" sz="1200" kern="1200" dirty="0"/>
            <a:t>版本切换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3. </a:t>
          </a:r>
          <a:r>
            <a:rPr lang="en-US" altLang="zh-CN" sz="1200" kern="1200" dirty="0" err="1"/>
            <a:t>Llvm</a:t>
          </a:r>
          <a:r>
            <a:rPr lang="zh-CN" altLang="en-US" sz="1200" kern="1200" dirty="0"/>
            <a:t>编译器切换</a:t>
          </a:r>
        </a:p>
      </dsp:txBody>
      <dsp:txXfrm rot="-5400000">
        <a:off x="2926080" y="129487"/>
        <a:ext cx="5165946" cy="664987"/>
      </dsp:txXfrm>
    </dsp:sp>
    <dsp:sp modelId="{20841D07-8815-45B2-9B22-3ADBE2BB66A7}">
      <dsp:nvSpPr>
        <dsp:cNvPr id="0" name=""/>
        <dsp:cNvSpPr/>
      </dsp:nvSpPr>
      <dsp:spPr>
        <a:xfrm>
          <a:off x="0" y="1395"/>
          <a:ext cx="2926080" cy="9211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中软国际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2021.10-</a:t>
          </a:r>
          <a:r>
            <a:rPr lang="zh-CN" altLang="en-US" sz="1600" kern="1200" dirty="0"/>
            <a:t>至今</a:t>
          </a:r>
        </a:p>
      </dsp:txBody>
      <dsp:txXfrm>
        <a:off x="44968" y="46363"/>
        <a:ext cx="2836144" cy="831233"/>
      </dsp:txXfrm>
    </dsp:sp>
    <dsp:sp modelId="{1B606017-F632-42E3-97AC-785D10E03D9A}">
      <dsp:nvSpPr>
        <dsp:cNvPr id="0" name=""/>
        <dsp:cNvSpPr/>
      </dsp:nvSpPr>
      <dsp:spPr>
        <a:xfrm rot="5400000">
          <a:off x="5158572" y="-1171752"/>
          <a:ext cx="736935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1. </a:t>
          </a:r>
          <a:r>
            <a:rPr lang="zh-CN" altLang="en-US" sz="1200" kern="1200" dirty="0"/>
            <a:t>使用</a:t>
          </a:r>
          <a:r>
            <a:rPr lang="en-US" altLang="zh-CN" sz="1200" kern="1200" dirty="0" err="1"/>
            <a:t>uibot</a:t>
          </a:r>
          <a:r>
            <a:rPr lang="zh-CN" altLang="en-US" sz="1200" kern="1200" dirty="0"/>
            <a:t>和</a:t>
          </a:r>
          <a:r>
            <a:rPr lang="en-US" altLang="zh-CN" sz="1200" kern="1200" dirty="0"/>
            <a:t>python</a:t>
          </a:r>
          <a:r>
            <a:rPr lang="zh-CN" altLang="en-US" sz="1200" kern="1200" dirty="0"/>
            <a:t>相结合开发各种办公自动化脚本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2. </a:t>
          </a:r>
          <a:r>
            <a:rPr lang="zh-CN" altLang="en-US" sz="1200" kern="1200" dirty="0"/>
            <a:t>数据爬取、整理、录入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3. </a:t>
          </a:r>
          <a:r>
            <a:rPr lang="zh-CN" altLang="en-US" sz="1200" kern="1200" dirty="0"/>
            <a:t>网页的模拟操作</a:t>
          </a:r>
        </a:p>
      </dsp:txBody>
      <dsp:txXfrm rot="-5400000">
        <a:off x="2926080" y="1096714"/>
        <a:ext cx="5165946" cy="664987"/>
      </dsp:txXfrm>
    </dsp:sp>
    <dsp:sp modelId="{299F1682-099F-4D0E-9685-6894A92CE340}">
      <dsp:nvSpPr>
        <dsp:cNvPr id="0" name=""/>
        <dsp:cNvSpPr/>
      </dsp:nvSpPr>
      <dsp:spPr>
        <a:xfrm>
          <a:off x="0" y="967232"/>
          <a:ext cx="2926080" cy="9211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商丘市易速网络科技有限公司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2021.07-2021.10</a:t>
          </a:r>
          <a:r>
            <a:rPr lang="zh-CN" altLang="en-US" sz="1600" kern="1200" dirty="0"/>
            <a:t> </a:t>
          </a:r>
        </a:p>
      </dsp:txBody>
      <dsp:txXfrm>
        <a:off x="44968" y="1012200"/>
        <a:ext cx="2836144" cy="831233"/>
      </dsp:txXfrm>
    </dsp:sp>
    <dsp:sp modelId="{4E40F031-039F-450B-ADCA-473E31527578}">
      <dsp:nvSpPr>
        <dsp:cNvPr id="0" name=""/>
        <dsp:cNvSpPr/>
      </dsp:nvSpPr>
      <dsp:spPr>
        <a:xfrm rot="5400000">
          <a:off x="5158572" y="-204524"/>
          <a:ext cx="736935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1. </a:t>
          </a:r>
          <a:r>
            <a:rPr lang="zh-CN" altLang="en-US" sz="1200" kern="1200" dirty="0"/>
            <a:t>维护</a:t>
          </a:r>
          <a:r>
            <a:rPr lang="en-US" altLang="zh-CN" sz="1200" kern="1200" dirty="0" err="1"/>
            <a:t>airtable</a:t>
          </a:r>
          <a:r>
            <a:rPr lang="zh-CN" altLang="en-US" sz="1200" kern="1200" dirty="0"/>
            <a:t>数据库的迭代</a:t>
          </a:r>
          <a:r>
            <a:rPr lang="en-US" altLang="zh-CN" sz="1200" kern="1200" dirty="0"/>
            <a:t> </a:t>
          </a:r>
          <a:r>
            <a:rPr lang="zh-CN" altLang="en-US" sz="1200" kern="1200" dirty="0"/>
            <a:t>升级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2. </a:t>
          </a:r>
          <a:r>
            <a:rPr lang="zh-CN" altLang="en-US" sz="1200" kern="1200" dirty="0"/>
            <a:t>开发人力部门的各种自动化脚本等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3. </a:t>
          </a:r>
          <a:r>
            <a:rPr lang="zh-CN" altLang="en-US" sz="1200" kern="1200" dirty="0"/>
            <a:t>开发运维部门的自动回复机器人等</a:t>
          </a:r>
        </a:p>
      </dsp:txBody>
      <dsp:txXfrm rot="-5400000">
        <a:off x="2926080" y="2063942"/>
        <a:ext cx="5165946" cy="664987"/>
      </dsp:txXfrm>
    </dsp:sp>
    <dsp:sp modelId="{238F6030-CD77-409E-8362-2F8C1D9C891E}">
      <dsp:nvSpPr>
        <dsp:cNvPr id="0" name=""/>
        <dsp:cNvSpPr/>
      </dsp:nvSpPr>
      <dsp:spPr>
        <a:xfrm>
          <a:off x="0" y="1937246"/>
          <a:ext cx="2926080" cy="9211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600" kern="1200" dirty="0"/>
            <a:t>让渡居科技（上海）有限公司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2020.07-2020.12</a:t>
          </a:r>
          <a:r>
            <a:rPr lang="zh-CN" altLang="en-US" sz="1600" kern="1200" dirty="0"/>
            <a:t>（远程办公）</a:t>
          </a:r>
        </a:p>
      </dsp:txBody>
      <dsp:txXfrm>
        <a:off x="44968" y="1982214"/>
        <a:ext cx="2836144" cy="8312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3A54C-9AB7-4D09-B33C-092A7002C134}">
      <dsp:nvSpPr>
        <dsp:cNvPr id="0" name=""/>
        <dsp:cNvSpPr/>
      </dsp:nvSpPr>
      <dsp:spPr>
        <a:xfrm>
          <a:off x="0" y="85991"/>
          <a:ext cx="10515600" cy="6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10</a:t>
          </a:r>
          <a:r>
            <a:rPr lang="zh-CN" altLang="en-US" sz="2600" kern="1200" dirty="0"/>
            <a:t>月</a:t>
          </a:r>
        </a:p>
      </dsp:txBody>
      <dsp:txXfrm>
        <a:off x="33412" y="119403"/>
        <a:ext cx="10448776" cy="617626"/>
      </dsp:txXfrm>
    </dsp:sp>
    <dsp:sp modelId="{FD01FAEA-042C-457C-B047-1F64BAA3C174}">
      <dsp:nvSpPr>
        <dsp:cNvPr id="0" name=""/>
        <dsp:cNvSpPr/>
      </dsp:nvSpPr>
      <dsp:spPr>
        <a:xfrm>
          <a:off x="0" y="770441"/>
          <a:ext cx="10515600" cy="766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000" b="0" i="0" u="none" kern="1200" dirty="0"/>
            <a:t>学习并通过新员工入职考试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000" b="0" i="0" u="none" kern="1200" dirty="0"/>
            <a:t>根据新员工指导学习相关知识，部署工作</a:t>
          </a:r>
          <a:r>
            <a:rPr lang="zh-CN" altLang="en-US" sz="2000" b="0" i="0" u="none" kern="1200" dirty="0"/>
            <a:t>环境</a:t>
          </a:r>
          <a:endParaRPr lang="zh-CN" altLang="en-US" sz="2000" kern="1200" dirty="0"/>
        </a:p>
      </dsp:txBody>
      <dsp:txXfrm>
        <a:off x="0" y="770441"/>
        <a:ext cx="10515600" cy="766935"/>
      </dsp:txXfrm>
    </dsp:sp>
    <dsp:sp modelId="{F3C102A8-C9A7-4A72-B079-300C92B205BD}">
      <dsp:nvSpPr>
        <dsp:cNvPr id="0" name=""/>
        <dsp:cNvSpPr/>
      </dsp:nvSpPr>
      <dsp:spPr>
        <a:xfrm>
          <a:off x="0" y="1537376"/>
          <a:ext cx="10515600" cy="6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11</a:t>
          </a:r>
          <a:r>
            <a:rPr lang="zh-CN" altLang="en-US" sz="2600" kern="1200" dirty="0"/>
            <a:t>月</a:t>
          </a:r>
        </a:p>
      </dsp:txBody>
      <dsp:txXfrm>
        <a:off x="33412" y="1570788"/>
        <a:ext cx="10448776" cy="617626"/>
      </dsp:txXfrm>
    </dsp:sp>
    <dsp:sp modelId="{5F4D52D2-B35F-4EB8-BDFB-7C2F429FA338}">
      <dsp:nvSpPr>
        <dsp:cNvPr id="0" name=""/>
        <dsp:cNvSpPr/>
      </dsp:nvSpPr>
      <dsp:spPr>
        <a:xfrm>
          <a:off x="0" y="2221826"/>
          <a:ext cx="10515600" cy="766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/>
            <a:t>Pro610</a:t>
          </a:r>
          <a:r>
            <a:rPr lang="zh-CN" altLang="en-US" sz="2000" kern="1200" dirty="0"/>
            <a:t>分支适配</a:t>
          </a:r>
          <a:r>
            <a:rPr lang="en-US" altLang="zh-CN" sz="2000" kern="1200" dirty="0" err="1"/>
            <a:t>llvm</a:t>
          </a:r>
          <a:r>
            <a:rPr lang="zh-CN" altLang="en-US" sz="2000" kern="1200" dirty="0"/>
            <a:t>编译器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版本切换和基于</a:t>
          </a:r>
          <a:r>
            <a:rPr lang="en-US" altLang="zh-CN" sz="2000" kern="1200" dirty="0"/>
            <a:t>MR</a:t>
          </a:r>
          <a:r>
            <a:rPr lang="zh-CN" altLang="en-US" sz="2000" kern="1200" dirty="0"/>
            <a:t>出包</a:t>
          </a:r>
        </a:p>
      </dsp:txBody>
      <dsp:txXfrm>
        <a:off x="0" y="2221826"/>
        <a:ext cx="10515600" cy="766935"/>
      </dsp:txXfrm>
    </dsp:sp>
    <dsp:sp modelId="{1335C65F-AC35-406F-AB26-78A6FA3180DE}">
      <dsp:nvSpPr>
        <dsp:cNvPr id="0" name=""/>
        <dsp:cNvSpPr/>
      </dsp:nvSpPr>
      <dsp:spPr>
        <a:xfrm>
          <a:off x="0" y="2988761"/>
          <a:ext cx="10515600" cy="6844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12</a:t>
          </a:r>
          <a:r>
            <a:rPr lang="zh-CN" altLang="en-US" sz="2600" kern="1200" dirty="0"/>
            <a:t>月</a:t>
          </a:r>
        </a:p>
      </dsp:txBody>
      <dsp:txXfrm>
        <a:off x="33412" y="3022173"/>
        <a:ext cx="10448776" cy="617626"/>
      </dsp:txXfrm>
    </dsp:sp>
    <dsp:sp modelId="{A858EEA8-7EE7-494F-BAF9-71311EED7386}">
      <dsp:nvSpPr>
        <dsp:cNvPr id="0" name=""/>
        <dsp:cNvSpPr/>
      </dsp:nvSpPr>
      <dsp:spPr>
        <a:xfrm>
          <a:off x="0" y="3673212"/>
          <a:ext cx="10515600" cy="115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主干适配</a:t>
          </a:r>
          <a:r>
            <a:rPr lang="en-US" altLang="zh-CN" sz="2000" kern="1200" dirty="0" err="1"/>
            <a:t>llvm</a:t>
          </a:r>
          <a:r>
            <a:rPr lang="zh-CN" altLang="en-US" sz="2000" kern="1200" dirty="0"/>
            <a:t>编译器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000" kern="1200" dirty="0" err="1"/>
            <a:t>llvm</a:t>
          </a:r>
          <a:r>
            <a:rPr lang="zh-CN" altLang="en-US" sz="2000" kern="1200" dirty="0"/>
            <a:t>分支适配</a:t>
          </a:r>
          <a:r>
            <a:rPr lang="en-US" altLang="zh-CN" sz="2000" kern="1200" dirty="0" err="1"/>
            <a:t>llvm</a:t>
          </a:r>
          <a:r>
            <a:rPr lang="zh-CN" altLang="en-US" sz="2000" kern="1200" dirty="0"/>
            <a:t>编译器，并支持出</a:t>
          </a:r>
          <a:r>
            <a:rPr lang="en-US" altLang="zh-CN" sz="2000" kern="1200" dirty="0" err="1"/>
            <a:t>gcc</a:t>
          </a:r>
          <a:r>
            <a:rPr lang="zh-CN" altLang="en-US" sz="2000" kern="1200" dirty="0"/>
            <a:t>与</a:t>
          </a:r>
          <a:r>
            <a:rPr lang="en-US" altLang="zh-CN" sz="2000" kern="1200" dirty="0" err="1"/>
            <a:t>llvm</a:t>
          </a:r>
          <a:r>
            <a:rPr lang="zh-CN" altLang="en-US" sz="2000" kern="1200" dirty="0"/>
            <a:t>两个版本的构建包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2000" kern="1200" dirty="0"/>
            <a:t>版本切换和基于</a:t>
          </a:r>
          <a:r>
            <a:rPr lang="en-US" altLang="zh-CN" sz="2000" kern="1200" dirty="0"/>
            <a:t>MR</a:t>
          </a:r>
          <a:r>
            <a:rPr lang="zh-CN" altLang="en-US" sz="2000" kern="1200" dirty="0"/>
            <a:t>出包</a:t>
          </a:r>
        </a:p>
      </dsp:txBody>
      <dsp:txXfrm>
        <a:off x="0" y="3673212"/>
        <a:ext cx="10515600" cy="1157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4CBD8-1B82-46D5-B73F-18DF3D661A6B}">
      <dsp:nvSpPr>
        <dsp:cNvPr id="0" name=""/>
        <dsp:cNvSpPr/>
      </dsp:nvSpPr>
      <dsp:spPr>
        <a:xfrm>
          <a:off x="511531" y="236830"/>
          <a:ext cx="2025074" cy="177016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10.29-11.26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本地适配</a:t>
          </a:r>
          <a:r>
            <a:rPr lang="en-US" altLang="zh-CN" sz="1200" kern="1200" dirty="0" err="1"/>
            <a:t>llvm</a:t>
          </a:r>
          <a:r>
            <a:rPr lang="zh-CN" altLang="en-US" sz="1200" kern="1200" dirty="0"/>
            <a:t>编译器，没有上库。</a:t>
          </a:r>
        </a:p>
      </dsp:txBody>
      <dsp:txXfrm>
        <a:off x="1017800" y="502355"/>
        <a:ext cx="987223" cy="1239119"/>
      </dsp:txXfrm>
    </dsp:sp>
    <dsp:sp modelId="{B95ECAF0-F51C-4F56-84D1-12ED026658A3}">
      <dsp:nvSpPr>
        <dsp:cNvPr id="0" name=""/>
        <dsp:cNvSpPr/>
      </dsp:nvSpPr>
      <dsp:spPr>
        <a:xfrm>
          <a:off x="5262" y="615646"/>
          <a:ext cx="1012537" cy="1012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Pro610</a:t>
          </a:r>
          <a:endParaRPr lang="zh-CN" altLang="en-US" sz="1700" kern="1200" dirty="0"/>
        </a:p>
      </dsp:txBody>
      <dsp:txXfrm>
        <a:off x="153545" y="763929"/>
        <a:ext cx="715971" cy="715971"/>
      </dsp:txXfrm>
    </dsp:sp>
    <dsp:sp modelId="{87588BE7-10BD-4BEB-8A86-7A28A098F76C}">
      <dsp:nvSpPr>
        <dsp:cNvPr id="0" name=""/>
        <dsp:cNvSpPr/>
      </dsp:nvSpPr>
      <dsp:spPr>
        <a:xfrm>
          <a:off x="3169441" y="236830"/>
          <a:ext cx="2025074" cy="177016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11.29-12.23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适配</a:t>
          </a:r>
          <a:r>
            <a:rPr lang="en-US" altLang="zh-CN" sz="1200" kern="1200" dirty="0"/>
            <a:t>prepare</a:t>
          </a:r>
          <a:r>
            <a:rPr lang="zh-CN" altLang="en-US" sz="1200" kern="1200" dirty="0"/>
            <a:t>、</a:t>
          </a:r>
          <a:r>
            <a:rPr lang="en-US" altLang="zh-CN" sz="1200" kern="1200" dirty="0"/>
            <a:t>compile</a:t>
          </a:r>
          <a:r>
            <a:rPr lang="zh-CN" altLang="en-US" sz="1200" kern="1200" dirty="0"/>
            <a:t>阶段，</a:t>
          </a:r>
          <a:r>
            <a:rPr lang="en-US" altLang="zh-CN" sz="1200" kern="1200" dirty="0"/>
            <a:t>12.21</a:t>
          </a:r>
          <a:r>
            <a:rPr lang="zh-CN" altLang="en-US" sz="1200" kern="1200" dirty="0"/>
            <a:t>上库。</a:t>
          </a:r>
        </a:p>
      </dsp:txBody>
      <dsp:txXfrm>
        <a:off x="3675710" y="502355"/>
        <a:ext cx="987223" cy="1239119"/>
      </dsp:txXfrm>
    </dsp:sp>
    <dsp:sp modelId="{24339737-E4A9-4B40-B5FA-91F7C6033329}">
      <dsp:nvSpPr>
        <dsp:cNvPr id="0" name=""/>
        <dsp:cNvSpPr/>
      </dsp:nvSpPr>
      <dsp:spPr>
        <a:xfrm>
          <a:off x="2663173" y="615646"/>
          <a:ext cx="1012537" cy="1012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主干</a:t>
          </a:r>
        </a:p>
      </dsp:txBody>
      <dsp:txXfrm>
        <a:off x="2811456" y="763929"/>
        <a:ext cx="715971" cy="715971"/>
      </dsp:txXfrm>
    </dsp:sp>
    <dsp:sp modelId="{3B2030D5-A072-4C4D-96E3-E945800AFDD1}">
      <dsp:nvSpPr>
        <dsp:cNvPr id="0" name=""/>
        <dsp:cNvSpPr/>
      </dsp:nvSpPr>
      <dsp:spPr>
        <a:xfrm>
          <a:off x="5827351" y="236830"/>
          <a:ext cx="2025074" cy="177016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12.23-01.04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适配</a:t>
          </a:r>
          <a:r>
            <a:rPr lang="en-US" altLang="zh-CN" sz="1200" kern="1200" dirty="0"/>
            <a:t>common</a:t>
          </a:r>
          <a:r>
            <a:rPr lang="zh-CN" altLang="en-US" sz="1200" kern="1200" dirty="0"/>
            <a:t>的全部阶段，</a:t>
          </a:r>
          <a:r>
            <a:rPr lang="en-US" altLang="zh-CN" sz="1200" kern="1200" dirty="0"/>
            <a:t>01.04</a:t>
          </a:r>
          <a:r>
            <a:rPr lang="zh-CN" altLang="en-US" sz="1200" kern="1200" dirty="0"/>
            <a:t>完成。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适配流水线和门禁。</a:t>
          </a:r>
        </a:p>
      </dsp:txBody>
      <dsp:txXfrm>
        <a:off x="6333620" y="502355"/>
        <a:ext cx="987223" cy="1239119"/>
      </dsp:txXfrm>
    </dsp:sp>
    <dsp:sp modelId="{75131742-43E3-4BF3-9D7E-594733C7BF64}">
      <dsp:nvSpPr>
        <dsp:cNvPr id="0" name=""/>
        <dsp:cNvSpPr/>
      </dsp:nvSpPr>
      <dsp:spPr>
        <a:xfrm>
          <a:off x="5321083" y="615646"/>
          <a:ext cx="1012537" cy="1012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llvm</a:t>
          </a:r>
          <a:endParaRPr lang="en-US" altLang="zh-CN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分支</a:t>
          </a:r>
        </a:p>
      </dsp:txBody>
      <dsp:txXfrm>
        <a:off x="5469366" y="763929"/>
        <a:ext cx="715971" cy="715971"/>
      </dsp:txXfrm>
    </dsp:sp>
    <dsp:sp modelId="{8ED093AE-E5FD-44D4-9433-FEBBF03D35D4}">
      <dsp:nvSpPr>
        <dsp:cNvPr id="0" name=""/>
        <dsp:cNvSpPr/>
      </dsp:nvSpPr>
      <dsp:spPr>
        <a:xfrm>
          <a:off x="8485261" y="236830"/>
          <a:ext cx="2025074" cy="177016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01.05-</a:t>
          </a:r>
          <a:r>
            <a:rPr lang="zh-CN" altLang="en-US" sz="1200" kern="1200" dirty="0"/>
            <a:t>至今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回合</a:t>
          </a:r>
          <a:r>
            <a:rPr lang="en-US" altLang="zh-CN" sz="1200" kern="1200" dirty="0" err="1"/>
            <a:t>llvm</a:t>
          </a:r>
          <a:r>
            <a:rPr lang="zh-CN" altLang="en-US" sz="1200" kern="1200" dirty="0"/>
            <a:t>分支代码。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适配流水线和门禁。</a:t>
          </a:r>
        </a:p>
      </dsp:txBody>
      <dsp:txXfrm>
        <a:off x="8991530" y="502355"/>
        <a:ext cx="987223" cy="1239119"/>
      </dsp:txXfrm>
    </dsp:sp>
    <dsp:sp modelId="{994429D5-8872-4411-8700-7BD1FBA2BB49}">
      <dsp:nvSpPr>
        <dsp:cNvPr id="0" name=""/>
        <dsp:cNvSpPr/>
      </dsp:nvSpPr>
      <dsp:spPr>
        <a:xfrm>
          <a:off x="7978993" y="615646"/>
          <a:ext cx="1012537" cy="1012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主干</a:t>
          </a:r>
        </a:p>
      </dsp:txBody>
      <dsp:txXfrm>
        <a:off x="8127276" y="763929"/>
        <a:ext cx="715971" cy="7159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8882A-3D89-4519-AC20-09428793D46A}">
      <dsp:nvSpPr>
        <dsp:cNvPr id="0" name=""/>
        <dsp:cNvSpPr/>
      </dsp:nvSpPr>
      <dsp:spPr>
        <a:xfrm>
          <a:off x="378171" y="1006125"/>
          <a:ext cx="4760612" cy="560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2A4C6-A41B-46E5-A17A-19662016BFB1}">
      <dsp:nvSpPr>
        <dsp:cNvPr id="0" name=""/>
        <dsp:cNvSpPr/>
      </dsp:nvSpPr>
      <dsp:spPr>
        <a:xfrm>
          <a:off x="378171" y="1216465"/>
          <a:ext cx="349731" cy="3497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DF4C4-9183-4B97-89AA-761C8F90E4C4}">
      <dsp:nvSpPr>
        <dsp:cNvPr id="0" name=""/>
        <dsp:cNvSpPr/>
      </dsp:nvSpPr>
      <dsp:spPr>
        <a:xfrm>
          <a:off x="378171" y="0"/>
          <a:ext cx="4760612" cy="100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/>
            <a:t>不足</a:t>
          </a:r>
        </a:p>
      </dsp:txBody>
      <dsp:txXfrm>
        <a:off x="378171" y="0"/>
        <a:ext cx="4760612" cy="1006125"/>
      </dsp:txXfrm>
    </dsp:sp>
    <dsp:sp modelId="{F4F3B348-85FE-4F37-BB01-22B5A31C8389}">
      <dsp:nvSpPr>
        <dsp:cNvPr id="0" name=""/>
        <dsp:cNvSpPr/>
      </dsp:nvSpPr>
      <dsp:spPr>
        <a:xfrm>
          <a:off x="378171" y="2031679"/>
          <a:ext cx="349723" cy="349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FE77D-14B5-412F-9695-FCE2DADE592A}">
      <dsp:nvSpPr>
        <dsp:cNvPr id="0" name=""/>
        <dsp:cNvSpPr/>
      </dsp:nvSpPr>
      <dsp:spPr>
        <a:xfrm>
          <a:off x="711414" y="1798938"/>
          <a:ext cx="4427369" cy="815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1. </a:t>
          </a:r>
          <a:r>
            <a:rPr lang="zh-CN" altLang="en-US" sz="1900" kern="1200" dirty="0"/>
            <a:t>沟通不及时，导致任务进度慢</a:t>
          </a:r>
        </a:p>
      </dsp:txBody>
      <dsp:txXfrm>
        <a:off x="711414" y="1798938"/>
        <a:ext cx="4427369" cy="815205"/>
      </dsp:txXfrm>
    </dsp:sp>
    <dsp:sp modelId="{29E501BD-E20D-4F2F-9E9F-1F634080F931}">
      <dsp:nvSpPr>
        <dsp:cNvPr id="0" name=""/>
        <dsp:cNvSpPr/>
      </dsp:nvSpPr>
      <dsp:spPr>
        <a:xfrm>
          <a:off x="378171" y="2846885"/>
          <a:ext cx="349723" cy="349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34CE7-F24D-4B43-A5C3-BFDC88EA31A9}">
      <dsp:nvSpPr>
        <dsp:cNvPr id="0" name=""/>
        <dsp:cNvSpPr/>
      </dsp:nvSpPr>
      <dsp:spPr>
        <a:xfrm>
          <a:off x="711414" y="2614143"/>
          <a:ext cx="4427369" cy="815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2. </a:t>
          </a:r>
          <a:r>
            <a:rPr lang="zh-CN" altLang="en-US" sz="1900" kern="1200" dirty="0"/>
            <a:t>工作和任务总结不够详细</a:t>
          </a:r>
        </a:p>
      </dsp:txBody>
      <dsp:txXfrm>
        <a:off x="711414" y="2614143"/>
        <a:ext cx="4427369" cy="815205"/>
      </dsp:txXfrm>
    </dsp:sp>
    <dsp:sp modelId="{78ADA4B4-FE80-4FE3-B3FE-98598122B4DE}">
      <dsp:nvSpPr>
        <dsp:cNvPr id="0" name=""/>
        <dsp:cNvSpPr/>
      </dsp:nvSpPr>
      <dsp:spPr>
        <a:xfrm>
          <a:off x="378171" y="3662090"/>
          <a:ext cx="349723" cy="349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F5E88-A2F9-45C1-9945-CC0B8CC6ECA3}">
      <dsp:nvSpPr>
        <dsp:cNvPr id="0" name=""/>
        <dsp:cNvSpPr/>
      </dsp:nvSpPr>
      <dsp:spPr>
        <a:xfrm>
          <a:off x="711414" y="3429349"/>
          <a:ext cx="4427369" cy="815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3. </a:t>
          </a:r>
          <a:r>
            <a:rPr lang="zh-CN" altLang="en-US" sz="1900" kern="1200" dirty="0"/>
            <a:t>不够细心，切版本时偶尔会有遗漏</a:t>
          </a:r>
        </a:p>
      </dsp:txBody>
      <dsp:txXfrm>
        <a:off x="711414" y="3429349"/>
        <a:ext cx="4427369" cy="815205"/>
      </dsp:txXfrm>
    </dsp:sp>
    <dsp:sp modelId="{4466EFA4-6248-4373-9EAA-87AB584DCD63}">
      <dsp:nvSpPr>
        <dsp:cNvPr id="0" name=""/>
        <dsp:cNvSpPr/>
      </dsp:nvSpPr>
      <dsp:spPr>
        <a:xfrm>
          <a:off x="378171" y="4477296"/>
          <a:ext cx="349723" cy="349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F6256-3D6B-4E0C-B50B-1D7812F7C800}">
      <dsp:nvSpPr>
        <dsp:cNvPr id="0" name=""/>
        <dsp:cNvSpPr/>
      </dsp:nvSpPr>
      <dsp:spPr>
        <a:xfrm>
          <a:off x="711414" y="4244555"/>
          <a:ext cx="4427369" cy="815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4. </a:t>
          </a:r>
          <a:r>
            <a:rPr lang="zh-CN" altLang="en-US" sz="1900" kern="1200" dirty="0"/>
            <a:t>分析问题不够全面</a:t>
          </a:r>
        </a:p>
      </dsp:txBody>
      <dsp:txXfrm>
        <a:off x="711414" y="4244555"/>
        <a:ext cx="4427369" cy="815205"/>
      </dsp:txXfrm>
    </dsp:sp>
    <dsp:sp modelId="{4943ECBE-928D-4001-B9E2-F3E5EB10C5C3}">
      <dsp:nvSpPr>
        <dsp:cNvPr id="0" name=""/>
        <dsp:cNvSpPr/>
      </dsp:nvSpPr>
      <dsp:spPr>
        <a:xfrm>
          <a:off x="5376815" y="1006125"/>
          <a:ext cx="4760612" cy="560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58D5B-B4FB-4E09-908F-00C6EBE1E7A1}">
      <dsp:nvSpPr>
        <dsp:cNvPr id="0" name=""/>
        <dsp:cNvSpPr/>
      </dsp:nvSpPr>
      <dsp:spPr>
        <a:xfrm>
          <a:off x="5376815" y="1216465"/>
          <a:ext cx="349731" cy="3497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7770D-88A2-4589-9123-833CBE01330C}">
      <dsp:nvSpPr>
        <dsp:cNvPr id="0" name=""/>
        <dsp:cNvSpPr/>
      </dsp:nvSpPr>
      <dsp:spPr>
        <a:xfrm>
          <a:off x="5376815" y="0"/>
          <a:ext cx="4760612" cy="100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/>
            <a:t>收获</a:t>
          </a:r>
        </a:p>
      </dsp:txBody>
      <dsp:txXfrm>
        <a:off x="5376815" y="0"/>
        <a:ext cx="4760612" cy="1006125"/>
      </dsp:txXfrm>
    </dsp:sp>
    <dsp:sp modelId="{C7F988A0-2809-4953-A15D-5A0F7D436C5B}">
      <dsp:nvSpPr>
        <dsp:cNvPr id="0" name=""/>
        <dsp:cNvSpPr/>
      </dsp:nvSpPr>
      <dsp:spPr>
        <a:xfrm>
          <a:off x="5376815" y="2031679"/>
          <a:ext cx="349723" cy="349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AC81F-448B-4DCB-AF0E-B9DA00FA5E2A}">
      <dsp:nvSpPr>
        <dsp:cNvPr id="0" name=""/>
        <dsp:cNvSpPr/>
      </dsp:nvSpPr>
      <dsp:spPr>
        <a:xfrm>
          <a:off x="5710058" y="1798938"/>
          <a:ext cx="4427369" cy="815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1. </a:t>
          </a:r>
          <a:r>
            <a:rPr lang="zh-CN" altLang="en-US" sz="1900" kern="1200" dirty="0"/>
            <a:t>学习到</a:t>
          </a:r>
          <a:r>
            <a:rPr lang="en-US" altLang="zh-CN" sz="1900" kern="1200" dirty="0"/>
            <a:t>CI</a:t>
          </a:r>
          <a:r>
            <a:rPr lang="zh-CN" altLang="en-US" sz="1900" kern="1200" dirty="0"/>
            <a:t>框架的整个运行流程</a:t>
          </a:r>
        </a:p>
      </dsp:txBody>
      <dsp:txXfrm>
        <a:off x="5710058" y="1798938"/>
        <a:ext cx="4427369" cy="815205"/>
      </dsp:txXfrm>
    </dsp:sp>
    <dsp:sp modelId="{C5EEBF91-451E-4E16-8A59-B019247CEE4D}">
      <dsp:nvSpPr>
        <dsp:cNvPr id="0" name=""/>
        <dsp:cNvSpPr/>
      </dsp:nvSpPr>
      <dsp:spPr>
        <a:xfrm>
          <a:off x="5376815" y="2846885"/>
          <a:ext cx="349723" cy="349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5653F-EEB8-4941-90C6-81B947840368}">
      <dsp:nvSpPr>
        <dsp:cNvPr id="0" name=""/>
        <dsp:cNvSpPr/>
      </dsp:nvSpPr>
      <dsp:spPr>
        <a:xfrm>
          <a:off x="5710058" y="2614143"/>
          <a:ext cx="4427369" cy="815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2. </a:t>
          </a:r>
          <a:r>
            <a:rPr lang="zh-CN" altLang="en-US" sz="1900" kern="1200" dirty="0"/>
            <a:t>扩充了知识面，加深了对</a:t>
          </a:r>
          <a:r>
            <a:rPr lang="en-US" altLang="zh-CN" sz="1900" kern="1200" dirty="0"/>
            <a:t>CI</a:t>
          </a:r>
          <a:r>
            <a:rPr lang="zh-CN" altLang="en-US" sz="1900" kern="1200" dirty="0"/>
            <a:t>的认识</a:t>
          </a:r>
        </a:p>
      </dsp:txBody>
      <dsp:txXfrm>
        <a:off x="5710058" y="2614143"/>
        <a:ext cx="4427369" cy="815205"/>
      </dsp:txXfrm>
    </dsp:sp>
    <dsp:sp modelId="{8AAAEDB4-369B-4C80-8D5F-A0E2AD577980}">
      <dsp:nvSpPr>
        <dsp:cNvPr id="0" name=""/>
        <dsp:cNvSpPr/>
      </dsp:nvSpPr>
      <dsp:spPr>
        <a:xfrm>
          <a:off x="5376815" y="3662090"/>
          <a:ext cx="349723" cy="349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7C01E-4FA7-4FB7-A818-5BA7A1701EF6}">
      <dsp:nvSpPr>
        <dsp:cNvPr id="0" name=""/>
        <dsp:cNvSpPr/>
      </dsp:nvSpPr>
      <dsp:spPr>
        <a:xfrm>
          <a:off x="5710058" y="3429349"/>
          <a:ext cx="4427369" cy="815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3. </a:t>
          </a:r>
          <a:r>
            <a:rPr lang="zh-CN" altLang="en-US" sz="1900" kern="1200" dirty="0"/>
            <a:t>熟悉了工作中用到的各种工具和平台</a:t>
          </a:r>
        </a:p>
      </dsp:txBody>
      <dsp:txXfrm>
        <a:off x="5710058" y="3429349"/>
        <a:ext cx="4427369" cy="815205"/>
      </dsp:txXfrm>
    </dsp:sp>
    <dsp:sp modelId="{E6A543FB-20EF-499A-AD6D-67F3EB56E2EF}">
      <dsp:nvSpPr>
        <dsp:cNvPr id="0" name=""/>
        <dsp:cNvSpPr/>
      </dsp:nvSpPr>
      <dsp:spPr>
        <a:xfrm>
          <a:off x="5376815" y="4477296"/>
          <a:ext cx="349723" cy="349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ADF11-0CA0-4B8F-AB48-74923A0B32DF}">
      <dsp:nvSpPr>
        <dsp:cNvPr id="0" name=""/>
        <dsp:cNvSpPr/>
      </dsp:nvSpPr>
      <dsp:spPr>
        <a:xfrm>
          <a:off x="5710058" y="4244555"/>
          <a:ext cx="4427369" cy="815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4. </a:t>
          </a:r>
          <a:r>
            <a:rPr lang="zh-CN" altLang="en-US" sz="1900" kern="1200" dirty="0"/>
            <a:t>提高了分析和解决问题的能力</a:t>
          </a:r>
        </a:p>
      </dsp:txBody>
      <dsp:txXfrm>
        <a:off x="5710058" y="4244555"/>
        <a:ext cx="4427369" cy="8152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67733-F52B-4587-8250-6EB5B44B6515}">
      <dsp:nvSpPr>
        <dsp:cNvPr id="0" name=""/>
        <dsp:cNvSpPr/>
      </dsp:nvSpPr>
      <dsp:spPr>
        <a:xfrm>
          <a:off x="6145457" y="3288775"/>
          <a:ext cx="2389198" cy="1547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1. </a:t>
          </a:r>
          <a:r>
            <a:rPr lang="zh-CN" altLang="en-US" sz="1000" kern="1200" dirty="0"/>
            <a:t>工作时要认真专注一点，避免出现低级错误。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2. </a:t>
          </a:r>
          <a:r>
            <a:rPr lang="zh-CN" altLang="en-US" sz="1000" kern="1200" dirty="0"/>
            <a:t>遇到阻塞点、困难点要及时向导师或其他人求助。</a:t>
          </a:r>
        </a:p>
      </dsp:txBody>
      <dsp:txXfrm>
        <a:off x="6896214" y="3709687"/>
        <a:ext cx="1604445" cy="1092750"/>
      </dsp:txXfrm>
    </dsp:sp>
    <dsp:sp modelId="{005C92EF-8DD0-46D1-8AA3-75999DF6F82F}">
      <dsp:nvSpPr>
        <dsp:cNvPr id="0" name=""/>
        <dsp:cNvSpPr/>
      </dsp:nvSpPr>
      <dsp:spPr>
        <a:xfrm>
          <a:off x="2034222" y="3279892"/>
          <a:ext cx="2389198" cy="1547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1. </a:t>
          </a:r>
          <a:r>
            <a:rPr lang="zh-CN" altLang="en-US" sz="1000" kern="1200" dirty="0"/>
            <a:t>学习</a:t>
          </a:r>
          <a:r>
            <a:rPr lang="en-US" altLang="zh-CN" sz="1000" kern="1200" dirty="0"/>
            <a:t>python</a:t>
          </a:r>
          <a:r>
            <a:rPr lang="zh-CN" altLang="en-US" sz="1000" kern="1200" dirty="0"/>
            <a:t>中的各种常用库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2. </a:t>
          </a:r>
          <a:r>
            <a:rPr lang="zh-CN" altLang="en-US" sz="1000" kern="1200" dirty="0"/>
            <a:t>强化自身编码逻辑、规范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3. </a:t>
          </a:r>
          <a:r>
            <a:rPr lang="zh-CN" altLang="en-US" sz="1000" kern="1200" dirty="0"/>
            <a:t>要多想、多问，再去编码</a:t>
          </a:r>
        </a:p>
      </dsp:txBody>
      <dsp:txXfrm>
        <a:off x="2068219" y="3700804"/>
        <a:ext cx="1604445" cy="1092750"/>
      </dsp:txXfrm>
    </dsp:sp>
    <dsp:sp modelId="{47B84D1E-6BA6-4F79-91D9-5FFC4609CBE0}">
      <dsp:nvSpPr>
        <dsp:cNvPr id="0" name=""/>
        <dsp:cNvSpPr/>
      </dsp:nvSpPr>
      <dsp:spPr>
        <a:xfrm>
          <a:off x="6012283" y="0"/>
          <a:ext cx="2389198" cy="1547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1. </a:t>
          </a:r>
          <a:r>
            <a:rPr lang="zh-CN" altLang="en-US" sz="1000" kern="1200" dirty="0"/>
            <a:t>要及时沟通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2. </a:t>
          </a:r>
          <a:r>
            <a:rPr lang="zh-CN" altLang="en-US" sz="1000" kern="1200" dirty="0"/>
            <a:t>沟通时表达要清晰明了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3. </a:t>
          </a:r>
          <a:r>
            <a:rPr lang="zh-CN" altLang="en-US" sz="1000" kern="1200" dirty="0"/>
            <a:t>沟通时及时做好会议纪要</a:t>
          </a:r>
        </a:p>
      </dsp:txBody>
      <dsp:txXfrm>
        <a:off x="6763040" y="33997"/>
        <a:ext cx="1604445" cy="1092750"/>
      </dsp:txXfrm>
    </dsp:sp>
    <dsp:sp modelId="{F971091A-37E8-43DB-8959-94310FCF819E}">
      <dsp:nvSpPr>
        <dsp:cNvPr id="0" name=""/>
        <dsp:cNvSpPr/>
      </dsp:nvSpPr>
      <dsp:spPr>
        <a:xfrm>
          <a:off x="2114117" y="0"/>
          <a:ext cx="2389198" cy="1547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1. </a:t>
          </a:r>
          <a:r>
            <a:rPr lang="zh-CN" altLang="en-US" sz="1000" kern="1200" dirty="0"/>
            <a:t>熟悉整个</a:t>
          </a:r>
          <a:r>
            <a:rPr lang="en-US" altLang="zh-CN" sz="1000" kern="1200" dirty="0"/>
            <a:t>CI</a:t>
          </a:r>
          <a:r>
            <a:rPr lang="zh-CN" altLang="en-US" sz="1000" kern="1200" dirty="0"/>
            <a:t>新老框架的运行流程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2. </a:t>
          </a:r>
          <a:r>
            <a:rPr lang="zh-CN" altLang="en-US" sz="1000" kern="1200" dirty="0"/>
            <a:t>多看群里遇到的遇到的各种问题和解决方案，扩展知识面。</a:t>
          </a:r>
        </a:p>
      </dsp:txBody>
      <dsp:txXfrm>
        <a:off x="2148114" y="33997"/>
        <a:ext cx="1604445" cy="1092750"/>
      </dsp:txXfrm>
    </dsp:sp>
    <dsp:sp modelId="{6FC9BBE9-551C-403B-93D4-0F5F7BF18F58}">
      <dsp:nvSpPr>
        <dsp:cNvPr id="0" name=""/>
        <dsp:cNvSpPr/>
      </dsp:nvSpPr>
      <dsp:spPr>
        <a:xfrm>
          <a:off x="3115259" y="275676"/>
          <a:ext cx="2094176" cy="209417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700" kern="1200" dirty="0"/>
            <a:t>CI</a:t>
          </a:r>
          <a:endParaRPr lang="zh-CN" altLang="en-US" sz="3700" kern="1200" dirty="0"/>
        </a:p>
      </dsp:txBody>
      <dsp:txXfrm>
        <a:off x="3728629" y="889046"/>
        <a:ext cx="1480806" cy="1480806"/>
      </dsp:txXfrm>
    </dsp:sp>
    <dsp:sp modelId="{928680F9-0F24-4063-BAA8-173A28A42F61}">
      <dsp:nvSpPr>
        <dsp:cNvPr id="0" name=""/>
        <dsp:cNvSpPr/>
      </dsp:nvSpPr>
      <dsp:spPr>
        <a:xfrm rot="5400000">
          <a:off x="5306164" y="275676"/>
          <a:ext cx="2094176" cy="209417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沟通</a:t>
          </a:r>
        </a:p>
      </dsp:txBody>
      <dsp:txXfrm rot="-5400000">
        <a:off x="5306164" y="889046"/>
        <a:ext cx="1480806" cy="1480806"/>
      </dsp:txXfrm>
    </dsp:sp>
    <dsp:sp modelId="{1F2C53A2-388F-4742-B408-6A7104960154}">
      <dsp:nvSpPr>
        <dsp:cNvPr id="0" name=""/>
        <dsp:cNvSpPr/>
      </dsp:nvSpPr>
      <dsp:spPr>
        <a:xfrm rot="10800000">
          <a:off x="5306164" y="2466581"/>
          <a:ext cx="2094176" cy="209417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态度</a:t>
          </a:r>
        </a:p>
      </dsp:txBody>
      <dsp:txXfrm rot="10800000">
        <a:off x="5306164" y="2466581"/>
        <a:ext cx="1480806" cy="1480806"/>
      </dsp:txXfrm>
    </dsp:sp>
    <dsp:sp modelId="{2C709BE6-8F75-4B50-933A-1955CF9ABDAE}">
      <dsp:nvSpPr>
        <dsp:cNvPr id="0" name=""/>
        <dsp:cNvSpPr/>
      </dsp:nvSpPr>
      <dsp:spPr>
        <a:xfrm rot="16200000">
          <a:off x="3115259" y="2466581"/>
          <a:ext cx="2094176" cy="2094176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kern="1200" dirty="0"/>
            <a:t>专业</a:t>
          </a:r>
        </a:p>
      </dsp:txBody>
      <dsp:txXfrm rot="5400000">
        <a:off x="3728629" y="2466581"/>
        <a:ext cx="1480806" cy="1480806"/>
      </dsp:txXfrm>
    </dsp:sp>
    <dsp:sp modelId="{7A36149A-F78B-43C0-A55C-6C16E54F18A8}">
      <dsp:nvSpPr>
        <dsp:cNvPr id="0" name=""/>
        <dsp:cNvSpPr/>
      </dsp:nvSpPr>
      <dsp:spPr>
        <a:xfrm>
          <a:off x="4896276" y="1982938"/>
          <a:ext cx="723047" cy="62873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3603B-F6C0-42D0-8657-8F62C65FAD50}">
      <dsp:nvSpPr>
        <dsp:cNvPr id="0" name=""/>
        <dsp:cNvSpPr/>
      </dsp:nvSpPr>
      <dsp:spPr>
        <a:xfrm rot="10800000">
          <a:off x="4896276" y="2224760"/>
          <a:ext cx="723047" cy="62873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F9394-1811-41EF-848F-FFAAEE71E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FC438C-B579-4631-85DB-A191EBA95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AABA0-47D0-4F4F-ACAE-E631E836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5EE-50AA-438F-BBCA-B8980097D7B5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10A15-8679-4C35-8D3D-16DD426D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3103C-DC4C-479A-ADFB-1639F42C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B71-CF95-453F-AD44-59338996F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93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06A76-552C-4CD3-9A1C-A5EA24E0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D36B5-53E9-4BCE-B140-EFF5FEFC4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56935-02B3-405A-8ECA-7F36D28F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5EE-50AA-438F-BBCA-B8980097D7B5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814F6-5ABD-42B4-A2A9-6C06A45F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2D1E5-5327-4AF9-80EC-D7E87C02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B71-CF95-453F-AD44-59338996F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2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D8F372-2FE7-4776-9C95-AD131B328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9C0CC6-9859-4645-AB30-286C8699A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65C55-4C5D-4047-A6DB-B97BF2AB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5EE-50AA-438F-BBCA-B8980097D7B5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9671E-76EE-465B-A2C5-70FD9F9C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D552E-BF8F-4F01-9F41-BC8D4A8D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B71-CF95-453F-AD44-59338996F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5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F6CF1-37F0-409F-BC31-A7A9C451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D8F55-CD29-43AD-9E7B-628EA891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E4495-3DED-4C6A-85FB-352153BC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5EE-50AA-438F-BBCA-B8980097D7B5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F5B24-71CD-450A-9099-BE17C86C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D8CA9-D6A4-4CA4-B5CD-D20B5352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B71-CF95-453F-AD44-59338996F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FD1DD-4082-469B-8D82-41D57638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50F54-B279-41C1-95BE-8CEEA4EFE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924B3-1D12-4655-B4BA-261EA4DC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5EE-50AA-438F-BBCA-B8980097D7B5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6758D-86FB-44B1-B7DB-B5F3F7B0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D7B7D-C134-4722-BCAC-EF708A72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B71-CF95-453F-AD44-59338996F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91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D338C-14D0-490A-8C2E-E18E8C4F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BEC99-62AA-4CBD-94C7-BCD362A3B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DE790D-9D29-4FA0-BDB5-98C8D8ECA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B116D7-43AB-47DD-B705-7D9608B2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5EE-50AA-438F-BBCA-B8980097D7B5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ECACC-0DC0-42AB-BCBB-6B55BB2E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3A308F-CEDD-4F26-80D7-6BB664DB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B71-CF95-453F-AD44-59338996F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BF9AB-F07F-40DD-B5E4-9F2A5117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164C97-7683-4BEA-A044-B31A50AA7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507B52-DADA-4B52-B335-54CF5C0D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EF8AAE-0A56-4CA4-97A8-F13334B5B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4B5205-1EE5-4250-AE9D-0F12C6DB5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57725D-A3C8-44BF-B9BF-C39FF7AD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5EE-50AA-438F-BBCA-B8980097D7B5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E1E429-3A41-4FDD-A4D8-B3F02EE0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C68840-254B-4E46-9003-1566DD80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B71-CF95-453F-AD44-59338996F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7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9B618-D7BA-4B8E-9720-BA5287FC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1E571C-C640-47C8-A006-B9D779A5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5EE-50AA-438F-BBCA-B8980097D7B5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A0DC9B-8063-4FB7-9EB0-180B2CC6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A662B6-45F1-4FDE-8145-B1B150AF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B71-CF95-453F-AD44-59338996F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3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72F4B8-50C4-48E8-A621-7B080187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5EE-50AA-438F-BBCA-B8980097D7B5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5DD008-EF72-4521-BFB4-81694A3C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06EB55-08C1-4CAD-86E6-D401A44C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B71-CF95-453F-AD44-59338996F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85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5BC2E-F976-465D-90E1-6B640A12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5208A-83B1-4BC4-AD4D-C8B19D591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8F18B0-1689-4BA9-BA79-7A6E96D0E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AB6E3D-6C8A-4205-8792-A21A2448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5EE-50AA-438F-BBCA-B8980097D7B5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3F794-C9E8-4229-B148-D71F27D7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3EB493-099F-4CC7-A691-0D48082B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B71-CF95-453F-AD44-59338996F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06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A0403-F7D8-4AC2-8263-0428CFCF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81B0A1-9B0D-4F3A-A0AB-4CAA12982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3CC187-A887-4111-A90F-8BD62FA20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7D97B2-1FB5-48D9-81D3-C6E55FA6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B5EE-50AA-438F-BBCA-B8980097D7B5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96AA9A-127C-4D20-A26C-52FE6D4D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7937C5-D624-45D1-BC37-8E421AA0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FFB71-CF95-453F-AD44-59338996F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6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70B126-A513-49F3-AF1B-49ADF6A6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E3511F-7F52-4112-A391-0EA819CA8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D02EF-60DC-47DE-A90F-A0A555921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B5EE-50AA-438F-BBCA-B8980097D7B5}" type="datetimeFigureOut">
              <a:rPr lang="zh-CN" altLang="en-US" smtClean="0"/>
              <a:t>2022/1/8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F1E32-0020-4CB6-86D1-7E02296A4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7BCA4-86EC-42DF-9A01-1C00A8101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FFB71-CF95-453F-AD44-59338996F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3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3BBD822-C4C3-4DEB-B132-B5656FAE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自我介绍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7D8029-52F3-41ED-ADAB-BF2AEA1C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952"/>
            <a:ext cx="10515600" cy="5400921"/>
          </a:xfrm>
        </p:spPr>
        <p:txBody>
          <a:bodyPr/>
          <a:lstStyle/>
          <a:p>
            <a:r>
              <a:rPr lang="zh-CN" altLang="en-US" dirty="0"/>
              <a:t>姓名：闫旭浩</a:t>
            </a:r>
            <a:endParaRPr lang="en-US" altLang="zh-CN" dirty="0"/>
          </a:p>
          <a:p>
            <a:r>
              <a:rPr lang="zh-CN" altLang="en-US" dirty="0"/>
              <a:t>学历：本科</a:t>
            </a:r>
            <a:endParaRPr lang="en-US" altLang="zh-CN" dirty="0"/>
          </a:p>
          <a:p>
            <a:r>
              <a:rPr lang="zh-CN" altLang="en-US" dirty="0"/>
              <a:t>毕业院校：周口师范学院</a:t>
            </a:r>
            <a:endParaRPr lang="en-US" altLang="zh-CN" dirty="0"/>
          </a:p>
          <a:p>
            <a:r>
              <a:rPr lang="zh-CN" altLang="en-US" dirty="0"/>
              <a:t>毕业时间：</a:t>
            </a:r>
            <a:r>
              <a:rPr lang="en-US" altLang="zh-CN" dirty="0"/>
              <a:t>2021.07</a:t>
            </a:r>
          </a:p>
          <a:p>
            <a:r>
              <a:rPr lang="zh-CN" altLang="en-US" dirty="0"/>
              <a:t>工作经历：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CCFBB686-EEDC-458B-897A-809BA88072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3604022"/>
              </p:ext>
            </p:extLst>
          </p:nvPr>
        </p:nvGraphicFramePr>
        <p:xfrm>
          <a:off x="838200" y="3634458"/>
          <a:ext cx="8128000" cy="285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321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3BBD822-C4C3-4DEB-B132-B5656FAE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工作总结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0175F0A9-C43D-49DF-ABB9-351A785FB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47414"/>
              </p:ext>
            </p:extLst>
          </p:nvPr>
        </p:nvGraphicFramePr>
        <p:xfrm>
          <a:off x="838200" y="1260629"/>
          <a:ext cx="10515600" cy="4916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055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3BBD822-C4C3-4DEB-B132-B5656FAE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专项任务</a:t>
            </a:r>
            <a:r>
              <a:rPr lang="en-US" altLang="zh-CN" dirty="0"/>
              <a:t>&amp;</a:t>
            </a:r>
            <a:r>
              <a:rPr lang="zh-CN" altLang="en-US" dirty="0"/>
              <a:t>支撑工作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7D8029-52F3-41ED-ADAB-BF2AEA1C9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953"/>
            <a:ext cx="10515600" cy="508501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llvm</a:t>
            </a:r>
            <a:r>
              <a:rPr lang="zh-CN" altLang="en-US" dirty="0"/>
              <a:t>编译器切换工作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版本切换</a:t>
            </a:r>
            <a:endParaRPr lang="en-US" altLang="zh-CN" dirty="0"/>
          </a:p>
          <a:p>
            <a:pPr lvl="1"/>
            <a:r>
              <a:rPr lang="en-US" altLang="zh-CN" dirty="0"/>
              <a:t>2.1 </a:t>
            </a:r>
            <a:r>
              <a:rPr lang="zh-CN" altLang="en-US" dirty="0"/>
              <a:t>普通的版本号切换</a:t>
            </a:r>
            <a:endParaRPr lang="en-US" altLang="zh-CN" dirty="0"/>
          </a:p>
          <a:p>
            <a:pPr lvl="1"/>
            <a:r>
              <a:rPr lang="en-US" altLang="zh-CN" dirty="0"/>
              <a:t>2.2 </a:t>
            </a:r>
            <a:r>
              <a:rPr lang="zh-CN" altLang="en-US" dirty="0"/>
              <a:t>上传至</a:t>
            </a:r>
            <a:r>
              <a:rPr lang="en-US" altLang="zh-CN" dirty="0"/>
              <a:t>CMC</a:t>
            </a:r>
            <a:r>
              <a:rPr lang="zh-CN" altLang="en-US" dirty="0"/>
              <a:t>后的版本切换</a:t>
            </a:r>
            <a:endParaRPr lang="en-US" altLang="zh-CN" dirty="0"/>
          </a:p>
          <a:p>
            <a:pPr lvl="1"/>
            <a:r>
              <a:rPr lang="en-US" altLang="zh-CN" dirty="0"/>
              <a:t>2.3 </a:t>
            </a:r>
            <a:r>
              <a:rPr lang="zh-CN" altLang="en-US" dirty="0"/>
              <a:t>引入新文件的版本切换</a:t>
            </a:r>
            <a:endParaRPr lang="en-US" altLang="zh-CN" dirty="0"/>
          </a:p>
          <a:p>
            <a:pPr lvl="1"/>
            <a:r>
              <a:rPr lang="en-US" altLang="zh-CN" dirty="0"/>
              <a:t>2.4 </a:t>
            </a:r>
            <a:r>
              <a:rPr lang="zh-CN" altLang="en-US" dirty="0"/>
              <a:t>变更点较大的版本适配</a:t>
            </a:r>
          </a:p>
        </p:txBody>
      </p:sp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E1365239-0983-46C6-B50B-0DFE85F178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077250"/>
              </p:ext>
            </p:extLst>
          </p:nvPr>
        </p:nvGraphicFramePr>
        <p:xfrm>
          <a:off x="838200" y="1591323"/>
          <a:ext cx="10515599" cy="2243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38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3BBD822-C4C3-4DEB-B132-B5656FAE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不足与收获</a:t>
            </a: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80C4B1E5-16EC-4C6B-92E6-3D747354B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383788"/>
              </p:ext>
            </p:extLst>
          </p:nvPr>
        </p:nvGraphicFramePr>
        <p:xfrm>
          <a:off x="838200" y="1109709"/>
          <a:ext cx="10515600" cy="5067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751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3BBD822-C4C3-4DEB-B132-B5656FAE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今后发展</a:t>
            </a:r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90B4C264-E4DE-466F-8E08-64C896CA7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388759"/>
              </p:ext>
            </p:extLst>
          </p:nvPr>
        </p:nvGraphicFramePr>
        <p:xfrm>
          <a:off x="838200" y="1340528"/>
          <a:ext cx="10515600" cy="4836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522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498</Words>
  <Application>Microsoft Office PowerPoint</Application>
  <PresentationFormat>宽屏</PresentationFormat>
  <Paragraphs>85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1. 自我介绍</vt:lpstr>
      <vt:lpstr>2. 工作总结</vt:lpstr>
      <vt:lpstr>3. 专项任务&amp;支撑工作</vt:lpstr>
      <vt:lpstr>4. 不足与收获</vt:lpstr>
      <vt:lpstr>4. 今后发展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自我介绍</dc:title>
  <dc:creator>闫 旭浩</dc:creator>
  <cp:lastModifiedBy>闫 旭浩</cp:lastModifiedBy>
  <cp:revision>2</cp:revision>
  <dcterms:created xsi:type="dcterms:W3CDTF">2022-01-08T03:04:41Z</dcterms:created>
  <dcterms:modified xsi:type="dcterms:W3CDTF">2022-01-08T05:27:02Z</dcterms:modified>
</cp:coreProperties>
</file>