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2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E9C536E-1274-45A4-8808-A31579281473}"/>
              </a:ext>
            </a:extLst>
          </p:cNvPr>
          <p:cNvGrpSpPr/>
          <p:nvPr/>
        </p:nvGrpSpPr>
        <p:grpSpPr>
          <a:xfrm>
            <a:off x="1917892" y="464233"/>
            <a:ext cx="6339843" cy="5909238"/>
            <a:chOff x="1650607" y="-450167"/>
            <a:chExt cx="6339843" cy="590923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8C262F2-BA1A-47F0-99F5-5E2AB168A192}"/>
                </a:ext>
              </a:extLst>
            </p:cNvPr>
            <p:cNvSpPr/>
            <p:nvPr/>
          </p:nvSpPr>
          <p:spPr>
            <a:xfrm>
              <a:off x="1650608" y="-450167"/>
              <a:ext cx="6339842" cy="5909238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1FDE28-B2B1-4D8A-9601-4CF5B6661D38}"/>
                </a:ext>
              </a:extLst>
            </p:cNvPr>
            <p:cNvSpPr/>
            <p:nvPr/>
          </p:nvSpPr>
          <p:spPr>
            <a:xfrm>
              <a:off x="1650609" y="-450166"/>
              <a:ext cx="4004603" cy="3319976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您好，欢迎参加吃豆人实验。实验共进行六次，每次时长均固定为</a:t>
              </a:r>
              <a:r>
                <a:rPr lang="en-US" altLang="zh-CN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120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秒。</a:t>
              </a:r>
              <a:endPara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您是吃豆人（</a:t>
              </a:r>
              <a:r>
                <a:rPr lang="zh-CN" altLang="en-US" sz="1600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蓝色小球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en-US" altLang="zh-CN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在每次实验中您的任务是尽量多吃豆子（</a:t>
              </a:r>
              <a:r>
                <a:rPr lang="zh-CN" altLang="en-US" sz="16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红色小球</a:t>
              </a:r>
              <a:r>
                <a:rPr lang="zh-CN" altLang="en-US" sz="1600" b="1" dirty="0">
                  <a:solidFill>
                    <a:schemeClr val="accent1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。地图上有两颗豆子，操纵方向键（上、下、左、右）使吃豆人移动到豆子位置您就可以吃到豆子。</a:t>
              </a:r>
              <a:endPara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2BF0366-54B3-45F6-B0A0-6A06C098C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212" y="1026942"/>
              <a:ext cx="1228117" cy="1230338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0792B3-BAC8-4A39-9458-C54FD0DA2153}"/>
                </a:ext>
              </a:extLst>
            </p:cNvPr>
            <p:cNvSpPr/>
            <p:nvPr/>
          </p:nvSpPr>
          <p:spPr>
            <a:xfrm>
              <a:off x="1650607" y="2745105"/>
              <a:ext cx="5495779" cy="2418544"/>
            </a:xfrm>
            <a:prstGeom prst="rect">
              <a:avLst/>
            </a:prstGeom>
            <a:solidFill>
              <a:srgbClr val="B0D2A0"/>
            </a:solidFill>
            <a:ln>
              <a:solidFill>
                <a:srgbClr val="B0D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zh-CN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每吃一颗豆子，地图上会再出现一颗豆子。因此，地图上始终有两颗豆子。</a:t>
              </a:r>
              <a:endPara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en-US" altLang="zh-CN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吃到一颗豆子计一分。由于时间是固定的，只有多吃豆子，您才能拿到更高的分数。</a:t>
              </a:r>
              <a:endPara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en-US" altLang="zh-CN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3.</a:t>
              </a:r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您最终的分数与实验报酬相关。</a:t>
              </a:r>
              <a:endPara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r>
                <a:rPr lang="zh-CN" altLang="en-US" sz="16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明确自己的任务后，请按空格键开始实验吧</a:t>
              </a:r>
              <a:endPara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2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1"/>
              <a:endPara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21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167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楷体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玮 安</dc:creator>
  <cp:lastModifiedBy>玮 安</cp:lastModifiedBy>
  <cp:revision>19</cp:revision>
  <dcterms:created xsi:type="dcterms:W3CDTF">2018-12-24T02:23:55Z</dcterms:created>
  <dcterms:modified xsi:type="dcterms:W3CDTF">2019-01-04T07:42:01Z</dcterms:modified>
</cp:coreProperties>
</file>