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您好，欢迎参加吃豆人实验。实验共进行四次，每次时长均固定为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90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您是吃豆人（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在每次实验中您的任务是尽量多吃豆子（</a:t>
              </a:r>
              <a:r>
                <a:rPr lang="zh-CN" altLang="en-US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红色小球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。地图上有两颗豆子，操纵方向键（上、下、左、右）使吃豆人移动到豆子位置您就可以吃到豆子。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1026942"/>
              <a:ext cx="1228117" cy="123033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每吃一颗豆子，地图上会再出现一颗豆子。因此，地图上始终有两颗豆子。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吃到一颗豆子计一分。由于时间是固定的，只有多吃豆子，您才能拿到更高的分数。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您最终的分数与实验报酬相关。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6AD6713-DD9D-4A59-809D-6B6204DD1677}"/>
              </a:ext>
            </a:extLst>
          </p:cNvPr>
          <p:cNvSpPr/>
          <p:nvPr/>
        </p:nvSpPr>
        <p:spPr>
          <a:xfrm>
            <a:off x="1650609" y="650630"/>
            <a:ext cx="4778326" cy="4258995"/>
          </a:xfrm>
          <a:prstGeom prst="rect">
            <a:avLst/>
          </a:prstGeom>
          <a:solidFill>
            <a:srgbClr val="B0D2A0"/>
          </a:solidFill>
          <a:ln>
            <a:solidFill>
              <a:srgbClr val="B0D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您好，欢迎参加吃豆人实验。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地图上有两颗豆子（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红色小球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）您是吃豆人（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蓝色小球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）。您的任务是操纵方向键（上、下、左、右）使自己尽快到达豆子位置吃到豆子。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每吃掉一颗豆子后，地图上会生成一颗新豆子，因此地图上始终有两颗豆子。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实验共进行四次，每次持续时间一分半。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每吃掉一颗豆子得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分。您的目标是拿到高分（分数与报酬匹配）。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明确实验任务后，请按空格键开始实验。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688B08-4238-46DC-A62B-FD6547C28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 r="6"/>
          <a:stretch/>
        </p:blipFill>
        <p:spPr>
          <a:xfrm>
            <a:off x="7507148" y="1167619"/>
            <a:ext cx="1152829" cy="11513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4D6A6F-6F71-45C3-94AE-886223BCDD0D}"/>
              </a:ext>
            </a:extLst>
          </p:cNvPr>
          <p:cNvSpPr/>
          <p:nvPr/>
        </p:nvSpPr>
        <p:spPr>
          <a:xfrm>
            <a:off x="900332" y="6013938"/>
            <a:ext cx="9003323" cy="844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90s      </a:t>
            </a:r>
            <a:r>
              <a:rPr lang="zh-CN" altLang="en-US" dirty="0"/>
              <a:t>历史最高分：       玩家“被试名字”最高分：</a:t>
            </a:r>
          </a:p>
        </p:txBody>
      </p:sp>
    </p:spTree>
    <p:extLst>
      <p:ext uri="{BB962C8B-B14F-4D97-AF65-F5344CB8AC3E}">
        <p14:creationId xmlns:p14="http://schemas.microsoft.com/office/powerpoint/2010/main" val="10510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B0CD99-8C7A-4E16-B0DC-774DA471E050}"/>
              </a:ext>
            </a:extLst>
          </p:cNvPr>
          <p:cNvSpPr/>
          <p:nvPr/>
        </p:nvSpPr>
        <p:spPr>
          <a:xfrm>
            <a:off x="1650609" y="650630"/>
            <a:ext cx="4778326" cy="4258995"/>
          </a:xfrm>
          <a:prstGeom prst="rect">
            <a:avLst/>
          </a:prstGeom>
          <a:solidFill>
            <a:srgbClr val="B0D2A0"/>
          </a:solidFill>
          <a:ln>
            <a:solidFill>
              <a:srgbClr val="B0D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您好，欢迎参加吃豆人实验。实验共进行四次，每次时长均固定为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您是吃豆人（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蓝色小球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在每次实验中您的任务是尽量多吃豆子（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红色小球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。地图上有两颗豆子，操纵方向键（上、下、左、右）使吃豆人移动到豆子的位置您就可以吃到豆子了。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每吃一颗豆子，地图上会再出现一颗豆子。因此，地图上始终有两颗豆子。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吃到一颗豆子计一分。由于时间是固定的，只有多吃豆子，您才能拿到更高的分数。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明确自己的任务后，请按空格键开始实验吧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4498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471</Words>
  <Application>Microsoft Office PowerPoint</Application>
  <PresentationFormat>宽屏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玮 安</cp:lastModifiedBy>
  <cp:revision>17</cp:revision>
  <dcterms:created xsi:type="dcterms:W3CDTF">2018-12-24T02:23:55Z</dcterms:created>
  <dcterms:modified xsi:type="dcterms:W3CDTF">2018-12-24T23:13:49Z</dcterms:modified>
</cp:coreProperties>
</file>